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439" r:id="rId3"/>
    <p:sldId id="440" r:id="rId4"/>
    <p:sldId id="469" r:id="rId5"/>
    <p:sldId id="470" r:id="rId6"/>
    <p:sldId id="471" r:id="rId7"/>
    <p:sldId id="472" r:id="rId8"/>
    <p:sldId id="441" r:id="rId9"/>
    <p:sldId id="442" r:id="rId10"/>
    <p:sldId id="443" r:id="rId11"/>
    <p:sldId id="444" r:id="rId12"/>
    <p:sldId id="445" r:id="rId13"/>
    <p:sldId id="448" r:id="rId14"/>
    <p:sldId id="446" r:id="rId15"/>
    <p:sldId id="447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5" r:id="rId31"/>
    <p:sldId id="466" r:id="rId32"/>
    <p:sldId id="467" r:id="rId33"/>
    <p:sldId id="464" r:id="rId34"/>
    <p:sldId id="468" r:id="rId35"/>
    <p:sldId id="314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91" autoAdjust="0"/>
  </p:normalViewPr>
  <p:slideViewPr>
    <p:cSldViewPr>
      <p:cViewPr varScale="1">
        <p:scale>
          <a:sx n="122" d="100"/>
          <a:sy n="122" d="100"/>
        </p:scale>
        <p:origin x="8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3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8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5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6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09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7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9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1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8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55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9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4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19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52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5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7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3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3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0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82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2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29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6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File Streams and File I/O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w/C-strings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char file[20];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    // clears the fail bit – allows retry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“enter name of file to connect to: “;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(file, 20);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(file);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 while(!fin);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90600" y="5181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w/C-strings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char file[20];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    // clears the fail bit – allows retry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“enter name of file to connect to: “;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(file, 20);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(file);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 while(!fin);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57200" y="57150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w/std::strings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“enter name of file to connect to: “;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file.c_str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 while(!fin);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44958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w/std::strings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“enter name of file to connect to: “;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file.c_str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 while(!fin);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5029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w/std::strings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“enter name of file to connect to: “;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file.c_str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 while(!fin);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52578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w/std::strings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“enter name of file to connect to: “;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file.c_str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 while(!fin);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57200" y="57150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-1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4724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-1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943600" y="2438400"/>
            <a:ext cx="457200" cy="3048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49530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-1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705600" y="2438400"/>
            <a:ext cx="457200" cy="3048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52578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-1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924800" y="2438400"/>
            <a:ext cx="457200" cy="3048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Operator ‘&lt;&lt;’</a:t>
            </a:r>
          </a:p>
          <a:p>
            <a:pPr lvl="1"/>
            <a:r>
              <a:rPr lang="en-US" dirty="0" smtClean="0"/>
              <a:t>As seen with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Extraction Operator ‘&gt;&gt;’</a:t>
            </a:r>
          </a:p>
          <a:p>
            <a:pPr lvl="1"/>
            <a:r>
              <a:rPr lang="en-US" dirty="0" smtClean="0"/>
              <a:t>As seen with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num;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5486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2286000"/>
            <a:ext cx="30480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36220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3    -1    34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56     3    14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12     6   124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15000" y="2743200"/>
            <a:ext cx="457200" cy="3048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file;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reading from the file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last,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 Clayton 12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Hurson Ali 41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Buechler Matt 87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last,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4267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 Clayton 12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Hurson Ali 41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Buechler Matt 87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48200" y="2438400"/>
            <a:ext cx="457200" cy="3048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last,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44958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 Clayton 12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Hurson Ali 41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Buechler Matt 87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15000" y="2438400"/>
            <a:ext cx="457200" cy="3048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last,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4724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 Clayton 12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Hurson Ali 41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Buechler Matt 87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162800" y="2438400"/>
            <a:ext cx="457200" cy="3048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last,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49530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 Clayton 12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Hurson Ali 41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Buechler Matt 87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48200" y="2819400"/>
            <a:ext cx="457200" cy="3048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last,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52578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 Clayton 12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Hurson Ali 41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Buechler Matt 87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67400" y="2819400"/>
            <a:ext cx="457200" cy="3048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last,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last;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first;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age;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5486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 Clayton 12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Hurson Ali 41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Buechler Matt 87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629400" y="2819400"/>
            <a:ext cx="457200" cy="3048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class_num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course;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char section;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title;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51324  53 A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51325  53 B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51326  53 C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51334 128 A Discrete Mathematics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51335 128 B Discrete Mathematics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51344 153 A Data Structures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51345 153 B Data Structures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2286000"/>
            <a:ext cx="685800" cy="3505200"/>
          </a:xfrm>
          <a:prstGeom prst="rect">
            <a:avLst/>
          </a:prstGeom>
          <a:solidFill>
            <a:srgbClr val="E6DAC2">
              <a:alpha val="25098"/>
            </a:srgbClr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3657600"/>
            <a:ext cx="1219200" cy="304800"/>
          </a:xfrm>
          <a:prstGeom prst="rect">
            <a:avLst/>
          </a:prstGeom>
          <a:solidFill>
            <a:srgbClr val="E6DAC2">
              <a:alpha val="25098"/>
            </a:srgbClr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 // streams data from a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// streams data to a file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1676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class_num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course;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char section;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title;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51324  53 A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51325  53 B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51326  53 C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51334 128 A Discrete Mathematics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51335 128 B Discrete Mathematics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51344 153 A Data Structures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51345 153 B Data Structures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0" y="2286000"/>
            <a:ext cx="381000" cy="3505200"/>
          </a:xfrm>
          <a:prstGeom prst="rect">
            <a:avLst/>
          </a:prstGeom>
          <a:solidFill>
            <a:srgbClr val="E6DAC2">
              <a:alpha val="25098"/>
            </a:srgbClr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3657600"/>
            <a:ext cx="914400" cy="304800"/>
          </a:xfrm>
          <a:prstGeom prst="rect">
            <a:avLst/>
          </a:prstGeom>
          <a:solidFill>
            <a:srgbClr val="E6DAC2">
              <a:alpha val="25098"/>
            </a:srgbClr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class_num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course;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char section;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title;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51324  53 A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51325  53 B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51326  53 C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51334 128 A Discrete Mathematics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51335 128 B Discrete Mathematics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51344 153 A Data Structures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51345 153 B Data Structures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2286000"/>
            <a:ext cx="228600" cy="3505200"/>
          </a:xfrm>
          <a:prstGeom prst="rect">
            <a:avLst/>
          </a:prstGeom>
          <a:solidFill>
            <a:srgbClr val="E6DAC2">
              <a:alpha val="25098"/>
            </a:srgbClr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3886200"/>
            <a:ext cx="914400" cy="304800"/>
          </a:xfrm>
          <a:prstGeom prst="rect">
            <a:avLst/>
          </a:prstGeom>
          <a:solidFill>
            <a:srgbClr val="E6DAC2">
              <a:alpha val="25098"/>
            </a:srgbClr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class_num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course;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char section;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title;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51324  53 A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51325  53 B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51326  53 C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51334 128 A Discrete Mathematics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51335 128 B Discrete Mathematics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51344 153 A Data Structures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51345 153 B Data Structures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2286000"/>
            <a:ext cx="2286000" cy="3505200"/>
          </a:xfrm>
          <a:prstGeom prst="rect">
            <a:avLst/>
          </a:prstGeom>
          <a:solidFill>
            <a:srgbClr val="E6DAC2">
              <a:alpha val="25098"/>
            </a:srgbClr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4191000"/>
            <a:ext cx="762000" cy="304800"/>
          </a:xfrm>
          <a:prstGeom prst="rect">
            <a:avLst/>
          </a:prstGeom>
          <a:solidFill>
            <a:srgbClr val="E6DAC2">
              <a:alpha val="25098"/>
            </a:srgbClr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class_num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course;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char section;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title;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class_num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course;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fin &gt;&gt; section;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(fin, title, ‘\n’);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51324  53 A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51325  53 B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51326  53 C Intro to Programming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51334 128 A Discrete Mathematics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51335 128 B Discrete Mathematics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51344 153 A Data Structures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51345 153 B Data Structures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7200" y="5486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867400" y="2362200"/>
            <a:ext cx="457200" cy="3048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&lt;string&gt;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... // code for opening the file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string last, first;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(fin, last, ‘,’);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(fin, first, ‘\n’);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etc.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286000"/>
            <a:ext cx="3962400" cy="350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input.dat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362200"/>
            <a:ext cx="3864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Price, Clayton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Hurson, Ali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Buechler, Matt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Van Horn, Keith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Walker, Betty Sue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fin(“input.dat”); //connects this stream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		   //  to an existing data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  //  file in the same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  //  directory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ofstream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(“output.dat”); //creates a text file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		    //  in the same                                   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   //  directory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w/C-strings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ofstream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(“input.dat”);    //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!may not connect!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fout.open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(“output.dat”);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w/C-strings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ofstream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(“input.dat”);    //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!may not connect!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fout.open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(“output.dat”);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5029200"/>
            <a:ext cx="3048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File may not exist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File may be misspelled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Perhaps wrong directory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w/C-strings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char file[20];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“enter name of file to connect to: “;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(file, 20);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(file);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 while(!fin);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w/C-strings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char file[20];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    // clears the fail bit – allows retry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“enter name of file to connect to: “;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(file, 20);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(file);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 while(!fin);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90600" y="4419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w/C-strings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char file[20];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do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    // clears the fail bit – allows retry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“enter name of file to connect to: “;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(file, 20);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(file);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 while(!fin);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90600" y="49530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2626</Words>
  <Application>Microsoft Macintosh PowerPoint</Application>
  <PresentationFormat>On-screen Show (4:3)</PresentationFormat>
  <Paragraphs>700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Courier New</vt:lpstr>
      <vt:lpstr>Wingdings</vt:lpstr>
      <vt:lpstr>Arial</vt:lpstr>
      <vt:lpstr>Office Theme</vt:lpstr>
      <vt:lpstr>File Streams and File I/O</vt:lpstr>
      <vt:lpstr>Stream Operators</vt:lpstr>
      <vt:lpstr>Stream Declarations</vt:lpstr>
      <vt:lpstr>Stream Declarations</vt:lpstr>
      <vt:lpstr>Opening a File w/C-strings</vt:lpstr>
      <vt:lpstr>Opening a File w/C-strings</vt:lpstr>
      <vt:lpstr>Opening a File w/C-strings</vt:lpstr>
      <vt:lpstr>Opening a File w/C-strings</vt:lpstr>
      <vt:lpstr>Opening a File w/C-strings</vt:lpstr>
      <vt:lpstr>Opening a File w/C-strings</vt:lpstr>
      <vt:lpstr>Opening a File w/C-strings</vt:lpstr>
      <vt:lpstr>Opening a File w/std::strings</vt:lpstr>
      <vt:lpstr>Opening a File w/std::strings</vt:lpstr>
      <vt:lpstr>Opening a File w/std::strings</vt:lpstr>
      <vt:lpstr>Opening a File w/std::strings</vt:lpstr>
      <vt:lpstr>Reading a File</vt:lpstr>
      <vt:lpstr>Reading a File</vt:lpstr>
      <vt:lpstr>Reading a File</vt:lpstr>
      <vt:lpstr>Reading a File</vt:lpstr>
      <vt:lpstr>Reading a File</vt:lpstr>
      <vt:lpstr>Closing a File</vt:lpstr>
      <vt:lpstr>More Reads</vt:lpstr>
      <vt:lpstr>More Reads</vt:lpstr>
      <vt:lpstr>More Reads</vt:lpstr>
      <vt:lpstr>More Reads</vt:lpstr>
      <vt:lpstr>More Reads</vt:lpstr>
      <vt:lpstr>More Reads</vt:lpstr>
      <vt:lpstr>More Reads</vt:lpstr>
      <vt:lpstr>More Reads</vt:lpstr>
      <vt:lpstr>More Reads</vt:lpstr>
      <vt:lpstr>More Reads</vt:lpstr>
      <vt:lpstr>More Reads</vt:lpstr>
      <vt:lpstr>More Reads</vt:lpstr>
      <vt:lpstr>More Reads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313</cp:revision>
  <dcterms:created xsi:type="dcterms:W3CDTF">2006-08-16T00:00:00Z</dcterms:created>
  <dcterms:modified xsi:type="dcterms:W3CDTF">2016-12-23T22:07:57Z</dcterms:modified>
</cp:coreProperties>
</file>