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5" r:id="rId14"/>
    <p:sldId id="296" r:id="rId15"/>
    <p:sldId id="294" r:id="rId16"/>
    <p:sldId id="293" r:id="rId17"/>
    <p:sldId id="298" r:id="rId18"/>
    <p:sldId id="297" r:id="rId19"/>
    <p:sldId id="299" r:id="rId20"/>
    <p:sldId id="300" r:id="rId21"/>
    <p:sldId id="301" r:id="rId22"/>
    <p:sldId id="307" r:id="rId23"/>
    <p:sldId id="302" r:id="rId24"/>
    <p:sldId id="303" r:id="rId25"/>
    <p:sldId id="304" r:id="rId26"/>
    <p:sldId id="305" r:id="rId27"/>
    <p:sldId id="306" r:id="rId28"/>
    <p:sldId id="309" r:id="rId29"/>
    <p:sldId id="310" r:id="rId30"/>
    <p:sldId id="311" r:id="rId31"/>
    <p:sldId id="312" r:id="rId32"/>
    <p:sldId id="313" r:id="rId33"/>
    <p:sldId id="315" r:id="rId34"/>
    <p:sldId id="314" r:id="rId35"/>
    <p:sldId id="308" r:id="rId36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microsoft.com/office/2007/relationships/media" Target="file://localhost/R:/storage/edtech/courses/compsci/compsci53/Documents/ppt/airhorn1.wav" TargetMode="External"/><Relationship Id="rId2" Type="http://schemas.openxmlformats.org/officeDocument/2006/relationships/audio" Target="file://localhost/R:/storage/edtech/courses/compsci/compsci53/Documents/ppt/airhorn1.wa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User Defined Types – The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04709" y="4583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724400"/>
            <a:ext cx="3810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200400"/>
            <a:ext cx="4572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362200"/>
            <a:ext cx="13716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362200"/>
            <a:ext cx="914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362200"/>
            <a:ext cx="4572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362200"/>
            <a:ext cx="75438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990600" y="3048000"/>
            <a:ext cx="444500" cy="5334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8535447">
            <a:off x="1239045" y="2644019"/>
            <a:ext cx="1698079" cy="20376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5113359">
            <a:off x="1486154" y="634448"/>
            <a:ext cx="2870837" cy="344500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8943772">
            <a:off x="-3263109" y="-3309122"/>
            <a:ext cx="5515202" cy="661824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    point p1, p2;  // 2 points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floats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each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p1.m_Xcoord = 4;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p1.m_Ycoord = 6;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"enter p2’s x: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"and the y: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p2.m_Ycoord;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"the x coordinate of p1 is “ &lt;&lt; p1.m_Xcoord;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25908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76800"/>
            <a:ext cx="1676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76800"/>
            <a:ext cx="1676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hape 5"/>
          <p:cNvCxnSpPr>
            <a:stCxn id="4" idx="3"/>
          </p:cNvCxnSpPr>
          <p:nvPr/>
        </p:nvCxnSpPr>
        <p:spPr>
          <a:xfrm flipH="1" flipV="1">
            <a:off x="1676400" y="3124200"/>
            <a:ext cx="685800" cy="1943100"/>
          </a:xfrm>
          <a:prstGeom prst="curvedConnector4">
            <a:avLst>
              <a:gd name="adj1" fmla="val -33333"/>
              <a:gd name="adj2" fmla="val 10028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Object-Oriented Programming (OOP)</a:t>
            </a:r>
          </a:p>
          <a:p>
            <a:r>
              <a:rPr lang="en-US" dirty="0" smtClean="0"/>
              <a:t>Allows us to abstract at a higher level to build entities more complex than short, long, </a:t>
            </a:r>
            <a:r>
              <a:rPr lang="en-US" dirty="0" err="1" smtClean="0"/>
              <a:t>int</a:t>
            </a:r>
            <a:r>
              <a:rPr lang="en-US" dirty="0" smtClean="0"/>
              <a:t>, float, double, char, and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With it programmers can create their own types to define what should make up a student, a class, a department, a university,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76800"/>
            <a:ext cx="1676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hape 5"/>
          <p:cNvCxnSpPr>
            <a:stCxn id="4" idx="3"/>
          </p:cNvCxnSpPr>
          <p:nvPr/>
        </p:nvCxnSpPr>
        <p:spPr>
          <a:xfrm flipH="1" flipV="1">
            <a:off x="1676400" y="3124200"/>
            <a:ext cx="685800" cy="1943100"/>
          </a:xfrm>
          <a:prstGeom prst="curvedConnector4">
            <a:avLst>
              <a:gd name="adj1" fmla="val -33333"/>
              <a:gd name="adj2" fmla="val 10028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5800" y="3429000"/>
            <a:ext cx="1676400" cy="6096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76800"/>
            <a:ext cx="1676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hape 5"/>
          <p:cNvCxnSpPr>
            <a:stCxn id="4" idx="3"/>
          </p:cNvCxnSpPr>
          <p:nvPr/>
        </p:nvCxnSpPr>
        <p:spPr>
          <a:xfrm flipH="1" flipV="1">
            <a:off x="1676400" y="3124200"/>
            <a:ext cx="685800" cy="1943100"/>
          </a:xfrm>
          <a:prstGeom prst="curvedConnector4">
            <a:avLst>
              <a:gd name="adj1" fmla="val -33333"/>
              <a:gd name="adj2" fmla="val 10028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5800" y="3429000"/>
            <a:ext cx="1676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hape 7"/>
          <p:cNvCxnSpPr>
            <a:stCxn id="7" idx="3"/>
          </p:cNvCxnSpPr>
          <p:nvPr/>
        </p:nvCxnSpPr>
        <p:spPr>
          <a:xfrm flipH="1" flipV="1">
            <a:off x="1752600" y="1676400"/>
            <a:ext cx="609600" cy="1943100"/>
          </a:xfrm>
          <a:prstGeom prst="curvedConnector4">
            <a:avLst>
              <a:gd name="adj1" fmla="val -160714"/>
              <a:gd name="adj2" fmla="val 100280"/>
            </a:avLst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105400"/>
            <a:ext cx="9906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105400"/>
            <a:ext cx="9906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971800"/>
            <a:ext cx="15240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5105400"/>
            <a:ext cx="9906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16764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5105400"/>
            <a:ext cx="10668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057400"/>
            <a:ext cx="1905000" cy="381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105400"/>
            <a:ext cx="3581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within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m_Right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line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my_line.m_Left.m_Xcoord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my_line.m_Left.m_Ycoord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334000"/>
            <a:ext cx="35814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403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600200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 err="1" smtClean="0"/>
              <a:t>my_line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24384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5740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886200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m_Right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267200"/>
            <a:ext cx="3733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8956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25146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54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m_Xcoord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4724400"/>
            <a:ext cx="1676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4343400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m_Ycoord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car_part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m_description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long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m_partNumber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m_wholesalePrice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m_retailPrice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etc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point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m_Left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1981200" cy="3810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complex_number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m_RealPart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m_ImaginaryPart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complex_number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m_RealPart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m_ImaginaryPart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1981200" cy="381000"/>
          </a:xfrm>
          <a:prstGeom prst="rect">
            <a:avLst/>
          </a:prstGeom>
          <a:solidFill>
            <a:schemeClr val="accent2">
              <a:lumMod val="20000"/>
              <a:lumOff val="80000"/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52400" y="320040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complex_number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m_RealPart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m_ImaginaryPart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1981200" cy="381000"/>
          </a:xfrm>
          <a:prstGeom prst="rect">
            <a:avLst/>
          </a:prstGeom>
          <a:solidFill>
            <a:schemeClr val="accent2">
              <a:lumMod val="20000"/>
              <a:lumOff val="80000"/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838200" y="274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complex_number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m_RealPart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m_ImaginaryPart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990600" y="2819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  <p:pic>
        <p:nvPicPr>
          <p:cNvPr id="5" name="airhorn1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685800"/>
            <a:ext cx="4267200" cy="54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irhorn1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showWhenStopped="0">
                <p:cTn id="8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39624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524000"/>
            <a:ext cx="16002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905000"/>
            <a:ext cx="10668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905000"/>
            <a:ext cx="9906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905000"/>
            <a:ext cx="14478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1905000"/>
            <a:ext cx="8382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19050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514600"/>
            <a:ext cx="7620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343400" cy="80803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 placed in a header file</a:t>
            </a:r>
          </a:p>
          <a:p>
            <a:pPr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type_name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member_type1 member_name1;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member_type2 member_name2;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 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        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member_typeN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member_nameN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609600"/>
            <a:ext cx="43434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point.h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m_Xcoord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  float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m_Ycoord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590800"/>
            <a:ext cx="19812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2514600"/>
            <a:ext cx="1371600" cy="457200"/>
          </a:xfrm>
          <a:prstGeom prst="rect">
            <a:avLst/>
          </a:prstGeom>
          <a:solidFill>
            <a:srgbClr val="D9D9D9">
              <a:alpha val="25098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10262</TotalTime>
  <Words>518</Words>
  <Application>Microsoft Macintosh PowerPoint</Application>
  <PresentationFormat>On-screen Show (4:3)</PresentationFormat>
  <Paragraphs>517</Paragraphs>
  <Slides>35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Courier New</vt:lpstr>
      <vt:lpstr>Wingdings</vt:lpstr>
      <vt:lpstr>Arial</vt:lpstr>
      <vt:lpstr>Office Theme</vt:lpstr>
      <vt:lpstr>User Defined Types – The Struct</vt:lpstr>
      <vt:lpstr>struct</vt:lpstr>
      <vt:lpstr>struct syntax</vt:lpstr>
      <vt:lpstr>syntax</vt:lpstr>
      <vt:lpstr>syntax</vt:lpstr>
      <vt:lpstr>syntax</vt:lpstr>
      <vt:lpstr>syntax</vt:lpstr>
      <vt:lpstr>syntax</vt:lpstr>
      <vt:lpstr>syntax</vt:lpstr>
      <vt:lpstr>syntax</vt:lpstr>
      <vt:lpstr>struct in use</vt:lpstr>
      <vt:lpstr>struct in use</vt:lpstr>
      <vt:lpstr>struct in use</vt:lpstr>
      <vt:lpstr>struct in use</vt:lpstr>
      <vt:lpstr>struct in use</vt:lpstr>
      <vt:lpstr>struct in use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structs within structs</vt:lpstr>
      <vt:lpstr>Another Example</vt:lpstr>
      <vt:lpstr>Forward Declarations</vt:lpstr>
      <vt:lpstr>Forward Declarations</vt:lpstr>
      <vt:lpstr>Pro Tips</vt:lpstr>
      <vt:lpstr>Pro Tips</vt:lpstr>
      <vt:lpstr>Pro Tips</vt:lpstr>
      <vt:lpstr>Pro Tips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350</cp:revision>
  <dcterms:created xsi:type="dcterms:W3CDTF">2006-08-16T00:00:00Z</dcterms:created>
  <dcterms:modified xsi:type="dcterms:W3CDTF">2016-12-28T01:23:24Z</dcterms:modified>
</cp:coreProperties>
</file>