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604" r:id="rId3"/>
    <p:sldId id="606" r:id="rId4"/>
    <p:sldId id="605" r:id="rId5"/>
    <p:sldId id="585" r:id="rId6"/>
    <p:sldId id="607" r:id="rId7"/>
    <p:sldId id="608" r:id="rId8"/>
    <p:sldId id="609" r:id="rId9"/>
    <p:sldId id="610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314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5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4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91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45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62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2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0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9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5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6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0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image" Target="../media/image3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return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962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return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                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962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return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76800" y="2590800"/>
            <a:ext cx="2133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                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962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return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2819400" y="2743200"/>
            <a:ext cx="2057400" cy="12954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return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962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return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962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return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191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return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191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5334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inline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return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191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4582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in the Fractions.cpp file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if (!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&lt;&lt;"ERROR: denominator is 0 "&lt;&lt;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exit(2);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09600" y="2286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886200"/>
            <a:ext cx="8839200" cy="223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4582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in the Fractions.cpp file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if (!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&lt;&lt;"ERROR: denominator is 0 "&lt;&lt;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exit(2);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09600" y="2514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lapp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9144000" y="3200400"/>
            <a:ext cx="244475" cy="24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4582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in the Fractions.cpp file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if (!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&lt;&lt;"ERROR: denominator is 0 "&lt;&lt;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exit(2);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09600" y="29718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4582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in the Fractions.cpp file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if (!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&lt;&lt;"ERROR: denominator is 0 "&lt;&lt;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exit(2);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990600" y="35052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4582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in the Fractions.cpp file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if (!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temp.setDenom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&lt;&lt;"ERROR: denominator is 0 "&lt;&lt;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  exit(2);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990600" y="37338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886200"/>
            <a:ext cx="8839200" cy="223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54102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Access Woes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886200"/>
            <a:ext cx="8839200" cy="2239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54102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200" y="29718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ww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962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return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191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getDen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return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419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724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set = false;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set = true;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return set;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1370</Words>
  <Application>Microsoft Macintosh PowerPoint</Application>
  <PresentationFormat>On-screen Show (4:3)</PresentationFormat>
  <Paragraphs>474</Paragraphs>
  <Slides>24</Slides>
  <Notes>24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Wingdings</vt:lpstr>
      <vt:lpstr>Arial</vt:lpstr>
      <vt:lpstr>Office Theme</vt:lpstr>
      <vt:lpstr>Accessor and Mutator Functions</vt:lpstr>
      <vt:lpstr>Private Access Woes</vt:lpstr>
      <vt:lpstr>Private Access Woes</vt:lpstr>
      <vt:lpstr>Private Access Woes</vt:lpstr>
      <vt:lpstr>Accessor and Mutator Functions</vt:lpstr>
      <vt:lpstr>Accessor and Mutator Functions</vt:lpstr>
      <vt:lpstr>Accessor and Mutator Functions</vt:lpstr>
      <vt:lpstr>Accessor and Mutator Functions</vt:lpstr>
      <vt:lpstr>Accessor and Mutator Functions</vt:lpstr>
      <vt:lpstr>Inlining</vt:lpstr>
      <vt:lpstr>Inlining</vt:lpstr>
      <vt:lpstr>Inlining</vt:lpstr>
      <vt:lpstr>Inlining</vt:lpstr>
      <vt:lpstr>Inlining</vt:lpstr>
      <vt:lpstr>Inlining</vt:lpstr>
      <vt:lpstr>Inlining</vt:lpstr>
      <vt:lpstr>Inlining</vt:lpstr>
      <vt:lpstr>Inlining</vt:lpstr>
      <vt:lpstr>Private Access Woes</vt:lpstr>
      <vt:lpstr>Private Access Woes</vt:lpstr>
      <vt:lpstr>Private Access Woes</vt:lpstr>
      <vt:lpstr>Private Access Woes</vt:lpstr>
      <vt:lpstr>Private Access Woes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374</cp:revision>
  <dcterms:created xsi:type="dcterms:W3CDTF">2006-08-16T00:00:00Z</dcterms:created>
  <dcterms:modified xsi:type="dcterms:W3CDTF">2016-12-28T20:46:28Z</dcterms:modified>
</cp:coreProperties>
</file>