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718" r:id="rId3"/>
    <p:sldId id="760" r:id="rId4"/>
    <p:sldId id="761" r:id="rId5"/>
    <p:sldId id="762" r:id="rId6"/>
    <p:sldId id="763" r:id="rId7"/>
    <p:sldId id="764" r:id="rId8"/>
    <p:sldId id="765" r:id="rId9"/>
    <p:sldId id="766" r:id="rId10"/>
    <p:sldId id="767" r:id="rId11"/>
    <p:sldId id="768" r:id="rId12"/>
    <p:sldId id="769" r:id="rId13"/>
    <p:sldId id="770" r:id="rId14"/>
    <p:sldId id="771" r:id="rId15"/>
    <p:sldId id="772" r:id="rId16"/>
    <p:sldId id="773" r:id="rId17"/>
    <p:sldId id="774" r:id="rId18"/>
    <p:sldId id="775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985A"/>
    <a:srgbClr val="E6DAC2"/>
    <a:srgbClr val="F2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725" autoAdjust="0"/>
  </p:normalViewPr>
  <p:slideViewPr>
    <p:cSldViewPr>
      <p:cViewPr varScale="1">
        <p:scale>
          <a:sx n="110" d="100"/>
          <a:sy n="110" d="100"/>
        </p:scale>
        <p:origin x="11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97E53-E2C1-4802-B856-82578D520DE7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DFFB5-EE8E-4589-BF92-2C4B254A39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61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87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72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22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7630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763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76200"/>
            <a:ext cx="715559" cy="6910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914400" y="304800"/>
            <a:ext cx="8001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6324600"/>
            <a:ext cx="8763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5963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B6985A"/>
                </a:solidFill>
              </a:rPr>
              <a:t>http://cs.mst.edu</a:t>
            </a:r>
            <a:endParaRPr lang="en-US" sz="1100" dirty="0">
              <a:solidFill>
                <a:srgbClr val="B6985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7630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Negation Operator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7630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Not Operator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!f;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void operator!();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Fraction::operator ! ()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temp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temp;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!f;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void operator!();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Fraction::operator ! ()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temp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temp;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64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1600200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04800" y="1981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!f;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void operator!();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Fraction::operator ! ()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temp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temp;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64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1371600"/>
            <a:ext cx="1455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smtClean="0"/>
              <a:t>*this in operator!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04800" y="1981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-190500" y="4267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!f;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void operator!();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Fraction::operator ! ()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temp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temp;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64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1371600"/>
            <a:ext cx="1455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smtClean="0"/>
              <a:t>*this in operator!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04800" y="1981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04800" y="4800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00600" y="1905000"/>
            <a:ext cx="533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00600" y="1600200"/>
            <a:ext cx="570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!f;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void operator!();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Fraction::operator ! ()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temp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temp;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64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64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1371600"/>
            <a:ext cx="1455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smtClean="0"/>
              <a:t>*this in operator!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04800" y="1981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04800" y="5029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00600" y="1905000"/>
            <a:ext cx="533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00600" y="1600200"/>
            <a:ext cx="570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!f;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void operator!();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Fraction::operator ! ()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temp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temp;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64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9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1371600"/>
            <a:ext cx="1455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smtClean="0"/>
              <a:t>*this in operator!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04800" y="1981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04800" y="53340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00600" y="1905000"/>
            <a:ext cx="533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00600" y="1600200"/>
            <a:ext cx="570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!f;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void operator!();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Fraction::operator ! ()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temp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temp;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64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9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1371600"/>
            <a:ext cx="1455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smtClean="0"/>
              <a:t>*this in operator!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04800" y="1981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04800" y="5562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00600" y="1905000"/>
            <a:ext cx="533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00600" y="1600200"/>
            <a:ext cx="570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End of Session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g = -f;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friend Fraction operator-(const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operator-(const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temp;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temp;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g = -f;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friend Fraction operator-(const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operator-(const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temp;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temp;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64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1600200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82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32 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160020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04800" y="1981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g = -f;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friend Fraction operator-(const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operator-(const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temp;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temp;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04800" y="1981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-190500" y="4267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146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64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4600" y="1371600"/>
            <a:ext cx="1322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operator-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82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32 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1371600"/>
            <a:ext cx="1452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smtClean="0"/>
              <a:t>*this in operator-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g = -f;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friend Fraction operator-(const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operator-(const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temp;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temp;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04800" y="1981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04800" y="4800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146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64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4600" y="1371600"/>
            <a:ext cx="1322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operator-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82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32 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1371600"/>
            <a:ext cx="1452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smtClean="0"/>
              <a:t>*this in operator-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818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?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? 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1800" y="1600200"/>
            <a:ext cx="570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g = -f;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friend Fraction operator-(const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operator-(const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temp;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temp;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04800" y="1981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04800" y="5029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146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64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4600" y="1371600"/>
            <a:ext cx="1322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operator-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82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32 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1371600"/>
            <a:ext cx="1452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smtClean="0"/>
              <a:t>*this in operator-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818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-9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? 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1800" y="1600200"/>
            <a:ext cx="570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g = -f;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friend Fraction operator-(const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operator-(const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temp;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temp;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04800" y="1981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04800" y="53340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146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64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4600" y="1371600"/>
            <a:ext cx="1322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operator-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82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32 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1371600"/>
            <a:ext cx="1452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smtClean="0"/>
              <a:t>*this in operator-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818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-9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64 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1800" y="1600200"/>
            <a:ext cx="570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g = -f;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friend Fraction operator-(const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operator-(const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temp;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temp;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04800" y="1981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04800" y="5562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146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64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4600" y="1371600"/>
            <a:ext cx="1322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operator-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82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32 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1371600"/>
            <a:ext cx="1452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smtClean="0"/>
              <a:t>*this in operator-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818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-9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64 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1800" y="1600200"/>
            <a:ext cx="570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g = -f;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friend Fraction operator-(const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operator-(const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temp;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temp;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04800" y="1981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146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64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4600" y="1371600"/>
            <a:ext cx="1322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operator-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82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-9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64 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1371600"/>
            <a:ext cx="1452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smtClean="0"/>
              <a:t>*this in operator-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818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-9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64 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1800" y="1600200"/>
            <a:ext cx="570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S153 Data Structure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Hola&amp;quot;&quot;/&gt;&lt;property id=&quot;20307&quot; value=&quot;289&quot;/&gt;&lt;/object&gt;&lt;object type=&quot;3&quot; unique_id=&quot;10006&quot;&gt;&lt;property id=&quot;20148&quot; value=&quot;5&quot;/&gt;&lt;property id=&quot;20300&quot; value=&quot;Slide 3 - &amp;quot;The Array Class&amp;quot;&quot;/&gt;&lt;property id=&quot;20307&quot; value=&quot;290&quot;/&gt;&lt;/object&gt;&lt;object type=&quot;3&quot; unique_id=&quot;10007&quot;&gt;&lt;property id=&quot;20148&quot; value=&quot;5&quot;/&gt;&lt;property id=&quot;20300&quot; value=&quot;Slide 4 - &amp;quot;Arrays&amp;quot;&quot;/&gt;&lt;property id=&quot;20307&quot; value=&quot;257&quot;/&gt;&lt;/object&gt;&lt;object type=&quot;3&quot; unique_id=&quot;10008&quot;&gt;&lt;property id=&quot;20148&quot; value=&quot;5&quot;/&gt;&lt;property id=&quot;20300&quot; value=&quot;Slide 6 - &amp;quot;More Array Pitfalls&amp;quot;&quot;/&gt;&lt;property id=&quot;20307&quot; value=&quot;258&quot;/&gt;&lt;/object&gt;&lt;object type=&quot;3&quot; unique_id=&quot;10009&quot;&gt;&lt;property id=&quot;20148&quot; value=&quot;5&quot;/&gt;&lt;property id=&quot;20300&quot; value=&quot;Slide 8 - &amp;quot;Introducing the Array Class&amp;quot;&quot;/&gt;&lt;property id=&quot;20307&quot; value=&quot;259&quot;/&gt;&lt;/object&gt;&lt;object type=&quot;3&quot; unique_id=&quot;10010&quot;&gt;&lt;property id=&quot;20148&quot; value=&quot;5&quot;/&gt;&lt;property id=&quot;20300&quot; value=&quot;Slide 10 - &amp;quot;The Array Class&amp;quot;&quot;/&gt;&lt;property id=&quot;20307&quot; value=&quot;260&quot;/&gt;&lt;/object&gt;&lt;object type=&quot;3&quot; unique_id=&quot;10011&quot;&gt;&lt;property id=&quot;20148&quot; value=&quot;5&quot;/&gt;&lt;property id=&quot;20300&quot; value=&quot;Slide 11 - &amp;quot;Templated Classes&amp;quot;&quot;/&gt;&lt;property id=&quot;20307&quot; value=&quot;261&quot;/&gt;&lt;/object&gt;&lt;object type=&quot;3&quot; unique_id=&quot;10012&quot;&gt;&lt;property id=&quot;20148&quot; value=&quot;5&quot;/&gt;&lt;property id=&quot;20300&quot; value=&quot;Slide 12 - &amp;quot;Adding to the Container&amp;quot;&quot;/&gt;&lt;property id=&quot;20307&quot; value=&quot;262&quot;/&gt;&lt;/object&gt;&lt;object type=&quot;3&quot; unique_id=&quot;10013&quot;&gt;&lt;property id=&quot;20148&quot; value=&quot;5&quot;/&gt;&lt;property id=&quot;20300&quot; value=&quot;Slide 13 - &amp;quot;Removing from the Container&amp;quot;&quot;/&gt;&lt;property id=&quot;20307&quot; value=&quot;263&quot;/&gt;&lt;/object&gt;&lt;object type=&quot;3&quot; unique_id=&quot;10014&quot;&gt;&lt;property id=&quot;20148&quot; value=&quot;5&quot;/&gt;&lt;property id=&quot;20300&quot; value=&quot;Slide 15 - &amp;quot;Accessing the Container&amp;quot;&quot;/&gt;&lt;property id=&quot;20307&quot; value=&quot;264&quot;/&gt;&lt;/object&gt;&lt;object type=&quot;3&quot; unique_id=&quot;10015&quot;&gt;&lt;property id=&quot;20148&quot; value=&quot;5&quot;/&gt;&lt;property id=&quot;20300&quot; value=&quot;Slide 17 - &amp;quot;Container with Benefits&amp;quot;&quot;/&gt;&lt;property id=&quot;20307&quot; value=&quot;265&quot;/&gt;&lt;/object&gt;&lt;object type=&quot;3&quot; unique_id=&quot;10016&quot;&gt;&lt;property id=&quot;20148&quot; value=&quot;5&quot;/&gt;&lt;property id=&quot;20300&quot; value=&quot;Slide 18 - &amp;quot;What about these?&amp;quot;&quot;/&gt;&lt;property id=&quot;20307&quot; value=&quot;266&quot;/&gt;&lt;/object&gt;&lt;object type=&quot;3&quot; unique_id=&quot;10017&quot;&gt;&lt;property id=&quot;20148&quot; value=&quot;5&quot;/&gt;&lt;property id=&quot;20300&quot; value=&quot;Slide 19 - &amp;quot;How you handled it in 53…&amp;quot;&quot;/&gt;&lt;property id=&quot;20307&quot; value=&quot;267&quot;/&gt;&lt;/object&gt;&lt;object type=&quot;3&quot; unique_id=&quot;10018&quot;&gt;&lt;property id=&quot;20148&quot; value=&quot;5&quot;/&gt;&lt;property id=&quot;20300&quot; value=&quot;Slide 20 - &amp;quot;Drawback&amp;quot;&quot;/&gt;&lt;property id=&quot;20307&quot; value=&quot;268&quot;/&gt;&lt;/object&gt;&lt;object type=&quot;3&quot; unique_id=&quot;10019&quot;&gt;&lt;property id=&quot;20148&quot; value=&quot;5&quot;/&gt;&lt;property id=&quot;20300&quot; value=&quot;Slide 21 - &amp;quot;C-Style Error Codes&amp;quot;&quot;/&gt;&lt;property id=&quot;20307&quot; value=&quot;269&quot;/&gt;&lt;/object&gt;&lt;object type=&quot;3&quot; unique_id=&quot;10020&quot;&gt;&lt;property id=&quot;20148&quot; value=&quot;5&quot;/&gt;&lt;property id=&quot;20300&quot; value=&quot;Slide 22 - &amp;quot;Handling C Error Codes&amp;quot;&quot;/&gt;&lt;property id=&quot;20307&quot; value=&quot;270&quot;/&gt;&lt;/object&gt;&lt;object type=&quot;3&quot; unique_id=&quot;10021&quot;&gt;&lt;property id=&quot;20148&quot; value=&quot;5&quot;/&gt;&lt;property id=&quot;20300&quot; value=&quot;Slide 23 - &amp;quot;Drawbacks&amp;quot;&quot;/&gt;&lt;property id=&quot;20307&quot; value=&quot;271&quot;/&gt;&lt;/object&gt;&lt;object type=&quot;3&quot; unique_id=&quot;10022&quot;&gt;&lt;property id=&quot;20148&quot; value=&quot;5&quot;/&gt;&lt;property id=&quot;20300&quot; value=&quot;Slide 24 - &amp;quot;C++ Throws&amp;quot;&quot;/&gt;&lt;property id=&quot;20307&quot; value=&quot;272&quot;/&gt;&lt;/object&gt;&lt;object type=&quot;3&quot; unique_id=&quot;10023&quot;&gt;&lt;property id=&quot;20148&quot; value=&quot;5&quot;/&gt;&lt;property id=&quot;20300&quot; value=&quot;Slide 25 - &amp;quot;Handling C++ Catches&amp;quot;&quot;/&gt;&lt;property id=&quot;20307&quot; value=&quot;273&quot;/&gt;&lt;/object&gt;&lt;object type=&quot;3&quot; unique_id=&quot;10024&quot;&gt;&lt;property id=&quot;20148&quot; value=&quot;5&quot;/&gt;&lt;property id=&quot;20300&quot; value=&quot;Slide 26 - &amp;quot;Benefits&amp;quot;&quot;/&gt;&lt;property id=&quot;20307&quot; value=&quot;274&quot;/&gt;&lt;/object&gt;&lt;object type=&quot;3&quot; unique_id=&quot;10025&quot;&gt;&lt;property id=&quot;20148&quot; value=&quot;5&quot;/&gt;&lt;property id=&quot;20300&quot; value=&quot;Slide 27 - &amp;quot;Exception Class&amp;quot;&quot;/&gt;&lt;property id=&quot;20307&quot; value=&quot;275&quot;/&gt;&lt;/object&gt;&lt;object type=&quot;3&quot; unique_id=&quot;10026&quot;&gt;&lt;property id=&quot;20148&quot; value=&quot;5&quot;/&gt;&lt;property id=&quot;20300&quot; value=&quot;Slide 28 - &amp;quot;Push Exceptions&amp;quot;&quot;/&gt;&lt;property id=&quot;20307&quot; value=&quot;276&quot;/&gt;&lt;/object&gt;&lt;object type=&quot;3&quot; unique_id=&quot;10038&quot;&gt;&lt;property id=&quot;20148&quot; value=&quot;5&quot;/&gt;&lt;property id=&quot;20300&quot; value=&quot;Slide 30 - &amp;quot;Questions?&amp;quot;&quot;/&gt;&lt;property id=&quot;20307&quot; value=&quot;277&quot;/&gt;&lt;/object&gt;&lt;object type=&quot;3&quot; unique_id=&quot;10298&quot;&gt;&lt;property id=&quot;20148&quot; value=&quot;5&quot;/&gt;&lt;property id=&quot;20300&quot; value=&quot;Slide 9 - &amp;quot;Has max_size and size Built In&amp;quot;&quot;/&gt;&lt;property id=&quot;20307&quot; value=&quot;291&quot;/&gt;&lt;/object&gt;&lt;object type=&quot;3&quot; unique_id=&quot;10418&quot;&gt;&lt;property id=&quot;20148&quot; value=&quot;5&quot;/&gt;&lt;property id=&quot;20300&quot; value=&quot;Slide 5 - &amp;quot;Arrays with Help&amp;quot;&quot;/&gt;&lt;property id=&quot;20307&quot; value=&quot;292&quot;/&gt;&lt;/object&gt;&lt;object type=&quot;3&quot; unique_id=&quot;10419&quot;&gt;&lt;property id=&quot;20148&quot; value=&quot;5&quot;/&gt;&lt;property id=&quot;20300&quot; value=&quot;Slide 7 - &amp;quot;Add another variable!&amp;quot;&quot;/&gt;&lt;property id=&quot;20307&quot; value=&quot;293&quot;/&gt;&lt;/object&gt;&lt;object type=&quot;3&quot; unique_id=&quot;10565&quot;&gt;&lt;property id=&quot;20148&quot; value=&quot;5&quot;/&gt;&lt;property id=&quot;20300&quot; value=&quot;Slide 16 - &amp;quot;Why are there two?&amp;quot;&quot;/&gt;&lt;property id=&quot;20307&quot; value=&quot;294&quot;/&gt;&lt;/object&gt;&lt;object type=&quot;3&quot; unique_id=&quot;10656&quot;&gt;&lt;property id=&quot;20148&quot; value=&quot;5&quot;/&gt;&lt;property id=&quot;20300&quot; value=&quot;Slide 14 - &amp;quot;Initializing and Variable Wrapping&amp;quot;&quot;/&gt;&lt;property id=&quot;20307&quot; value=&quot;295&quot;/&gt;&lt;/object&gt;&lt;object type=&quot;3&quot; unique_id=&quot;10750&quot;&gt;&lt;property id=&quot;20148&quot; value=&quot;5&quot;/&gt;&lt;property id=&quot;20300&quot; value=&quot;Slide 29 - &amp;quot;Removing from the Container&amp;quot;&quot;/&gt;&lt;property id=&quot;20307&quot; value=&quot;29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6892</TotalTime>
  <Words>1040</Words>
  <Application>Microsoft Macintosh PowerPoint</Application>
  <PresentationFormat>On-screen Show (4:3)</PresentationFormat>
  <Paragraphs>391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Courier New</vt:lpstr>
      <vt:lpstr>Wingdings</vt:lpstr>
      <vt:lpstr>Arial</vt:lpstr>
      <vt:lpstr>Office Theme</vt:lpstr>
      <vt:lpstr>Negation Operator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Not Operator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End of Session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Classes &amp; Exception Handling</dc:title>
  <dc:creator>Buechler, Matt Ryan</dc:creator>
  <cp:lastModifiedBy>Mike Gosnell</cp:lastModifiedBy>
  <cp:revision>427</cp:revision>
  <dcterms:created xsi:type="dcterms:W3CDTF">2006-08-16T00:00:00Z</dcterms:created>
  <dcterms:modified xsi:type="dcterms:W3CDTF">2016-12-30T09:37:46Z</dcterms:modified>
</cp:coreProperties>
</file>