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722" r:id="rId3"/>
    <p:sldId id="716" r:id="rId4"/>
    <p:sldId id="725" r:id="rId5"/>
    <p:sldId id="727" r:id="rId6"/>
    <p:sldId id="729" r:id="rId7"/>
    <p:sldId id="730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738" r:id="rId16"/>
    <p:sldId id="739" r:id="rId17"/>
    <p:sldId id="314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85A"/>
    <a:srgbClr val="E6DAC2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25" autoAdjust="0"/>
  </p:normalViewPr>
  <p:slideViewPr>
    <p:cSldViewPr>
      <p:cViewPr varScale="1">
        <p:scale>
          <a:sx n="110" d="100"/>
          <a:sy n="110" d="100"/>
        </p:scale>
        <p:origin x="11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97E53-E2C1-4802-B856-82578D520DE7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DFFB5-EE8E-4589-BF92-2C4B254A3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DFFB5-EE8E-4589-BF92-2C4B254A39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7630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6200" y="76200"/>
            <a:ext cx="715559" cy="6910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914400" y="304800"/>
            <a:ext cx="8001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6324600"/>
            <a:ext cx="8763000" cy="228600"/>
          </a:xfrm>
          <a:prstGeom prst="rect">
            <a:avLst/>
          </a:prstGeom>
          <a:solidFill>
            <a:srgbClr val="E6DAC2"/>
          </a:solidFill>
          <a:ln>
            <a:solidFill>
              <a:srgbClr val="B6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B6985A"/>
                </a:solidFill>
              </a:rPr>
              <a:t>http://cs.mst.edu</a:t>
            </a:r>
            <a:endParaRPr lang="en-US" sz="1100" dirty="0">
              <a:solidFill>
                <a:srgbClr val="B698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6985A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7630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  <a:p>
            <a:r>
              <a:rPr lang="en-US" dirty="0" smtClean="0"/>
              <a:t>operator=::source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200" y="48768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029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029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operator=::source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0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operator=::source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0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operator=::source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000" y="4572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operator=::source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57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000" y="4572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6857999"/>
          </a:xfrm>
        </p:spPr>
        <p:txBody>
          <a:bodyPr>
            <a:normAutofit/>
          </a:bodyPr>
          <a:lstStyle/>
          <a:p>
            <a:r>
              <a:rPr lang="en-US" dirty="0" smtClean="0"/>
              <a:t>End of Session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not be nonmember functions</a:t>
            </a:r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assignment operator =</a:t>
            </a:r>
          </a:p>
          <a:p>
            <a:pPr lvl="1"/>
            <a:r>
              <a:rPr lang="en-US" dirty="0" smtClean="0"/>
              <a:t>bracket operator []</a:t>
            </a:r>
          </a:p>
          <a:p>
            <a:pPr lvl="1"/>
            <a:r>
              <a:rPr lang="en-US" dirty="0" smtClean="0"/>
              <a:t>function evaluation 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029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57200" y="25146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029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0292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  <a:p>
            <a:r>
              <a:rPr lang="en-US" dirty="0" smtClean="0"/>
              <a:t>operator=::source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2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  <a:p>
            <a:r>
              <a:rPr lang="en-US" dirty="0" smtClean="0"/>
              <a:t>operator=::source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200" y="43434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  <a:p>
            <a:r>
              <a:rPr lang="en-US" dirty="0" smtClean="0"/>
              <a:t>operator=::source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200" y="4572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447800"/>
            <a:ext cx="86106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main.cpp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noProof="0" dirty="0" smtClean="0">
                <a:latin typeface="Courier New" pitchFamily="49" charset="0"/>
                <a:cs typeface="Courier New" pitchFamily="49" charset="0"/>
              </a:rPr>
              <a:t>...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Fraction f, g, h(2, 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 = g = h;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985A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fraction.cpp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Fraction&amp; Fraction::operator = (const Fraction &amp; source)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source.m_Numerator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source.m_Denominator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(*this);</a:t>
            </a:r>
          </a:p>
          <a:p>
            <a:pPr marL="342900" lvl="0" indent="-342900">
              <a:spcBef>
                <a:spcPct val="20000"/>
              </a:spcBef>
              <a:buClr>
                <a:srgbClr val="B6985A"/>
              </a:buClr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5410200"/>
            <a:ext cx="2057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m_Numerator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m_Denominator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3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800600"/>
            <a:ext cx="1701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g</a:t>
            </a:r>
          </a:p>
          <a:p>
            <a:r>
              <a:rPr lang="en-US" dirty="0" smtClean="0"/>
              <a:t>operator=::*this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800600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main:: h</a:t>
            </a:r>
          </a:p>
          <a:p>
            <a:r>
              <a:rPr lang="en-US" dirty="0" smtClean="0"/>
              <a:t>operator=::source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838200" y="3048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57200" y="4572000"/>
            <a:ext cx="228600" cy="152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S153 Data Structur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Hola&amp;quot;&quot;/&gt;&lt;property id=&quot;20307&quot; value=&quot;289&quot;/&gt;&lt;/object&gt;&lt;object type=&quot;3&quot; unique_id=&quot;10006&quot;&gt;&lt;property id=&quot;20148&quot; value=&quot;5&quot;/&gt;&lt;property id=&quot;20300&quot; value=&quot;Slide 3 - &amp;quot;The Array Clas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Arrays&amp;quot;&quot;/&gt;&lt;property id=&quot;20307&quot; value=&quot;257&quot;/&gt;&lt;/object&gt;&lt;object type=&quot;3&quot; unique_id=&quot;10008&quot;&gt;&lt;property id=&quot;20148&quot; value=&quot;5&quot;/&gt;&lt;property id=&quot;20300&quot; value=&quot;Slide 6 - &amp;quot;More Array Pitfalls&amp;quot;&quot;/&gt;&lt;property id=&quot;20307&quot; value=&quot;258&quot;/&gt;&lt;/object&gt;&lt;object type=&quot;3&quot; unique_id=&quot;10009&quot;&gt;&lt;property id=&quot;20148&quot; value=&quot;5&quot;/&gt;&lt;property id=&quot;20300&quot; value=&quot;Slide 8 - &amp;quot;Introducing the Array Class&amp;quot;&quot;/&gt;&lt;property id=&quot;20307&quot; value=&quot;259&quot;/&gt;&lt;/object&gt;&lt;object type=&quot;3&quot; unique_id=&quot;10010&quot;&gt;&lt;property id=&quot;20148&quot; value=&quot;5&quot;/&gt;&lt;property id=&quot;20300&quot; value=&quot;Slide 10 - &amp;quot;The Array Class&amp;quot;&quot;/&gt;&lt;property id=&quot;20307&quot; value=&quot;260&quot;/&gt;&lt;/object&gt;&lt;object type=&quot;3&quot; unique_id=&quot;10011&quot;&gt;&lt;property id=&quot;20148&quot; value=&quot;5&quot;/&gt;&lt;property id=&quot;20300&quot; value=&quot;Slide 11 - &amp;quot;Templated Classes&amp;quot;&quot;/&gt;&lt;property id=&quot;20307&quot; value=&quot;261&quot;/&gt;&lt;/object&gt;&lt;object type=&quot;3&quot; unique_id=&quot;10012&quot;&gt;&lt;property id=&quot;20148&quot; value=&quot;5&quot;/&gt;&lt;property id=&quot;20300&quot; value=&quot;Slide 12 - &amp;quot;Adding to the Container&amp;quot;&quot;/&gt;&lt;property id=&quot;20307&quot; value=&quot;262&quot;/&gt;&lt;/object&gt;&lt;object type=&quot;3&quot; unique_id=&quot;10013&quot;&gt;&lt;property id=&quot;20148&quot; value=&quot;5&quot;/&gt;&lt;property id=&quot;20300&quot; value=&quot;Slide 13 - &amp;quot;Removing from the Container&amp;quot;&quot;/&gt;&lt;property id=&quot;20307&quot; value=&quot;263&quot;/&gt;&lt;/object&gt;&lt;object type=&quot;3&quot; unique_id=&quot;10014&quot;&gt;&lt;property id=&quot;20148&quot; value=&quot;5&quot;/&gt;&lt;property id=&quot;20300&quot; value=&quot;Slide 15 - &amp;quot;Accessing the Container&amp;quot;&quot;/&gt;&lt;property id=&quot;20307&quot; value=&quot;264&quot;/&gt;&lt;/object&gt;&lt;object type=&quot;3&quot; unique_id=&quot;10015&quot;&gt;&lt;property id=&quot;20148&quot; value=&quot;5&quot;/&gt;&lt;property id=&quot;20300&quot; value=&quot;Slide 17 - &amp;quot;Container with Benefits&amp;quot;&quot;/&gt;&lt;property id=&quot;20307&quot; value=&quot;265&quot;/&gt;&lt;/object&gt;&lt;object type=&quot;3&quot; unique_id=&quot;10016&quot;&gt;&lt;property id=&quot;20148&quot; value=&quot;5&quot;/&gt;&lt;property id=&quot;20300&quot; value=&quot;Slide 18 - &amp;quot;What about these?&amp;quot;&quot;/&gt;&lt;property id=&quot;20307&quot; value=&quot;266&quot;/&gt;&lt;/object&gt;&lt;object type=&quot;3&quot; unique_id=&quot;10017&quot;&gt;&lt;property id=&quot;20148&quot; value=&quot;5&quot;/&gt;&lt;property id=&quot;20300&quot; value=&quot;Slide 19 - &amp;quot;How you handled it in 53…&amp;quot;&quot;/&gt;&lt;property id=&quot;20307&quot; value=&quot;267&quot;/&gt;&lt;/object&gt;&lt;object type=&quot;3&quot; unique_id=&quot;10018&quot;&gt;&lt;property id=&quot;20148&quot; value=&quot;5&quot;/&gt;&lt;property id=&quot;20300&quot; value=&quot;Slide 20 - &amp;quot;Drawback&amp;quot;&quot;/&gt;&lt;property id=&quot;20307&quot; value=&quot;268&quot;/&gt;&lt;/object&gt;&lt;object type=&quot;3&quot; unique_id=&quot;10019&quot;&gt;&lt;property id=&quot;20148&quot; value=&quot;5&quot;/&gt;&lt;property id=&quot;20300&quot; value=&quot;Slide 21 - &amp;quot;C-Style Error Codes&amp;quot;&quot;/&gt;&lt;property id=&quot;20307&quot; value=&quot;269&quot;/&gt;&lt;/object&gt;&lt;object type=&quot;3&quot; unique_id=&quot;10020&quot;&gt;&lt;property id=&quot;20148&quot; value=&quot;5&quot;/&gt;&lt;property id=&quot;20300&quot; value=&quot;Slide 22 - &amp;quot;Handling C Error Codes&amp;quot;&quot;/&gt;&lt;property id=&quot;20307&quot; value=&quot;270&quot;/&gt;&lt;/object&gt;&lt;object type=&quot;3&quot; unique_id=&quot;10021&quot;&gt;&lt;property id=&quot;20148&quot; value=&quot;5&quot;/&gt;&lt;property id=&quot;20300&quot; value=&quot;Slide 23 - &amp;quot;Drawbacks&amp;quot;&quot;/&gt;&lt;property id=&quot;20307&quot; value=&quot;271&quot;/&gt;&lt;/object&gt;&lt;object type=&quot;3&quot; unique_id=&quot;10022&quot;&gt;&lt;property id=&quot;20148&quot; value=&quot;5&quot;/&gt;&lt;property id=&quot;20300&quot; value=&quot;Slide 24 - &amp;quot;C++ Throws&amp;quot;&quot;/&gt;&lt;property id=&quot;20307&quot; value=&quot;272&quot;/&gt;&lt;/object&gt;&lt;object type=&quot;3&quot; unique_id=&quot;10023&quot;&gt;&lt;property id=&quot;20148&quot; value=&quot;5&quot;/&gt;&lt;property id=&quot;20300&quot; value=&quot;Slide 25 - &amp;quot;Handling C++ Catches&amp;quot;&quot;/&gt;&lt;property id=&quot;20307&quot; value=&quot;273&quot;/&gt;&lt;/object&gt;&lt;object type=&quot;3&quot; unique_id=&quot;10024&quot;&gt;&lt;property id=&quot;20148&quot; value=&quot;5&quot;/&gt;&lt;property id=&quot;20300&quot; value=&quot;Slide 26 - &amp;quot;Benefits&amp;quot;&quot;/&gt;&lt;property id=&quot;20307&quot; value=&quot;274&quot;/&gt;&lt;/object&gt;&lt;object type=&quot;3&quot; unique_id=&quot;10025&quot;&gt;&lt;property id=&quot;20148&quot; value=&quot;5&quot;/&gt;&lt;property id=&quot;20300&quot; value=&quot;Slide 27 - &amp;quot;Exception Class&amp;quot;&quot;/&gt;&lt;property id=&quot;20307&quot; value=&quot;275&quot;/&gt;&lt;/object&gt;&lt;object type=&quot;3&quot; unique_id=&quot;10026&quot;&gt;&lt;property id=&quot;20148&quot; value=&quot;5&quot;/&gt;&lt;property id=&quot;20300&quot; value=&quot;Slide 28 - &amp;quot;Push Exceptions&amp;quot;&quot;/&gt;&lt;property id=&quot;20307&quot; value=&quot;276&quot;/&gt;&lt;/object&gt;&lt;object type=&quot;3&quot; unique_id=&quot;10038&quot;&gt;&lt;property id=&quot;20148&quot; value=&quot;5&quot;/&gt;&lt;property id=&quot;20300&quot; value=&quot;Slide 30 - &amp;quot;Questions?&amp;quot;&quot;/&gt;&lt;property id=&quot;20307&quot; value=&quot;277&quot;/&gt;&lt;/object&gt;&lt;object type=&quot;3&quot; unique_id=&quot;10298&quot;&gt;&lt;property id=&quot;20148&quot; value=&quot;5&quot;/&gt;&lt;property id=&quot;20300&quot; value=&quot;Slide 9 - &amp;quot;Has max_size and size Built In&amp;quot;&quot;/&gt;&lt;property id=&quot;20307&quot; value=&quot;291&quot;/&gt;&lt;/object&gt;&lt;object type=&quot;3&quot; unique_id=&quot;10418&quot;&gt;&lt;property id=&quot;20148&quot; value=&quot;5&quot;/&gt;&lt;property id=&quot;20300&quot; value=&quot;Slide 5 - &amp;quot;Arrays with Help&amp;quot;&quot;/&gt;&lt;property id=&quot;20307&quot; value=&quot;292&quot;/&gt;&lt;/object&gt;&lt;object type=&quot;3&quot; unique_id=&quot;10419&quot;&gt;&lt;property id=&quot;20148&quot; value=&quot;5&quot;/&gt;&lt;property id=&quot;20300&quot; value=&quot;Slide 7 - &amp;quot;Add another variable!&amp;quot;&quot;/&gt;&lt;property id=&quot;20307&quot; value=&quot;293&quot;/&gt;&lt;/object&gt;&lt;object type=&quot;3&quot; unique_id=&quot;10565&quot;&gt;&lt;property id=&quot;20148&quot; value=&quot;5&quot;/&gt;&lt;property id=&quot;20300&quot; value=&quot;Slide 16 - &amp;quot;Why are there two?&amp;quot;&quot;/&gt;&lt;property id=&quot;20307&quot; value=&quot;294&quot;/&gt;&lt;/object&gt;&lt;object type=&quot;3&quot; unique_id=&quot;10656&quot;&gt;&lt;property id=&quot;20148&quot; value=&quot;5&quot;/&gt;&lt;property id=&quot;20300&quot; value=&quot;Slide 14 - &amp;quot;Initializing and Variable Wrapping&amp;quot;&quot;/&gt;&lt;property id=&quot;20307&quot; value=&quot;295&quot;/&gt;&lt;/object&gt;&lt;object type=&quot;3&quot; unique_id=&quot;10750&quot;&gt;&lt;property id=&quot;20148&quot; value=&quot;5&quot;/&gt;&lt;property id=&quot;20300&quot; value=&quot;Slide 29 - &amp;quot;Removing from the Container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7159</TotalTime>
  <Words>985</Words>
  <Application>Microsoft Macintosh PowerPoint</Application>
  <PresentationFormat>On-screen Show (4:3)</PresentationFormat>
  <Paragraphs>369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Courier New</vt:lpstr>
      <vt:lpstr>Wingdings</vt:lpstr>
      <vt:lpstr>Arial</vt:lpstr>
      <vt:lpstr>Office Theme</vt:lpstr>
      <vt:lpstr>Special Operators</vt:lpstr>
      <vt:lpstr>Special Operators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Assignment</vt:lpstr>
      <vt:lpstr>End of Session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Classes &amp; Exception Handling</dc:title>
  <dc:creator>Buechler, Matt Ryan</dc:creator>
  <cp:lastModifiedBy>Mike Gosnell</cp:lastModifiedBy>
  <cp:revision>421</cp:revision>
  <dcterms:created xsi:type="dcterms:W3CDTF">2006-08-16T00:00:00Z</dcterms:created>
  <dcterms:modified xsi:type="dcterms:W3CDTF">2016-12-30T21:17:16Z</dcterms:modified>
</cp:coreProperties>
</file>