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723" r:id="rId3"/>
    <p:sldId id="740" r:id="rId4"/>
    <p:sldId id="742" r:id="rId5"/>
    <p:sldId id="743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52" r:id="rId15"/>
    <p:sldId id="753" r:id="rId16"/>
    <p:sldId id="754" r:id="rId17"/>
    <p:sldId id="755" r:id="rId18"/>
    <p:sldId id="724" r:id="rId19"/>
    <p:sldId id="314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5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1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Bracket Operator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60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_4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2954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5029200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operator[]::index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60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_4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862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5029200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operator[]::index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60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4_4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7526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_4_4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430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_4_4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430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_4_4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2192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5029200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operator[]::index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430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_4_4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5146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5029200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operator[]::index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430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2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3_4_4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5029200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operator[]::index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</a:t>
            </a:r>
            <a:r>
              <a:rPr lang="en-US" dirty="0" err="1" smtClean="0"/>
              <a:t>Wookie</a:t>
            </a:r>
            <a:endParaRPr lang="en-US" dirty="0"/>
          </a:p>
        </p:txBody>
      </p:sp>
      <p:pic>
        <p:nvPicPr>
          <p:cNvPr id="1026" name="Picture 2" descr="C:\Documents and Settings\buechler\My Documents\My Pictures\Random\wookie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2057400"/>
            <a:ext cx="3629025" cy="3495675"/>
          </a:xfrm>
          <a:prstGeom prst="rect">
            <a:avLst/>
          </a:prstGeom>
          <a:noFill/>
          <a:ln w="38100">
            <a:solidFill>
              <a:srgbClr val="B6985A"/>
            </a:solidFill>
          </a:ln>
        </p:spPr>
      </p:pic>
      <p:pic>
        <p:nvPicPr>
          <p:cNvPr id="5" name="wookie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6" name="chewy1.wav">
            <a:hlinkClick r:id="" action="ppaction://media"/>
          </p:cNvPr>
          <p:cNvPicPr>
            <a:picLocks noRot="1"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7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57200" y="2514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4290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2954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5029200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operator[]::index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862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5029200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operator[]::index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4290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8956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_4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f(3,4);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&lt;&lt;f[0]&lt;&lt;“ ”&lt;&lt;f[1]&lt;&lt;“ ”&lt;&lt;f[5];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Fraction::operator [] 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(index==0 ?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4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6000" y="2819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_4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5029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7159</TotalTime>
  <Words>837</Words>
  <Application>Microsoft Macintosh PowerPoint</Application>
  <PresentationFormat>On-screen Show (4:3)</PresentationFormat>
  <Paragraphs>310</Paragraphs>
  <Slides>19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Courier New</vt:lpstr>
      <vt:lpstr>Wingdings</vt:lpstr>
      <vt:lpstr>Arial</vt:lpstr>
      <vt:lpstr>Office Theme</vt:lpstr>
      <vt:lpstr>Bracket Operator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Code Trace</vt:lpstr>
      <vt:lpstr>Overloaded Wookie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421</cp:revision>
  <dcterms:created xsi:type="dcterms:W3CDTF">2006-08-16T00:00:00Z</dcterms:created>
  <dcterms:modified xsi:type="dcterms:W3CDTF">2016-12-30T21:17:27Z</dcterms:modified>
</cp:coreProperties>
</file>