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722" r:id="rId3"/>
    <p:sldId id="716" r:id="rId4"/>
    <p:sldId id="725" r:id="rId5"/>
    <p:sldId id="726" r:id="rId6"/>
    <p:sldId id="727" r:id="rId7"/>
    <p:sldId id="728" r:id="rId8"/>
    <p:sldId id="314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0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9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9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6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can be only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member variable in a class represents </a:t>
            </a:r>
            <a:r>
              <a:rPr lang="en-US" i="1" dirty="0" smtClean="0"/>
              <a:t>all</a:t>
            </a:r>
            <a:r>
              <a:rPr lang="en-US" dirty="0" smtClean="0"/>
              <a:t> objects of that class, doing so with one and only one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144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n=0,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d=1)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 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(d);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static double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private: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double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.0001;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144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Fraction(const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n=0, 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d=1) 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(n) {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setDen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(d); 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static double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private: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double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.0001;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 f(3,10000);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f.getNumer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f.getDenom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&lt;=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f.setNumer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144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static double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private: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zeroize_if_close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double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.0001;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zeroize_if_close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144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zeroize_if_close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readin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numerator: 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&lt;&lt;“enter denominator: ”;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zeroize_if_close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144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fraction.h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Fraction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static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reset_zero_tolerance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double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double 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.0001;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reset_zero_tolerance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(.000001);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70</Words>
  <Application>Microsoft Macintosh PowerPoint</Application>
  <PresentationFormat>On-screen Show (4:3)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Courier New</vt:lpstr>
      <vt:lpstr>Wingdings</vt:lpstr>
      <vt:lpstr>Arial</vt:lpstr>
      <vt:lpstr>Office Theme</vt:lpstr>
      <vt:lpstr>Static Members</vt:lpstr>
      <vt:lpstr>There can be only one</vt:lpstr>
      <vt:lpstr>PowerPoint Presentation</vt:lpstr>
      <vt:lpstr>PowerPoint Presentation</vt:lpstr>
      <vt:lpstr>PowerPoint Presentation</vt:lpstr>
      <vt:lpstr>PowerPoint Presentation</vt:lpstr>
      <vt:lpstr>Static Functions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415</cp:revision>
  <dcterms:created xsi:type="dcterms:W3CDTF">2006-08-16T00:00:00Z</dcterms:created>
  <dcterms:modified xsi:type="dcterms:W3CDTF">2016-12-28T21:36:36Z</dcterms:modified>
</cp:coreProperties>
</file>