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644" r:id="rId3"/>
    <p:sldId id="674" r:id="rId4"/>
    <p:sldId id="672" r:id="rId5"/>
    <p:sldId id="649" r:id="rId6"/>
    <p:sldId id="650" r:id="rId7"/>
    <p:sldId id="651" r:id="rId8"/>
    <p:sldId id="652" r:id="rId9"/>
    <p:sldId id="653" r:id="rId10"/>
    <p:sldId id="610" r:id="rId11"/>
    <p:sldId id="654" r:id="rId12"/>
    <p:sldId id="655" r:id="rId13"/>
    <p:sldId id="656" r:id="rId14"/>
    <p:sldId id="657" r:id="rId15"/>
    <p:sldId id="661" r:id="rId16"/>
    <p:sldId id="659" r:id="rId17"/>
    <p:sldId id="660" r:id="rId18"/>
    <p:sldId id="662" r:id="rId19"/>
    <p:sldId id="664" r:id="rId20"/>
    <p:sldId id="663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314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428" autoAdjust="0"/>
  </p:normalViewPr>
  <p:slideViewPr>
    <p:cSldViewPr>
      <p:cViewPr>
        <p:scale>
          <a:sx n="96" d="100"/>
          <a:sy n="96" d="100"/>
        </p:scale>
        <p:origin x="154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6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9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2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4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7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9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7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2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Template Classes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stack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private: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[MAX];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stack():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stack(const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&gt;&amp; source);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push(const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elm);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elm);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()const {return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MAX;}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()const {return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0;}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   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&gt;::push(const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elm;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2133600"/>
            <a:ext cx="1371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3733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stack.hpp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&gt;::push(const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elm;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stack.hpp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elm)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 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elm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[m_numElements-1];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91000" y="2133600"/>
            <a:ext cx="1371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3733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stack.hpp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elm)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 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elm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[m_numElements-1];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&gt;::stack(const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0" y="18288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2880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3733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&gt;::stack(const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&gt;::stack(const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514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&gt;::stack(const 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m_numElements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source.m_data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3124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function templates, class template code must be placed above main (for a single file program) or in a header file (for multiple file programs).</a:t>
            </a:r>
          </a:p>
          <a:p>
            <a:r>
              <a:rPr lang="en-US" dirty="0" smtClean="0"/>
              <a:t>The function definitions for the class will either reside in the same header file, or they can be placed in a .</a:t>
            </a:r>
            <a:r>
              <a:rPr lang="en-US" dirty="0" err="1" smtClean="0"/>
              <a:t>hpp</a:t>
            </a:r>
            <a:r>
              <a:rPr lang="en-US" dirty="0" smtClean="0"/>
              <a:t> file (also non-compilable) with a </a:t>
            </a:r>
            <a:r>
              <a:rPr lang="en-US" i="1" dirty="0" smtClean="0"/>
              <a:t>#include </a:t>
            </a:r>
            <a:r>
              <a:rPr lang="en-US" dirty="0" smtClean="0"/>
              <a:t>command appropriately placed in the .h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14478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18288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724400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1336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762000" cy="762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???</a:t>
            </a:r>
            <a:endParaRPr lang="en-US" dirty="0">
              <a:solidFill>
                <a:srgbClr val="B698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724400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4384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105400"/>
            <a:ext cx="762000" cy="762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5</a:t>
            </a:r>
            <a:endParaRPr lang="en-US" dirty="0">
              <a:solidFill>
                <a:srgbClr val="B6985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724400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7432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5105400"/>
            <a:ext cx="762000" cy="762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6</a:t>
            </a:r>
            <a:endParaRPr lang="en-US" dirty="0">
              <a:solidFill>
                <a:srgbClr val="B6985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724400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ant_hill.push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ant_hill.pop(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124200"/>
            <a:ext cx="3048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5105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4343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762000" cy="762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6</a:t>
            </a:r>
            <a:endParaRPr lang="en-US" dirty="0">
              <a:solidFill>
                <a:srgbClr val="B698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724400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elephant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private: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elephant(string name, float wt);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do_something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stack&lt;elephant&gt;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pack_o_derms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T_animal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class farm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    farm():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m_herdSize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  private: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T_animal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my_herd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[MAX];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m_herdSize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farm&lt;elephant&gt;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large_animal_ranch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dirty="0" smtClean="0"/>
              <a:t>.h file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SOMECLASS_H</a:t>
            </a:r>
          </a:p>
          <a:p>
            <a:pPr>
              <a:buNone/>
            </a:pPr>
            <a:r>
              <a:rPr lang="en-US" dirty="0" smtClean="0"/>
              <a:t>#define SOMECLASS_H</a:t>
            </a:r>
          </a:p>
          <a:p>
            <a:pPr>
              <a:buNone/>
            </a:pPr>
            <a:r>
              <a:rPr lang="en-US" dirty="0" smtClean="0"/>
              <a:t>// class definition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template &lt;class T&gt;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……….code here……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 “SomeClass.hpp”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dirty="0" smtClean="0"/>
              <a:t>.</a:t>
            </a:r>
            <a:r>
              <a:rPr lang="en-US" dirty="0" err="1" smtClean="0"/>
              <a:t>hpp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// definition of first function</a:t>
            </a:r>
          </a:p>
          <a:p>
            <a:pPr>
              <a:buNone/>
            </a:pPr>
            <a:r>
              <a:rPr lang="en-US" dirty="0" smtClean="0"/>
              <a:t>template &lt;class T&gt;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SomeClass</a:t>
            </a:r>
            <a:r>
              <a:rPr lang="en-US" dirty="0" smtClean="0"/>
              <a:t>&lt;T&gt;::</a:t>
            </a:r>
            <a:r>
              <a:rPr lang="en-US" dirty="0" err="1" smtClean="0"/>
              <a:t>a_function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……. code here …..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definition of second function</a:t>
            </a:r>
          </a:p>
          <a:p>
            <a:pPr>
              <a:buNone/>
            </a:pPr>
            <a:r>
              <a:rPr lang="en-US" dirty="0" smtClean="0"/>
              <a:t>template &lt;class T&gt;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SomeClass</a:t>
            </a:r>
            <a:r>
              <a:rPr lang="en-US" dirty="0" smtClean="0"/>
              <a:t>&lt;T&gt;::</a:t>
            </a:r>
            <a:r>
              <a:rPr lang="en-US" dirty="0" err="1" smtClean="0"/>
              <a:t>another_function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……. code here ……….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definition must be labeled as a template</a:t>
            </a:r>
          </a:p>
          <a:p>
            <a:r>
              <a:rPr lang="en-US" dirty="0" smtClean="0"/>
              <a:t>Every member function must be </a:t>
            </a:r>
            <a:r>
              <a:rPr lang="en-US" dirty="0" err="1" smtClean="0"/>
              <a:t>templated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447800"/>
            <a:ext cx="3209925" cy="457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86000" y="5257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4953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5105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876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953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5029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57400" y="4800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876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4953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724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6000" y="4800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4876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4648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0" y="4724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4800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57400" y="4572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6000" y="4648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4724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57400" y="4495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4572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648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7400" y="4419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86000" y="4495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6000" y="4572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7400" y="4343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419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4495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4267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86000" y="4343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4419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0" y="2209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57400" y="1905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1981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86000" y="2057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86000" y="5257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4953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5105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876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953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5029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57400" y="4800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876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4953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724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6000" y="4800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4876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4648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0" y="4724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4800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57400" y="4572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6000" y="4648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4724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57400" y="4495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4572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648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7400" y="4419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86000" y="4495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6000" y="4572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7400" y="4343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419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4495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4267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86000" y="4343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4419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57400" y="4191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86000" y="4267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86000" y="4343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0" y="21336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57400" y="1828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1905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86000" y="1981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86000" y="5257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4953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5105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876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953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5029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57400" y="4800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876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4953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724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6000" y="4800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4876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4648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0" y="4724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4800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57400" y="4572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6000" y="4648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4724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57400" y="4495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4572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648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7400" y="4419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86000" y="4495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6000" y="4572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7400" y="4343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419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4495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4267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86000" y="4343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4419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57400" y="4191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86000" y="4267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86000" y="4343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0" y="44196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57400" y="4114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86000" y="4267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86000" y="5257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4953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5105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876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953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5029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57400" y="4800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876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4953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724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6000" y="4800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4876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4648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0" y="4724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4800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57400" y="4572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6000" y="4648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4724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57400" y="44958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45720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6482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7400" y="44196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86000" y="44958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6000" y="45720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7400" y="43434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4196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44958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42672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86000" y="43434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44196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0" y="4495800"/>
            <a:ext cx="4376057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57400" y="4191000"/>
            <a:ext cx="487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267200"/>
            <a:ext cx="4376057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86000" y="4343400"/>
            <a:ext cx="4376057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664</Words>
  <Application>Microsoft Macintosh PowerPoint</Application>
  <PresentationFormat>On-screen Show (4:3)</PresentationFormat>
  <Paragraphs>327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Wingdings</vt:lpstr>
      <vt:lpstr>Arial</vt:lpstr>
      <vt:lpstr>Office Theme</vt:lpstr>
      <vt:lpstr>Template Classes</vt:lpstr>
      <vt:lpstr>Templates Rule</vt:lpstr>
      <vt:lpstr>Example</vt:lpstr>
      <vt:lpstr>Syntax Rules</vt:lpstr>
      <vt:lpstr>Stacks</vt:lpstr>
      <vt:lpstr>Push</vt:lpstr>
      <vt:lpstr>Push</vt:lpstr>
      <vt:lpstr>Pop</vt:lpstr>
      <vt:lpstr>Pop</vt:lpstr>
      <vt:lpstr>Stack Example</vt:lpstr>
      <vt:lpstr>Push</vt:lpstr>
      <vt:lpstr>Push</vt:lpstr>
      <vt:lpstr>Pop</vt:lpstr>
      <vt:lpstr>Pop</vt:lpstr>
      <vt:lpstr>Copy Constructor</vt:lpstr>
      <vt:lpstr>Copy Constructor</vt:lpstr>
      <vt:lpstr>Copy Constructor</vt:lpstr>
      <vt:lpstr>Copy Constructor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2</vt:lpstr>
      <vt:lpstr>Example 2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399</cp:revision>
  <dcterms:created xsi:type="dcterms:W3CDTF">2006-08-16T00:00:00Z</dcterms:created>
  <dcterms:modified xsi:type="dcterms:W3CDTF">2016-12-30T21:18:14Z</dcterms:modified>
</cp:coreProperties>
</file>