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CA577C-87CA-1942-A2FE-9DA2DC31D76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52" autoAdjust="0"/>
    <p:restoredTop sz="92876" autoAdjust="0"/>
  </p:normalViewPr>
  <p:slideViewPr>
    <p:cSldViewPr>
      <p:cViewPr varScale="1">
        <p:scale>
          <a:sx n="85" d="100"/>
          <a:sy n="85" d="100"/>
        </p:scale>
        <p:origin x="176" y="9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5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Write a complete C++ program</a:t>
            </a:r>
          </a:p>
          <a:p>
            <a:r>
              <a:rPr lang="en-US" dirty="0" smtClean="0"/>
              <a:t>What are each of these statements </a:t>
            </a:r>
          </a:p>
          <a:p>
            <a:r>
              <a:rPr lang="en-US" dirty="0" smtClean="0"/>
              <a:t>What happens in the compiling process</a:t>
            </a:r>
          </a:p>
          <a:p>
            <a:pPr lvl="1"/>
            <a:r>
              <a:rPr lang="en-US" dirty="0" smtClean="0"/>
              <a:t>Preprocess</a:t>
            </a:r>
          </a:p>
          <a:p>
            <a:pPr lvl="1"/>
            <a:r>
              <a:rPr lang="en-US" dirty="0" smtClean="0"/>
              <a:t>Compiler -&gt; assembly</a:t>
            </a:r>
          </a:p>
          <a:p>
            <a:pPr lvl="1"/>
            <a:r>
              <a:rPr lang="en-US" dirty="0" smtClean="0"/>
              <a:t>Assembler -&gt; object</a:t>
            </a:r>
          </a:p>
          <a:p>
            <a:pPr lvl="1"/>
            <a:r>
              <a:rPr lang="en-US" dirty="0" smtClean="0"/>
              <a:t>Linker -&gt; executable</a:t>
            </a:r>
          </a:p>
          <a:p>
            <a:r>
              <a:rPr lang="en-US" dirty="0" smtClean="0"/>
              <a:t>Errors (types &amp; where you find them)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Discussion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Namespaces</a:t>
            </a:r>
          </a:p>
          <a:p>
            <a:endParaRPr lang="en-US" dirty="0"/>
          </a:p>
          <a:p>
            <a:r>
              <a:rPr lang="en-US" dirty="0" smtClean="0"/>
              <a:t>Output formatting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&amp;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&amp; Private</a:t>
            </a:r>
          </a:p>
          <a:p>
            <a:endParaRPr lang="en-US" dirty="0"/>
          </a:p>
          <a:p>
            <a:r>
              <a:rPr lang="en-US" dirty="0" smtClean="0"/>
              <a:t>Member variables</a:t>
            </a:r>
          </a:p>
          <a:p>
            <a:endParaRPr lang="en-US" dirty="0"/>
          </a:p>
          <a:p>
            <a:r>
              <a:rPr lang="en-US" dirty="0" smtClean="0"/>
              <a:t>Member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Accessors &amp; </a:t>
            </a:r>
            <a:r>
              <a:rPr lang="en-US" dirty="0" err="1" smtClean="0"/>
              <a:t>Mutators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and Friend Functions</a:t>
            </a:r>
          </a:p>
          <a:p>
            <a:r>
              <a:rPr lang="en-US" dirty="0" smtClean="0"/>
              <a:t>Member and non-member</a:t>
            </a:r>
          </a:p>
          <a:p>
            <a:r>
              <a:rPr lang="en-US" dirty="0" smtClean="0"/>
              <a:t>Overloading, default values, parameters, return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</a:p>
          <a:p>
            <a:r>
              <a:rPr lang="en-US" dirty="0" smtClean="0"/>
              <a:t>Automatic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Shallow vs Deep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allowed </a:t>
            </a:r>
          </a:p>
          <a:p>
            <a:r>
              <a:rPr lang="en-US" dirty="0" smtClean="0"/>
              <a:t>What’s prohibited</a:t>
            </a:r>
          </a:p>
          <a:p>
            <a:endParaRPr lang="en-US" dirty="0"/>
          </a:p>
          <a:p>
            <a:r>
              <a:rPr lang="en-US" dirty="0" smtClean="0"/>
              <a:t>Operator Chaining </a:t>
            </a:r>
          </a:p>
          <a:p>
            <a:r>
              <a:rPr lang="en-US" dirty="0" smtClean="0"/>
              <a:t>(*this)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 class is contained in *.h or *.</a:t>
            </a:r>
            <a:r>
              <a:rPr lang="en-US" dirty="0" err="1" smtClean="0"/>
              <a:t>hpp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Class and any separate definitions are templated</a:t>
            </a:r>
          </a:p>
          <a:p>
            <a:r>
              <a:rPr lang="en-US" dirty="0" smtClean="0"/>
              <a:t>Instance of class objects must have 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Templated data manipulation</a:t>
            </a:r>
          </a:p>
          <a:p>
            <a:r>
              <a:rPr lang="en-US" dirty="0" smtClean="0"/>
              <a:t>Data containers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Iterators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order of data promotion conversion for the following types: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Float</a:t>
            </a:r>
          </a:p>
          <a:p>
            <a:r>
              <a:rPr lang="en-US" dirty="0" smtClean="0"/>
              <a:t>What if *I* want control over the data type?</a:t>
            </a:r>
          </a:p>
          <a:p>
            <a:pPr lvl="1"/>
            <a:r>
              <a:rPr lang="en-US" dirty="0" smtClean="0"/>
              <a:t>Type casting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82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need type casting?!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static_cast</a:t>
            </a:r>
            <a:r>
              <a:rPr lang="en-US" dirty="0" smtClean="0"/>
              <a:t>&lt;float&gt;( </a:t>
            </a:r>
            <a:r>
              <a:rPr lang="en-US" dirty="0" err="1" smtClean="0"/>
              <a:t>VariableToCast</a:t>
            </a:r>
            <a:r>
              <a:rPr lang="en-US" dirty="0" smtClean="0"/>
              <a:t> )</a:t>
            </a:r>
          </a:p>
          <a:p>
            <a:endParaRPr lang="en-US" dirty="0"/>
          </a:p>
          <a:p>
            <a:r>
              <a:rPr lang="en-US" dirty="0" smtClean="0"/>
              <a:t>Data types, names, generics</a:t>
            </a:r>
          </a:p>
          <a:p>
            <a:pPr lvl="1"/>
            <a:r>
              <a:rPr lang="en-US" dirty="0" smtClean="0"/>
              <a:t>Basic types</a:t>
            </a:r>
          </a:p>
          <a:p>
            <a:pPr lvl="1"/>
            <a:r>
              <a:rPr lang="en-US" dirty="0" smtClean="0"/>
              <a:t>STL data containers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at most one “thing”</a:t>
            </a:r>
          </a:p>
          <a:p>
            <a:pPr lvl="1"/>
            <a:r>
              <a:rPr lang="en-US" dirty="0" smtClean="0"/>
              <a:t>Basic type, user type, array?</a:t>
            </a:r>
          </a:p>
          <a:p>
            <a:r>
              <a:rPr lang="en-US" dirty="0" smtClean="0"/>
              <a:t>Many parameters</a:t>
            </a:r>
          </a:p>
          <a:p>
            <a:pPr lvl="1"/>
            <a:r>
              <a:rPr lang="en-US" dirty="0" smtClean="0"/>
              <a:t>Arrays as parameters</a:t>
            </a:r>
          </a:p>
          <a:p>
            <a:pPr lvl="1"/>
            <a:r>
              <a:rPr lang="en-US" dirty="0" smtClean="0"/>
              <a:t>Passing by value vs passing by reference</a:t>
            </a:r>
          </a:p>
          <a:p>
            <a:pPr lvl="2"/>
            <a:r>
              <a:rPr lang="en-US" dirty="0" smtClean="0"/>
              <a:t>What changes where?</a:t>
            </a:r>
          </a:p>
          <a:p>
            <a:r>
              <a:rPr lang="en-US" dirty="0" smtClean="0"/>
              <a:t>Function Overloading </a:t>
            </a:r>
            <a:r>
              <a:rPr lang="mr-IN" dirty="0" smtClean="0"/>
              <a:t>–</a:t>
            </a:r>
            <a:r>
              <a:rPr lang="en-US" dirty="0" smtClean="0"/>
              <a:t> what can be overloaded?</a:t>
            </a:r>
          </a:p>
          <a:p>
            <a:r>
              <a:rPr lang="en-US" dirty="0" smtClean="0"/>
              <a:t>Separate files </a:t>
            </a:r>
            <a:r>
              <a:rPr lang="mr-IN" dirty="0" smtClean="0"/>
              <a:t>–</a:t>
            </a:r>
            <a:r>
              <a:rPr lang="en-US" dirty="0" smtClean="0"/>
              <a:t> what goes where?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goes in the header file?</a:t>
            </a:r>
          </a:p>
          <a:p>
            <a:r>
              <a:rPr lang="en-US" dirty="0" smtClean="0"/>
              <a:t>Who includes the header file? </a:t>
            </a:r>
          </a:p>
          <a:p>
            <a:r>
              <a:rPr lang="en-US" dirty="0" smtClean="0"/>
              <a:t>Who includes the source file?</a:t>
            </a:r>
          </a:p>
          <a:p>
            <a:r>
              <a:rPr lang="en-US" dirty="0" smtClean="0"/>
              <a:t>What if I want to keep data for future function calls?</a:t>
            </a:r>
          </a:p>
          <a:p>
            <a:r>
              <a:rPr lang="en-US" dirty="0" smtClean="0"/>
              <a:t>What if I don’t want to have to specify all the parameters every time I use the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&amp; character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cin</a:t>
            </a:r>
            <a:r>
              <a:rPr lang="en-US" dirty="0" smtClean="0"/>
              <a:t> and </a:t>
            </a:r>
            <a:r>
              <a:rPr lang="en-US" dirty="0" err="1" smtClean="0"/>
              <a:t>cout</a:t>
            </a:r>
            <a:r>
              <a:rPr lang="en-US" dirty="0" smtClean="0"/>
              <a:t> both c-style string and standard string </a:t>
            </a:r>
          </a:p>
          <a:p>
            <a:r>
              <a:rPr lang="en-US" dirty="0" smtClean="0"/>
              <a:t>Can assign to a string </a:t>
            </a:r>
          </a:p>
          <a:p>
            <a:r>
              <a:rPr lang="en-US" dirty="0" smtClean="0"/>
              <a:t>Cannot assign to an array</a:t>
            </a:r>
          </a:p>
          <a:p>
            <a:r>
              <a:rPr lang="en-US" dirty="0" smtClean="0"/>
              <a:t>C-string operations (</a:t>
            </a:r>
            <a:r>
              <a:rPr lang="en-US" dirty="0" err="1" smtClean="0"/>
              <a:t>strcpy</a:t>
            </a:r>
            <a:r>
              <a:rPr lang="en-US" dirty="0" smtClean="0"/>
              <a:t>, </a:t>
            </a:r>
            <a:r>
              <a:rPr lang="en-US" dirty="0" err="1" smtClean="0"/>
              <a:t>strcmp</a:t>
            </a:r>
            <a:r>
              <a:rPr lang="en-US" dirty="0" smtClean="0"/>
              <a:t>, </a:t>
            </a:r>
            <a:r>
              <a:rPr lang="en-US" dirty="0" err="1" smtClean="0"/>
              <a:t>strcat</a:t>
            </a:r>
            <a:r>
              <a:rPr lang="en-US" dirty="0" smtClean="0"/>
              <a:t>, </a:t>
            </a:r>
            <a:r>
              <a:rPr lang="en-US" dirty="0" err="1" smtClean="0"/>
              <a:t>strlen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Understand usage</a:t>
            </a:r>
          </a:p>
          <a:p>
            <a:pPr lvl="1"/>
            <a:r>
              <a:rPr lang="en-US" dirty="0" smtClean="0"/>
              <a:t>What happens when I </a:t>
            </a:r>
            <a:r>
              <a:rPr lang="en-US" dirty="0" err="1" smtClean="0"/>
              <a:t>strcat</a:t>
            </a:r>
            <a:r>
              <a:rPr lang="en-US" dirty="0" smtClean="0"/>
              <a:t> too many things!?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 similar to character I/O streams </a:t>
            </a:r>
            <a:r>
              <a:rPr lang="en-US" dirty="0" err="1" smtClean="0"/>
              <a:t>cin</a:t>
            </a:r>
            <a:r>
              <a:rPr lang="en-US" dirty="0" smtClean="0"/>
              <a:t> and </a:t>
            </a:r>
            <a:r>
              <a:rPr lang="en-US" dirty="0" err="1" smtClean="0"/>
              <a:t>cout</a:t>
            </a:r>
            <a:endParaRPr lang="en-US" dirty="0" smtClean="0"/>
          </a:p>
          <a:p>
            <a:r>
              <a:rPr lang="en-US" dirty="0" smtClean="0"/>
              <a:t>Files that are opened must be closed</a:t>
            </a:r>
          </a:p>
          <a:p>
            <a:r>
              <a:rPr lang="en-US" dirty="0" smtClean="0"/>
              <a:t>File name must be in c-style string form if used as a parameter to .open()</a:t>
            </a:r>
          </a:p>
          <a:p>
            <a:pPr lvl="1"/>
            <a:r>
              <a:rPr lang="en-US" dirty="0" smtClean="0"/>
              <a:t>But standard string has .</a:t>
            </a:r>
            <a:r>
              <a:rPr lang="en-US" dirty="0" err="1" smtClean="0"/>
              <a:t>c_str</a:t>
            </a:r>
            <a:r>
              <a:rPr lang="en-US" dirty="0" smtClean="0"/>
              <a:t>() member function!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streams (like </a:t>
            </a:r>
            <a:r>
              <a:rPr lang="en-US" dirty="0" err="1" smtClean="0"/>
              <a:t>cin</a:t>
            </a:r>
            <a:r>
              <a:rPr lang="en-US" dirty="0" smtClean="0"/>
              <a:t>) read </a:t>
            </a:r>
            <a:r>
              <a:rPr lang="en-US" dirty="0"/>
              <a:t>up to the first </a:t>
            </a:r>
            <a:r>
              <a:rPr lang="en-US" dirty="0" smtClean="0"/>
              <a:t>whitespace</a:t>
            </a:r>
          </a:p>
          <a:p>
            <a:r>
              <a:rPr lang="en-US" dirty="0" err="1" smtClean="0"/>
              <a:t>Getline</a:t>
            </a:r>
            <a:r>
              <a:rPr lang="en-US" dirty="0" smtClean="0"/>
              <a:t> can be used to read up to a terminating character of our choosing (default ‘\n’)</a:t>
            </a:r>
            <a:endParaRPr lang="en-US" dirty="0"/>
          </a:p>
          <a:p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input_stream</a:t>
            </a:r>
            <a:r>
              <a:rPr lang="en-US" dirty="0"/>
              <a:t>, </a:t>
            </a:r>
            <a:r>
              <a:rPr lang="en-US" dirty="0" err="1"/>
              <a:t>string_var</a:t>
            </a:r>
            <a:r>
              <a:rPr lang="en-US" dirty="0"/>
              <a:t>, </a:t>
            </a:r>
            <a:r>
              <a:rPr lang="en-US" dirty="0" err="1"/>
              <a:t>delimiter_char</a:t>
            </a:r>
            <a:r>
              <a:rPr lang="en-US" dirty="0"/>
              <a:t>);</a:t>
            </a:r>
          </a:p>
          <a:p>
            <a:r>
              <a:rPr lang="en-US" dirty="0" err="1"/>
              <a:t>cin.getline</a:t>
            </a:r>
            <a:r>
              <a:rPr lang="en-US" dirty="0"/>
              <a:t>(</a:t>
            </a:r>
            <a:r>
              <a:rPr lang="en-US" dirty="0" err="1"/>
              <a:t>cname</a:t>
            </a:r>
            <a:r>
              <a:rPr lang="en-US" dirty="0"/>
              <a:t>, SIZE-1);  //different syntax!!</a:t>
            </a:r>
          </a:p>
          <a:p>
            <a:r>
              <a:rPr lang="mr-IN" dirty="0" err="1"/>
              <a:t>cin.ignore</a:t>
            </a:r>
            <a:r>
              <a:rPr lang="mr-IN" dirty="0"/>
              <a:t>(500, ‘\</a:t>
            </a:r>
            <a:r>
              <a:rPr lang="mr-IN" dirty="0" err="1"/>
              <a:t>n</a:t>
            </a:r>
            <a:r>
              <a:rPr lang="mr-IN" dirty="0"/>
              <a:t>’); </a:t>
            </a:r>
            <a:endParaRPr lang="en-US" dirty="0" smtClean="0"/>
          </a:p>
          <a:p>
            <a:r>
              <a:rPr lang="en-US" dirty="0" smtClean="0"/>
              <a:t>What’s in the stream buffer?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getline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reads line-by-line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</a:t>
            </a:r>
          </a:p>
          <a:p>
            <a:pPr lvl="1"/>
            <a:r>
              <a:rPr lang="en-US" dirty="0" smtClean="0"/>
              <a:t>reads word-by-word</a:t>
            </a:r>
          </a:p>
          <a:p>
            <a:r>
              <a:rPr lang="en-US" dirty="0" smtClean="0"/>
              <a:t>get()</a:t>
            </a:r>
          </a:p>
          <a:p>
            <a:pPr lvl="1"/>
            <a:r>
              <a:rPr lang="en-US" dirty="0" smtClean="0"/>
              <a:t>reads character-by-character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16682</TotalTime>
  <Words>452</Words>
  <Application>Microsoft Macintosh PowerPoint</Application>
  <PresentationFormat>On-screen Show (4:3)</PresentationFormat>
  <Paragraphs>104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Mangal</vt:lpstr>
      <vt:lpstr>Wingdings</vt:lpstr>
      <vt:lpstr>Arial</vt:lpstr>
      <vt:lpstr>Office Theme</vt:lpstr>
      <vt:lpstr>Review Topics</vt:lpstr>
      <vt:lpstr>Automatic Promotion</vt:lpstr>
      <vt:lpstr>Why did we need type casting?!</vt:lpstr>
      <vt:lpstr>Functions</vt:lpstr>
      <vt:lpstr>Functions</vt:lpstr>
      <vt:lpstr>Strings &amp; character arrays</vt:lpstr>
      <vt:lpstr>File Streams</vt:lpstr>
      <vt:lpstr>I/O streams </vt:lpstr>
      <vt:lpstr>Input Options</vt:lpstr>
      <vt:lpstr>Extra Discussion Areas</vt:lpstr>
      <vt:lpstr>Structs &amp; Classes</vt:lpstr>
      <vt:lpstr>Functions</vt:lpstr>
      <vt:lpstr>Constructors</vt:lpstr>
      <vt:lpstr>Operator Overloading</vt:lpstr>
      <vt:lpstr>Templated Classes</vt:lpstr>
      <vt:lpstr>C++ STL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402</cp:revision>
  <dcterms:created xsi:type="dcterms:W3CDTF">2006-08-16T00:00:00Z</dcterms:created>
  <dcterms:modified xsi:type="dcterms:W3CDTF">2017-01-06T06:54:08Z</dcterms:modified>
</cp:coreProperties>
</file>