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9" r:id="rId2"/>
    <p:sldId id="260" r:id="rId3"/>
    <p:sldId id="261" r:id="rId4"/>
    <p:sldId id="262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19"/>
    <p:restoredTop sz="94194"/>
  </p:normalViewPr>
  <p:slideViewPr>
    <p:cSldViewPr snapToGrid="0" snapToObjects="1">
      <p:cViewPr varScale="1">
        <p:scale>
          <a:sx n="61" d="100"/>
          <a:sy n="61" d="100"/>
        </p:scale>
        <p:origin x="8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617935008"/>
        <c:axId val="1617405632"/>
        <c:axId val="1388779424"/>
      </c:bar3DChart>
      <c:catAx>
        <c:axId val="16179350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617405632"/>
        <c:crosses val="autoZero"/>
        <c:auto val="1"/>
        <c:lblAlgn val="ctr"/>
        <c:lblOffset val="100"/>
        <c:noMultiLvlLbl val="0"/>
      </c:catAx>
      <c:valAx>
        <c:axId val="16174056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17935008"/>
        <c:crosses val="autoZero"/>
        <c:crossBetween val="between"/>
      </c:valAx>
      <c:serAx>
        <c:axId val="1388779424"/>
        <c:scaling>
          <c:orientation val="minMax"/>
        </c:scaling>
        <c:delete val="0"/>
        <c:axPos val="b"/>
        <c:majorTickMark val="out"/>
        <c:minorTickMark val="none"/>
        <c:tickLblPos val="nextTo"/>
        <c:crossAx val="1617405632"/>
        <c:crosses val="autoZero"/>
      </c:ser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D7527E-E337-564D-8180-0AB38090BF2A}" type="datetimeFigureOut">
              <a:rPr lang="en-US" smtClean="0"/>
              <a:t>5/25/17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1B036A-E75F-7C4C-BE5C-55A222E08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665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7308F-9C2E-4492-BAF1-ED1303A4E29C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248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chart" Target="../charts/chart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green-panormic_rv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4" y="0"/>
            <a:ext cx="9231965" cy="69250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31BF-7BAA-B545-8A54-BD616554918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5/25/17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F3B2-5B0F-514C-AE92-94CAAA68DD3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31BF-7BAA-B545-8A54-BD616554918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5/25/17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F3B2-5B0F-514C-AE92-94CAAA68DD3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2329"/>
            <a:ext cx="8229600" cy="114300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7892"/>
            <a:ext cx="8229600" cy="4220806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10967"/>
            <a:ext cx="2133600" cy="365125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03F31BF-7BAA-B545-8A54-BD616554918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5/25/17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10967"/>
            <a:ext cx="2895600" cy="365125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10967"/>
            <a:ext cx="2133600" cy="365125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644DF3B2-5B0F-514C-AE92-94CAAA68DD3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>
            <a:normAutofit/>
          </a:bodyPr>
          <a:lstStyle>
            <a:lvl1pPr algn="l">
              <a:defRPr sz="2800" b="1" cap="all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03F31BF-7BAA-B545-8A54-BD616554918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5/25/17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644DF3B2-5B0F-514C-AE92-94CAAA68DD3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4445"/>
            <a:ext cx="8229600" cy="114300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0008"/>
            <a:ext cx="4038600" cy="4204524"/>
          </a:xfrm>
        </p:spPr>
        <p:txBody>
          <a:bodyPr/>
          <a:lstStyle>
            <a:lvl1pPr>
              <a:defRPr sz="28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0009"/>
            <a:ext cx="4038600" cy="4204525"/>
          </a:xfrm>
        </p:spPr>
        <p:txBody>
          <a:bodyPr/>
          <a:lstStyle>
            <a:lvl1pPr>
              <a:defRPr sz="28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50519"/>
            <a:ext cx="2133600" cy="365125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03F31BF-7BAA-B545-8A54-BD616554918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5/25/17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50519"/>
            <a:ext cx="2895600" cy="365125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50519"/>
            <a:ext cx="2133600" cy="365125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644DF3B2-5B0F-514C-AE92-94CAAA68DD3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1747"/>
            <a:ext cx="8229600" cy="114300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61986"/>
            <a:ext cx="4040188" cy="3670555"/>
          </a:xfrm>
        </p:spPr>
        <p:txBody>
          <a:bodyPr/>
          <a:lstStyle>
            <a:lvl1pPr>
              <a:defRPr sz="2400"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600">
                <a:latin typeface="Arial"/>
                <a:cs typeface="Arial"/>
              </a:defRPr>
            </a:lvl4pPr>
            <a:lvl5pPr>
              <a:defRPr sz="16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461986"/>
            <a:ext cx="4041775" cy="3670555"/>
          </a:xfrm>
        </p:spPr>
        <p:txBody>
          <a:bodyPr/>
          <a:lstStyle>
            <a:lvl1pPr>
              <a:defRPr sz="2400"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600">
                <a:latin typeface="Arial"/>
                <a:cs typeface="Arial"/>
              </a:defRPr>
            </a:lvl4pPr>
            <a:lvl5pPr>
              <a:defRPr sz="16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78336"/>
            <a:ext cx="2133600" cy="365125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03F31BF-7BAA-B545-8A54-BD616554918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5/25/17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78336"/>
            <a:ext cx="2895600" cy="365125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78336"/>
            <a:ext cx="2133600" cy="365125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644DF3B2-5B0F-514C-AE92-94CAAA68DD3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881"/>
            <a:ext cx="8229600" cy="114300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03F31BF-7BAA-B545-8A54-BD616554918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5/25/17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644DF3B2-5B0F-514C-AE92-94CAAA68DD3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31BF-7BAA-B545-8A54-BD616554918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5/25/17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F3B2-5B0F-514C-AE92-94CAAA68DD3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03F31BF-7BAA-B545-8A54-BD616554918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5/25/17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644DF3B2-5B0F-514C-AE92-94CAAA68DD3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POnTheFly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31BF-7BAA-B545-8A54-BD616554918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5/25/17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F3B2-5B0F-514C-AE92-94CAAA68DD3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TPChart" hidden="1"/>
          <p:cNvGraphicFramePr/>
          <p:nvPr userDrawn="1">
            <p:extLst/>
          </p:nvPr>
        </p:nvGraphicFramePr>
        <p:xfrm>
          <a:off x="6350001" y="1600200"/>
          <a:ext cx="2540000" cy="25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F03F31BF-7BAA-B545-8A54-BD616554918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5/25/17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644DF3B2-5B0F-514C-AE92-94CAAA68DD3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 descr="green-stripe.jpg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14" y="0"/>
            <a:ext cx="9231965" cy="692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633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28810" y="2130427"/>
            <a:ext cx="8130448" cy="2261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>
              <a:defRPr b="1" baseline="0">
                <a:solidFill>
                  <a:srgbClr val="1B6917"/>
                </a:solidFill>
                <a:latin typeface="Arial"/>
                <a:cs typeface="Arial"/>
              </a:defRPr>
            </a:lvl1pPr>
          </a:lstStyle>
          <a:p>
            <a:pPr algn="ctr" defTabSz="457200">
              <a:spcBef>
                <a:spcPct val="0"/>
              </a:spcBef>
              <a:defRPr/>
            </a:pPr>
            <a:r>
              <a:rPr lang="en-US" sz="4400" dirty="0">
                <a:solidFill>
                  <a:prstClr val="white"/>
                </a:solidFill>
              </a:rPr>
              <a:t>Lab </a:t>
            </a:r>
            <a:r>
              <a:rPr lang="en-US" sz="4400" dirty="0" smtClean="0">
                <a:solidFill>
                  <a:prstClr val="white"/>
                </a:solidFill>
              </a:rPr>
              <a:t>4</a:t>
            </a:r>
            <a:endParaRPr lang="en-US" sz="4400" dirty="0">
              <a:solidFill>
                <a:prstClr val="white"/>
              </a:solidFill>
            </a:endParaRPr>
          </a:p>
          <a:p>
            <a:pPr algn="ctr" defTabSz="457200">
              <a:spcBef>
                <a:spcPct val="0"/>
              </a:spcBef>
              <a:defRPr/>
            </a:pPr>
            <a:endParaRPr lang="en-US" sz="4400" dirty="0">
              <a:solidFill>
                <a:prstClr val="white"/>
              </a:solidFill>
            </a:endParaRPr>
          </a:p>
          <a:p>
            <a:pPr algn="ctr" defTabSz="457200">
              <a:spcBef>
                <a:spcPct val="0"/>
              </a:spcBef>
              <a:defRPr/>
            </a:pPr>
            <a:r>
              <a:rPr lang="en-US" sz="4400" dirty="0" smtClean="0">
                <a:solidFill>
                  <a:prstClr val="white"/>
                </a:solidFill>
              </a:rPr>
              <a:t>Scheduling Algorithm Analyses</a:t>
            </a:r>
            <a:endParaRPr lang="en-US" sz="4400" dirty="0">
              <a:solidFill>
                <a:prstClr val="white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371600" y="4505900"/>
            <a:ext cx="6400800" cy="1132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>
                <a:solidFill>
                  <a:srgbClr val="40403E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defTabSz="457200">
              <a:spcBef>
                <a:spcPct val="20000"/>
              </a:spcBef>
              <a:defRPr/>
            </a:pPr>
            <a:r>
              <a:rPr lang="en-US" sz="3200" dirty="0">
                <a:solidFill>
                  <a:srgbClr val="FCDC41"/>
                </a:solidFill>
              </a:rPr>
              <a:t>NEU – 2017</a:t>
            </a:r>
          </a:p>
        </p:txBody>
      </p:sp>
    </p:spTree>
    <p:extLst>
      <p:ext uri="{BB962C8B-B14F-4D97-AF65-F5344CB8AC3E}">
        <p14:creationId xmlns:p14="http://schemas.microsoft.com/office/powerpoint/2010/main" val="134266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</a:t>
            </a:r>
            <a:r>
              <a:rPr lang="en-US" dirty="0" smtClean="0"/>
              <a:t>#4 </a:t>
            </a:r>
            <a:r>
              <a:rPr lang="mr-IN" dirty="0" smtClean="0"/>
              <a:t>–</a:t>
            </a:r>
            <a:r>
              <a:rPr lang="en-US" dirty="0" smtClean="0"/>
              <a:t> Challenge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Simulate scheduling using multiple algorithms to analyze performance</a:t>
            </a:r>
          </a:p>
          <a:p>
            <a:r>
              <a:rPr lang="en-US" dirty="0" smtClean="0"/>
              <a:t>Non-preemptive</a:t>
            </a:r>
          </a:p>
          <a:p>
            <a:pPr lvl="1"/>
            <a:r>
              <a:rPr lang="en-US" dirty="0" smtClean="0"/>
              <a:t>Round Robin (different time quantum)</a:t>
            </a:r>
          </a:p>
          <a:p>
            <a:pPr lvl="1"/>
            <a:r>
              <a:rPr lang="en-US" dirty="0" smtClean="0"/>
              <a:t>Feedback (different time quantum?)</a:t>
            </a:r>
          </a:p>
          <a:p>
            <a:r>
              <a:rPr lang="en-US" dirty="0" smtClean="0"/>
              <a:t>If you use good programming practices (i.e., CONSTANTS) changing time quantum should be easy!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85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Round Robin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Fairly basic modification to FIFO</a:t>
            </a:r>
            <a:r>
              <a:rPr lang="mr-IN" dirty="0" smtClean="0"/>
              <a:t>…</a:t>
            </a:r>
            <a:endParaRPr lang="en-US" dirty="0" smtClean="0"/>
          </a:p>
          <a:p>
            <a:r>
              <a:rPr lang="en-US" dirty="0" smtClean="0"/>
              <a:t>Test out different time </a:t>
            </a:r>
            <a:r>
              <a:rPr lang="en-US" dirty="0" err="1" smtClean="0"/>
              <a:t>quantums</a:t>
            </a:r>
            <a:endParaRPr lang="en-US" dirty="0" smtClean="0"/>
          </a:p>
          <a:p>
            <a:r>
              <a:rPr lang="en-US" dirty="0" smtClean="0"/>
              <a:t>What’s the best for the sample input program sequence?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6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Feedback Scheduling</a:t>
            </a:r>
          </a:p>
          <a:p>
            <a:pPr lvl="1"/>
            <a:r>
              <a:rPr lang="en-US" dirty="0" smtClean="0"/>
              <a:t>Pick how many levels</a:t>
            </a:r>
          </a:p>
          <a:p>
            <a:pPr lvl="1"/>
            <a:r>
              <a:rPr lang="en-US" dirty="0" smtClean="0"/>
              <a:t>Might have to add new [priority] queue(s)??</a:t>
            </a:r>
          </a:p>
          <a:p>
            <a:pPr lvl="1"/>
            <a:r>
              <a:rPr lang="en-US" dirty="0" smtClean="0"/>
              <a:t>Adjust the given time quantum per queue</a:t>
            </a:r>
          </a:p>
          <a:p>
            <a:pPr lvl="1"/>
            <a:r>
              <a:rPr lang="en-US" dirty="0" smtClean="0"/>
              <a:t>Can you get better overall performance (better average normalized turnaround time) with your algorithm?!</a:t>
            </a:r>
          </a:p>
        </p:txBody>
      </p:sp>
    </p:spTree>
    <p:extLst>
      <p:ext uri="{BB962C8B-B14F-4D97-AF65-F5344CB8AC3E}">
        <p14:creationId xmlns:p14="http://schemas.microsoft.com/office/powerpoint/2010/main" val="14248093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122</Words>
  <Application>Microsoft Macintosh PowerPoint</Application>
  <PresentationFormat>On-screen Show (4:3)</PresentationFormat>
  <Paragraphs>21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Arial</vt:lpstr>
      <vt:lpstr>1_Office Theme</vt:lpstr>
      <vt:lpstr>PowerPoint Presentation</vt:lpstr>
      <vt:lpstr>Lab #4 – Challenge Lab</vt:lpstr>
      <vt:lpstr>Implement Round Robin </vt:lpstr>
      <vt:lpstr>Additional Challenge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Gosnell</dc:creator>
  <cp:lastModifiedBy>Mike Gosnell</cp:lastModifiedBy>
  <cp:revision>2</cp:revision>
  <dcterms:created xsi:type="dcterms:W3CDTF">2017-05-25T05:22:38Z</dcterms:created>
  <dcterms:modified xsi:type="dcterms:W3CDTF">2017-05-25T08:02:22Z</dcterms:modified>
</cp:coreProperties>
</file>