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0"/>
    <p:restoredTop sz="94194"/>
  </p:normalViewPr>
  <p:slideViewPr>
    <p:cSldViewPr snapToGrid="0" snapToObjects="1">
      <p:cViewPr varScale="1">
        <p:scale>
          <a:sx n="94" d="100"/>
          <a:sy n="9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7-C64F-9575-016E4321BD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47-C64F-9575-016E4321BD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47-C64F-9575-016E4321B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7935008"/>
        <c:axId val="1617405632"/>
        <c:axId val="1388779424"/>
      </c:bar3DChart>
      <c:catAx>
        <c:axId val="161793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17405632"/>
        <c:crosses val="autoZero"/>
        <c:auto val="1"/>
        <c:lblAlgn val="ctr"/>
        <c:lblOffset val="100"/>
        <c:noMultiLvlLbl val="0"/>
      </c:catAx>
      <c:valAx>
        <c:axId val="1617405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7935008"/>
        <c:crosses val="autoZero"/>
        <c:crossBetween val="between"/>
      </c:valAx>
      <c:serAx>
        <c:axId val="138877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1740563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527E-E337-564D-8180-0AB38090BF2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B036A-E75F-7C4C-BE5C-55A222E0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4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9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9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6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61986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6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PChart" hidden="1"/>
          <p:cNvGraphicFramePr/>
          <p:nvPr userDrawn="1">
            <p:extLst/>
          </p:nvPr>
        </p:nvGraphicFramePr>
        <p:xfrm>
          <a:off x="6350001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5/20/18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7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Lab 1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4400" dirty="0">
              <a:solidFill>
                <a:prstClr val="white"/>
              </a:solidFill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Round Robin Scheduling Algorithm Analyses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900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457200">
              <a:spcBef>
                <a:spcPct val="20000"/>
              </a:spcBef>
              <a:defRPr/>
            </a:pPr>
            <a:r>
              <a:rPr lang="en-US" sz="3200" dirty="0">
                <a:solidFill>
                  <a:srgbClr val="FCDC41"/>
                </a:solidFill>
              </a:rPr>
              <a:t>NEU – 2018</a:t>
            </a:r>
          </a:p>
        </p:txBody>
      </p:sp>
    </p:spTree>
    <p:extLst>
      <p:ext uri="{BB962C8B-B14F-4D97-AF65-F5344CB8AC3E}">
        <p14:creationId xmlns:p14="http://schemas.microsoft.com/office/powerpoint/2010/main" val="13426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#1 </a:t>
            </a:r>
            <a:r>
              <a:rPr lang="mr-IN" dirty="0"/>
              <a:t>–</a:t>
            </a:r>
            <a:r>
              <a:rPr lang="en-US" dirty="0"/>
              <a:t> 5/20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Analyze round robin job/process scheduling under various time quantum choices for a given input sequence of simulated jobs</a:t>
            </a:r>
          </a:p>
          <a:p>
            <a:r>
              <a:rPr lang="en-US" dirty="0"/>
              <a:t>Non-preemptive </a:t>
            </a:r>
            <a:r>
              <a:rPr lang="en-US" sz="2400" dirty="0"/>
              <a:t>(preemptive only at time quantum)</a:t>
            </a:r>
          </a:p>
          <a:p>
            <a:pPr lvl="1"/>
            <a:r>
              <a:rPr lang="en-US" dirty="0"/>
              <a:t>Round Robin (different time quantum)</a:t>
            </a:r>
          </a:p>
          <a:p>
            <a:r>
              <a:rPr lang="en-US" dirty="0"/>
              <a:t>If you use good programming practices (i.e., CONSTANTS) changing time quantum should be easy!</a:t>
            </a:r>
          </a:p>
        </p:txBody>
      </p:sp>
    </p:spTree>
    <p:extLst>
      <p:ext uri="{BB962C8B-B14F-4D97-AF65-F5344CB8AC3E}">
        <p14:creationId xmlns:p14="http://schemas.microsoft.com/office/powerpoint/2010/main" val="164585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Round Robin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Fairly basic modification to FIFO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You can use ANY language/environment</a:t>
            </a:r>
          </a:p>
          <a:p>
            <a:pPr lvl="2"/>
            <a:r>
              <a:rPr lang="en-US" dirty="0"/>
              <a:t>Include enough comments/documentation that I should be able to get it working</a:t>
            </a:r>
          </a:p>
          <a:p>
            <a:pPr lvl="2"/>
            <a:r>
              <a:rPr lang="en-US" dirty="0"/>
              <a:t>Sample C++ code for FIFO is provided</a:t>
            </a:r>
          </a:p>
          <a:p>
            <a:r>
              <a:rPr lang="en-US" dirty="0"/>
              <a:t>Test out different time </a:t>
            </a:r>
            <a:r>
              <a:rPr lang="en-US" dirty="0" err="1"/>
              <a:t>quantums</a:t>
            </a:r>
            <a:endParaRPr lang="en-US" dirty="0"/>
          </a:p>
          <a:p>
            <a:pPr lvl="1"/>
            <a:r>
              <a:rPr lang="en-US" dirty="0"/>
              <a:t>What’s the best quantum choice for the sample input program sequence?</a:t>
            </a:r>
          </a:p>
        </p:txBody>
      </p:sp>
    </p:spTree>
    <p:extLst>
      <p:ext uri="{BB962C8B-B14F-4D97-AF65-F5344CB8AC3E}">
        <p14:creationId xmlns:p14="http://schemas.microsoft.com/office/powerpoint/2010/main" val="1246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Lab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20% Report Quality</a:t>
            </a:r>
          </a:p>
          <a:p>
            <a:r>
              <a:rPr lang="en-US" dirty="0"/>
              <a:t>20% Correctly understand and master the concepts and principles involved</a:t>
            </a:r>
          </a:p>
          <a:p>
            <a:r>
              <a:rPr lang="en-US" dirty="0"/>
              <a:t>20% Correctly design data structures and program structure</a:t>
            </a:r>
          </a:p>
          <a:p>
            <a:r>
              <a:rPr lang="en-US" dirty="0"/>
              <a:t>20% Carefully record experimental data, and experimental results are correct</a:t>
            </a:r>
          </a:p>
          <a:p>
            <a:r>
              <a:rPr lang="en-US" dirty="0"/>
              <a:t>10% During the experiment, the student is diligent, serious, and pragmatic</a:t>
            </a:r>
          </a:p>
          <a:p>
            <a:r>
              <a:rPr lang="en-US" dirty="0"/>
              <a:t>10% There is a certain degree of innovation</a:t>
            </a:r>
          </a:p>
        </p:txBody>
      </p:sp>
    </p:spTree>
    <p:extLst>
      <p:ext uri="{BB962C8B-B14F-4D97-AF65-F5344CB8AC3E}">
        <p14:creationId xmlns:p14="http://schemas.microsoft.com/office/powerpoint/2010/main" val="14248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5DC4-AF55-2F47-A0CE-27B7B6F8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289-93C1-DC47-970F-FE3D4A8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47891"/>
            <a:ext cx="8372901" cy="4607500"/>
          </a:xfrm>
        </p:spPr>
        <p:txBody>
          <a:bodyPr>
            <a:normAutofit fontScale="92500"/>
          </a:bodyPr>
          <a:lstStyle/>
          <a:p>
            <a:r>
              <a:rPr lang="en-US" dirty="0"/>
              <a:t>Before: Go through reference, design algorithms, draw flowchart</a:t>
            </a:r>
          </a:p>
          <a:p>
            <a:r>
              <a:rPr lang="en-US" dirty="0"/>
              <a:t>During: Program, debug, test</a:t>
            </a:r>
          </a:p>
          <a:p>
            <a:r>
              <a:rPr lang="en-US" dirty="0"/>
              <a:t>Deliverable: Report 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Flowchart/Algorithm/Methodology</a:t>
            </a:r>
          </a:p>
          <a:p>
            <a:pPr lvl="1"/>
            <a:r>
              <a:rPr lang="en-US" dirty="0"/>
              <a:t>Experiment data &amp; results</a:t>
            </a:r>
          </a:p>
          <a:p>
            <a:pPr lvl="1"/>
            <a:r>
              <a:rPr lang="en-US" dirty="0"/>
              <a:t>Conclusions, comments, suggestions</a:t>
            </a:r>
          </a:p>
          <a:p>
            <a:r>
              <a:rPr lang="en-US" b="1" dirty="0"/>
              <a:t>Submit:</a:t>
            </a:r>
            <a:r>
              <a:rPr lang="en-US" dirty="0"/>
              <a:t> Report &amp; Source Code in Blackboard</a:t>
            </a:r>
          </a:p>
        </p:txBody>
      </p:sp>
    </p:spTree>
    <p:extLst>
      <p:ext uri="{BB962C8B-B14F-4D97-AF65-F5344CB8AC3E}">
        <p14:creationId xmlns:p14="http://schemas.microsoft.com/office/powerpoint/2010/main" val="12151383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235</Words>
  <Application>Microsoft Macintosh PowerPoint</Application>
  <PresentationFormat>On-screen Show 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1_Office Theme</vt:lpstr>
      <vt:lpstr>PowerPoint Presentation</vt:lpstr>
      <vt:lpstr>Lab #1 – 5/20</vt:lpstr>
      <vt:lpstr>Implement Round Robin </vt:lpstr>
      <vt:lpstr>Syllabus Lab Evaluation</vt:lpstr>
      <vt:lpstr>Lab Requirements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Gosnell</dc:creator>
  <cp:lastModifiedBy>Mike Gosnell</cp:lastModifiedBy>
  <cp:revision>5</cp:revision>
  <dcterms:created xsi:type="dcterms:W3CDTF">2017-05-25T05:22:38Z</dcterms:created>
  <dcterms:modified xsi:type="dcterms:W3CDTF">2018-05-19T23:20:05Z</dcterms:modified>
</cp:coreProperties>
</file>