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gif" ContentType="image/gi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3.xml" ContentType="application/vnd.openxmlformats-officedocument.presentationml.notesSlide+xml"/>
  <Override PartName="/ppt/charts/chart2.xml" ContentType="application/vnd.openxmlformats-officedocument.drawingml.char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6" r:id="rId2"/>
    <p:sldId id="438" r:id="rId3"/>
    <p:sldId id="439" r:id="rId4"/>
    <p:sldId id="440" r:id="rId5"/>
    <p:sldId id="441" r:id="rId6"/>
    <p:sldId id="442" r:id="rId7"/>
    <p:sldId id="443" r:id="rId8"/>
    <p:sldId id="444" r:id="rId9"/>
    <p:sldId id="445" r:id="rId10"/>
    <p:sldId id="446" r:id="rId11"/>
    <p:sldId id="447" r:id="rId12"/>
    <p:sldId id="448" r:id="rId13"/>
    <p:sldId id="449" r:id="rId14"/>
    <p:sldId id="450" r:id="rId15"/>
    <p:sldId id="451" r:id="rId16"/>
    <p:sldId id="452" r:id="rId17"/>
    <p:sldId id="453" r:id="rId18"/>
    <p:sldId id="454" r:id="rId19"/>
    <p:sldId id="455" r:id="rId20"/>
    <p:sldId id="456" r:id="rId21"/>
    <p:sldId id="457" r:id="rId22"/>
    <p:sldId id="458" r:id="rId23"/>
    <p:sldId id="459" r:id="rId24"/>
    <p:sldId id="474" r:id="rId25"/>
    <p:sldId id="463" r:id="rId26"/>
    <p:sldId id="464" r:id="rId27"/>
    <p:sldId id="462" r:id="rId28"/>
    <p:sldId id="465" r:id="rId29"/>
    <p:sldId id="466" r:id="rId30"/>
    <p:sldId id="467" r:id="rId31"/>
    <p:sldId id="460" r:id="rId32"/>
    <p:sldId id="461" r:id="rId33"/>
    <p:sldId id="468" r:id="rId34"/>
    <p:sldId id="469" r:id="rId35"/>
    <p:sldId id="475" r:id="rId36"/>
    <p:sldId id="476" r:id="rId37"/>
    <p:sldId id="477" r:id="rId38"/>
    <p:sldId id="478" r:id="rId39"/>
    <p:sldId id="479" r:id="rId40"/>
    <p:sldId id="480" r:id="rId41"/>
    <p:sldId id="481" r:id="rId42"/>
    <p:sldId id="482" r:id="rId43"/>
    <p:sldId id="483" r:id="rId44"/>
    <p:sldId id="484" r:id="rId45"/>
    <p:sldId id="485" r:id="rId46"/>
    <p:sldId id="486" r:id="rId47"/>
    <p:sldId id="487" r:id="rId48"/>
    <p:sldId id="488" r:id="rId49"/>
    <p:sldId id="489" r:id="rId50"/>
    <p:sldId id="490" r:id="rId51"/>
    <p:sldId id="491" r:id="rId52"/>
    <p:sldId id="492" r:id="rId53"/>
    <p:sldId id="493" r:id="rId54"/>
    <p:sldId id="494" r:id="rId55"/>
    <p:sldId id="495" r:id="rId56"/>
    <p:sldId id="496" r:id="rId57"/>
    <p:sldId id="497" r:id="rId58"/>
  </p:sldIdLst>
  <p:sldSz cx="9144000" cy="6858000" type="screen4x3"/>
  <p:notesSz cx="6858000" cy="9144000"/>
  <p:custDataLst>
    <p:tags r:id="rId6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C41"/>
    <a:srgbClr val="324A63"/>
    <a:srgbClr val="82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96" autoAdjust="0"/>
    <p:restoredTop sz="81444" autoAdjust="0"/>
  </p:normalViewPr>
  <p:slideViewPr>
    <p:cSldViewPr snapToGrid="0" snapToObjects="1">
      <p:cViewPr varScale="1">
        <p:scale>
          <a:sx n="75" d="100"/>
          <a:sy n="75" d="100"/>
        </p:scale>
        <p:origin x="1448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gs" Target="tags/tag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029226576"/>
        <c:axId val="-2028826496"/>
        <c:axId val="-2103779568"/>
      </c:bar3DChart>
      <c:catAx>
        <c:axId val="-20292265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28826496"/>
        <c:crosses val="autoZero"/>
        <c:auto val="1"/>
        <c:lblAlgn val="ctr"/>
        <c:lblOffset val="100"/>
        <c:noMultiLvlLbl val="0"/>
      </c:catAx>
      <c:valAx>
        <c:axId val="-20288264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29226576"/>
        <c:crosses val="autoZero"/>
        <c:crossBetween val="between"/>
      </c:valAx>
      <c:serAx>
        <c:axId val="-2103779568"/>
        <c:scaling>
          <c:orientation val="minMax"/>
        </c:scaling>
        <c:delete val="0"/>
        <c:axPos val="b"/>
        <c:majorTickMark val="out"/>
        <c:minorTickMark val="none"/>
        <c:tickLblPos val="nextTo"/>
        <c:crossAx val="-2028826496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0"/>
      <c:rotY val="0"/>
      <c:rAngAx val="0"/>
      <c:perspective val="60"/>
    </c:view3D>
    <c:floor>
      <c:thickness val="0"/>
    </c:floor>
    <c:sideWall>
      <c:thickness val="0"/>
    </c:sideWall>
    <c:backWall>
      <c:thickness val="0"/>
    </c:backWall>
    <c:plotArea>
      <c:layout>
        <c:manualLayout>
          <c:xMode val="edge"/>
          <c:yMode val="edge"/>
          <c:x val="0.00833333333333333"/>
          <c:y val="0.0716049382716049"/>
          <c:w val="0.991666666666667"/>
          <c:h val="0.759592495382522"/>
        </c:manualLayout>
      </c:layout>
      <c:bar3D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25%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Sheet1!$A$1:$A$4</c:f>
              <c:strCache>
                <c:ptCount val="4"/>
                <c:pt idx="0">
                  <c:v>5400</c:v>
                </c:pt>
                <c:pt idx="1">
                  <c:v>7200</c:v>
                </c:pt>
                <c:pt idx="2">
                  <c:v>10000</c:v>
                </c:pt>
                <c:pt idx="3">
                  <c:v>15000</c:v>
                </c:pt>
              </c:strCache>
            </c:strRef>
          </c:cat>
          <c:val>
            <c:numRef>
              <c:f>Sheet1!$B$1:$B$4</c:f>
              <c:numCache>
                <c:formatCode>0%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-2010334896"/>
        <c:axId val="-2010332160"/>
        <c:axId val="0"/>
      </c:bar3DChart>
      <c:catAx>
        <c:axId val="-2010334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6350">
            <a:noFill/>
          </a:ln>
        </c:spPr>
        <c:crossAx val="-2010332160"/>
        <c:crosses val="autoZero"/>
        <c:auto val="1"/>
        <c:lblAlgn val="ctr"/>
        <c:lblOffset val="100"/>
        <c:noMultiLvlLbl val="0"/>
      </c:catAx>
      <c:valAx>
        <c:axId val="-2010332160"/>
        <c:scaling>
          <c:orientation val="minMax"/>
          <c:min val="0.0"/>
        </c:scaling>
        <c:delete val="0"/>
        <c:axPos val="l"/>
        <c:numFmt formatCode="0%" sourceLinked="1"/>
        <c:majorTickMark val="out"/>
        <c:minorTickMark val="none"/>
        <c:tickLblPos val="none"/>
        <c:spPr>
          <a:ln w="6350">
            <a:noFill/>
          </a:ln>
        </c:spPr>
        <c:crossAx val="-2010334896"/>
        <c:crosses val="autoZero"/>
        <c:crossBetween val="between"/>
      </c:valAx>
    </c:plotArea>
    <c:plotVisOnly val="1"/>
    <c:dispBlanksAs val="span"/>
    <c:showDLblsOverMax val="0"/>
  </c:chart>
  <c:spPr>
    <a:noFill/>
    <a:ln w="6350"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AC976C-F751-FC48-82B2-F978B8BA58B4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E89C6D-0493-B041-A2EE-3F8E8A3338E8}">
      <dgm:prSet phldrT="[Text]"/>
      <dgm:spPr>
        <a:solidFill>
          <a:schemeClr val="accent2"/>
        </a:solidFill>
        <a:effectLst>
          <a:softEdge rad="50800"/>
        </a:effectLst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Human readable</a:t>
          </a:r>
          <a:endParaRPr lang="en-US" dirty="0">
            <a:solidFill>
              <a:schemeClr val="tx1"/>
            </a:solidFill>
          </a:endParaRPr>
        </a:p>
      </dgm:t>
    </dgm:pt>
    <dgm:pt modelId="{C14749A3-2BF9-A244-BA9A-E18CDCE78CA8}" type="parTrans" cxnId="{A8E9FD0C-E14B-E64E-B0AF-E93A10D8CF35}">
      <dgm:prSet/>
      <dgm:spPr/>
      <dgm:t>
        <a:bodyPr/>
        <a:lstStyle/>
        <a:p>
          <a:endParaRPr lang="en-US"/>
        </a:p>
      </dgm:t>
    </dgm:pt>
    <dgm:pt modelId="{13AEBB9C-E04E-2844-9487-E19B1AA537B3}" type="sibTrans" cxnId="{A8E9FD0C-E14B-E64E-B0AF-E93A10D8CF35}">
      <dgm:prSet/>
      <dgm:spPr/>
      <dgm:t>
        <a:bodyPr/>
        <a:lstStyle/>
        <a:p>
          <a:endParaRPr lang="en-US"/>
        </a:p>
      </dgm:t>
    </dgm:pt>
    <dgm:pt modelId="{6D0E48FC-8858-6B4C-8521-BB8B60EC9D98}">
      <dgm:prSet phldrT="[Text]"/>
      <dgm:spPr>
        <a:solidFill>
          <a:schemeClr val="accent2"/>
        </a:solidFill>
        <a:effectLst>
          <a:softEdge rad="50800"/>
        </a:effectLst>
      </dgm:spPr>
      <dgm:t>
        <a:bodyPr/>
        <a:lstStyle/>
        <a:p>
          <a:r>
            <a:rPr lang="en-NZ" b="1" dirty="0" smtClean="0">
              <a:solidFill>
                <a:schemeClr val="tx1"/>
              </a:solidFill>
            </a:rPr>
            <a:t>Machine readable</a:t>
          </a:r>
          <a:endParaRPr lang="en-US" dirty="0">
            <a:solidFill>
              <a:schemeClr val="tx1"/>
            </a:solidFill>
          </a:endParaRPr>
        </a:p>
      </dgm:t>
    </dgm:pt>
    <dgm:pt modelId="{3E8C3210-F260-2841-A91B-722B01A7D83B}" type="parTrans" cxnId="{26E06D3E-16A6-D540-9E3F-A26CACDFE1AC}">
      <dgm:prSet/>
      <dgm:spPr/>
      <dgm:t>
        <a:bodyPr/>
        <a:lstStyle/>
        <a:p>
          <a:endParaRPr lang="en-US"/>
        </a:p>
      </dgm:t>
    </dgm:pt>
    <dgm:pt modelId="{B6015B51-2745-3B40-B29C-9320C7803080}" type="sibTrans" cxnId="{26E06D3E-16A6-D540-9E3F-A26CACDFE1AC}">
      <dgm:prSet/>
      <dgm:spPr/>
      <dgm:t>
        <a:bodyPr/>
        <a:lstStyle/>
        <a:p>
          <a:endParaRPr lang="en-US"/>
        </a:p>
      </dgm:t>
    </dgm:pt>
    <dgm:pt modelId="{D146F49B-BDBE-2241-88FC-3341D4564524}">
      <dgm:prSet phldrT="[Text]"/>
      <dgm:spPr>
        <a:solidFill>
          <a:schemeClr val="accent2"/>
        </a:solidFill>
        <a:effectLst>
          <a:softEdge rad="50800"/>
        </a:effectLst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Communication</a:t>
          </a:r>
          <a:endParaRPr lang="en-US" dirty="0">
            <a:solidFill>
              <a:schemeClr val="tx1"/>
            </a:solidFill>
          </a:endParaRPr>
        </a:p>
      </dgm:t>
    </dgm:pt>
    <dgm:pt modelId="{1B9A31DB-E9B0-3840-B15B-3C2EBC140743}" type="parTrans" cxnId="{CC6D7F40-B0CA-7B48-A244-48C3133FC06B}">
      <dgm:prSet/>
      <dgm:spPr/>
      <dgm:t>
        <a:bodyPr/>
        <a:lstStyle/>
        <a:p>
          <a:endParaRPr lang="en-US"/>
        </a:p>
      </dgm:t>
    </dgm:pt>
    <dgm:pt modelId="{614ABAF2-CD0F-8047-8149-1548C3397402}" type="sibTrans" cxnId="{CC6D7F40-B0CA-7B48-A244-48C3133FC06B}">
      <dgm:prSet/>
      <dgm:spPr/>
      <dgm:t>
        <a:bodyPr/>
        <a:lstStyle/>
        <a:p>
          <a:endParaRPr lang="en-US"/>
        </a:p>
      </dgm:t>
    </dgm:pt>
    <dgm:pt modelId="{8949F803-F94A-1842-B39D-99A859DAE223}">
      <dgm:prSet/>
      <dgm:spPr/>
      <dgm:t>
        <a:bodyPr/>
        <a:lstStyle/>
        <a:p>
          <a:r>
            <a:rPr lang="en-US" dirty="0" smtClean="0"/>
            <a:t>suitable for communicating with the computer user</a:t>
          </a:r>
        </a:p>
      </dgm:t>
    </dgm:pt>
    <dgm:pt modelId="{E1AAAC86-EF19-2240-BA86-A2C9B10432BF}" type="parTrans" cxnId="{EDD8E308-0207-E04F-AD30-603D151F3D1F}">
      <dgm:prSet/>
      <dgm:spPr/>
      <dgm:t>
        <a:bodyPr/>
        <a:lstStyle/>
        <a:p>
          <a:endParaRPr lang="en-US"/>
        </a:p>
      </dgm:t>
    </dgm:pt>
    <dgm:pt modelId="{D3726F36-8623-FC41-8F51-BE0C9D806DCE}" type="sibTrans" cxnId="{EDD8E308-0207-E04F-AD30-603D151F3D1F}">
      <dgm:prSet/>
      <dgm:spPr/>
      <dgm:t>
        <a:bodyPr/>
        <a:lstStyle/>
        <a:p>
          <a:endParaRPr lang="en-US"/>
        </a:p>
      </dgm:t>
    </dgm:pt>
    <dgm:pt modelId="{3D0C69D6-548C-2641-9310-18F0482A1123}">
      <dgm:prSet/>
      <dgm:spPr/>
      <dgm:t>
        <a:bodyPr/>
        <a:lstStyle/>
        <a:p>
          <a:r>
            <a:rPr lang="en-US" dirty="0" smtClean="0"/>
            <a:t>printers, terminals, video display, keyboard, mouse</a:t>
          </a:r>
          <a:endParaRPr lang="en-US" dirty="0"/>
        </a:p>
      </dgm:t>
    </dgm:pt>
    <dgm:pt modelId="{9C130145-EA52-A349-9E9F-061FAA10E4D3}" type="parTrans" cxnId="{ABAE6EE0-0474-EB47-9368-B830EE8FEA8D}">
      <dgm:prSet/>
      <dgm:spPr/>
      <dgm:t>
        <a:bodyPr/>
        <a:lstStyle/>
        <a:p>
          <a:endParaRPr lang="en-US"/>
        </a:p>
      </dgm:t>
    </dgm:pt>
    <dgm:pt modelId="{5526B0D0-4955-4C4D-B5F3-5D00B3ECC35E}" type="sibTrans" cxnId="{ABAE6EE0-0474-EB47-9368-B830EE8FEA8D}">
      <dgm:prSet/>
      <dgm:spPr/>
      <dgm:t>
        <a:bodyPr/>
        <a:lstStyle/>
        <a:p>
          <a:endParaRPr lang="en-US"/>
        </a:p>
      </dgm:t>
    </dgm:pt>
    <dgm:pt modelId="{EDC75140-C643-1E42-9DC8-F65DED235457}">
      <dgm:prSet/>
      <dgm:spPr/>
      <dgm:t>
        <a:bodyPr/>
        <a:lstStyle/>
        <a:p>
          <a:r>
            <a:rPr lang="en-NZ" dirty="0" smtClean="0"/>
            <a:t>suitable for communicating with electronic equipment</a:t>
          </a:r>
        </a:p>
      </dgm:t>
    </dgm:pt>
    <dgm:pt modelId="{90C4588F-9726-C245-B92E-81869AE38735}" type="parTrans" cxnId="{7A0330AA-0872-9641-A6B6-9AC7BCB333C5}">
      <dgm:prSet/>
      <dgm:spPr/>
      <dgm:t>
        <a:bodyPr/>
        <a:lstStyle/>
        <a:p>
          <a:endParaRPr lang="en-US"/>
        </a:p>
      </dgm:t>
    </dgm:pt>
    <dgm:pt modelId="{B66CAB93-EAEA-E446-817B-4671B39A027B}" type="sibTrans" cxnId="{7A0330AA-0872-9641-A6B6-9AC7BCB333C5}">
      <dgm:prSet/>
      <dgm:spPr/>
      <dgm:t>
        <a:bodyPr/>
        <a:lstStyle/>
        <a:p>
          <a:endParaRPr lang="en-US"/>
        </a:p>
      </dgm:t>
    </dgm:pt>
    <dgm:pt modelId="{E0FA14F6-72EE-3D44-B061-13029ECF0B9E}">
      <dgm:prSet/>
      <dgm:spPr/>
      <dgm:t>
        <a:bodyPr/>
        <a:lstStyle/>
        <a:p>
          <a:r>
            <a:rPr lang="en-NZ" dirty="0" smtClean="0"/>
            <a:t>disk drives, USB keys, sensors, controllers</a:t>
          </a:r>
        </a:p>
      </dgm:t>
    </dgm:pt>
    <dgm:pt modelId="{4EBA88F7-41E3-6C46-AF84-4B230EB2A56D}" type="parTrans" cxnId="{238C094E-8927-864D-BEDE-F00CF20802E1}">
      <dgm:prSet/>
      <dgm:spPr/>
      <dgm:t>
        <a:bodyPr/>
        <a:lstStyle/>
        <a:p>
          <a:endParaRPr lang="en-US"/>
        </a:p>
      </dgm:t>
    </dgm:pt>
    <dgm:pt modelId="{3A6D5C9B-341E-0042-857F-D496CF01E542}" type="sibTrans" cxnId="{238C094E-8927-864D-BEDE-F00CF20802E1}">
      <dgm:prSet/>
      <dgm:spPr/>
      <dgm:t>
        <a:bodyPr/>
        <a:lstStyle/>
        <a:p>
          <a:endParaRPr lang="en-US"/>
        </a:p>
      </dgm:t>
    </dgm:pt>
    <dgm:pt modelId="{CB4D711B-C0BA-E443-8661-FDB92E943306}">
      <dgm:prSet/>
      <dgm:spPr/>
      <dgm:t>
        <a:bodyPr/>
        <a:lstStyle/>
        <a:p>
          <a:r>
            <a:rPr lang="en-US" dirty="0" smtClean="0"/>
            <a:t>suitable for communicating with remote devices</a:t>
          </a:r>
        </a:p>
      </dgm:t>
    </dgm:pt>
    <dgm:pt modelId="{E9CD0342-F77A-3A43-8C1D-37E547835037}" type="parTrans" cxnId="{9AB93F35-C2DE-AC4C-BA0E-DD511D942CFF}">
      <dgm:prSet/>
      <dgm:spPr/>
      <dgm:t>
        <a:bodyPr/>
        <a:lstStyle/>
        <a:p>
          <a:endParaRPr lang="en-US"/>
        </a:p>
      </dgm:t>
    </dgm:pt>
    <dgm:pt modelId="{DBD6B8FC-B83E-0340-94E7-4544D29405CD}" type="sibTrans" cxnId="{9AB93F35-C2DE-AC4C-BA0E-DD511D942CFF}">
      <dgm:prSet/>
      <dgm:spPr/>
      <dgm:t>
        <a:bodyPr/>
        <a:lstStyle/>
        <a:p>
          <a:endParaRPr lang="en-US"/>
        </a:p>
      </dgm:t>
    </dgm:pt>
    <dgm:pt modelId="{316C6C9C-21F2-0B42-AC69-460245A64D99}">
      <dgm:prSet/>
      <dgm:spPr/>
      <dgm:t>
        <a:bodyPr/>
        <a:lstStyle/>
        <a:p>
          <a:r>
            <a:rPr lang="en-US" dirty="0" smtClean="0"/>
            <a:t>modems, network adapters, digital line drivers </a:t>
          </a:r>
          <a:endParaRPr lang="en-US" dirty="0"/>
        </a:p>
      </dgm:t>
    </dgm:pt>
    <dgm:pt modelId="{18B263FB-2FD4-ED43-BB1F-43E47F075405}" type="parTrans" cxnId="{2362B3C1-CBDF-8348-84B1-0D10E3CC4ADB}">
      <dgm:prSet/>
      <dgm:spPr/>
      <dgm:t>
        <a:bodyPr/>
        <a:lstStyle/>
        <a:p>
          <a:endParaRPr lang="en-US"/>
        </a:p>
      </dgm:t>
    </dgm:pt>
    <dgm:pt modelId="{9CEAB826-A463-164C-9C9B-9496AF8A3F09}" type="sibTrans" cxnId="{2362B3C1-CBDF-8348-84B1-0D10E3CC4ADB}">
      <dgm:prSet/>
      <dgm:spPr/>
      <dgm:t>
        <a:bodyPr/>
        <a:lstStyle/>
        <a:p>
          <a:endParaRPr lang="en-US"/>
        </a:p>
      </dgm:t>
    </dgm:pt>
    <dgm:pt modelId="{49D68194-88F4-E442-95D4-F35DAF013834}" type="pres">
      <dgm:prSet presAssocID="{AFAC976C-F751-FC48-82B2-F978B8BA58B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D9D3AF-2805-4F4A-9FBF-B5C2B2D3068A}" type="pres">
      <dgm:prSet presAssocID="{0DE89C6D-0493-B041-A2EE-3F8E8A3338E8}" presName="parentLin" presStyleCnt="0"/>
      <dgm:spPr/>
    </dgm:pt>
    <dgm:pt modelId="{4606453E-3D64-AA4D-9155-B05018665D6B}" type="pres">
      <dgm:prSet presAssocID="{0DE89C6D-0493-B041-A2EE-3F8E8A3338E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BB9E506-97C9-A249-8FED-E01C7E14EF65}" type="pres">
      <dgm:prSet presAssocID="{0DE89C6D-0493-B041-A2EE-3F8E8A3338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AF488-BB4D-AB40-9343-5F7B8C9FFB20}" type="pres">
      <dgm:prSet presAssocID="{0DE89C6D-0493-B041-A2EE-3F8E8A3338E8}" presName="negativeSpace" presStyleCnt="0"/>
      <dgm:spPr/>
    </dgm:pt>
    <dgm:pt modelId="{B2C9979D-1879-0C4F-8A37-54B31EF240CF}" type="pres">
      <dgm:prSet presAssocID="{0DE89C6D-0493-B041-A2EE-3F8E8A3338E8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C41722-BA73-6D47-993C-DCD8DAE6D9FB}" type="pres">
      <dgm:prSet presAssocID="{13AEBB9C-E04E-2844-9487-E19B1AA537B3}" presName="spaceBetweenRectangles" presStyleCnt="0"/>
      <dgm:spPr/>
    </dgm:pt>
    <dgm:pt modelId="{4D0EE74C-83B9-2344-98DF-06E6DE7E83E2}" type="pres">
      <dgm:prSet presAssocID="{6D0E48FC-8858-6B4C-8521-BB8B60EC9D98}" presName="parentLin" presStyleCnt="0"/>
      <dgm:spPr/>
    </dgm:pt>
    <dgm:pt modelId="{56334DC3-8F3B-3647-A453-B070F48679EF}" type="pres">
      <dgm:prSet presAssocID="{6D0E48FC-8858-6B4C-8521-BB8B60EC9D9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3123124-83CF-B944-9DE9-775C9C34CCC6}" type="pres">
      <dgm:prSet presAssocID="{6D0E48FC-8858-6B4C-8521-BB8B60EC9D9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8FC05-1054-594C-8ADD-0E08F4267900}" type="pres">
      <dgm:prSet presAssocID="{6D0E48FC-8858-6B4C-8521-BB8B60EC9D98}" presName="negativeSpace" presStyleCnt="0"/>
      <dgm:spPr/>
    </dgm:pt>
    <dgm:pt modelId="{6D7049AE-0945-ED43-A96C-FF52F6539C8F}" type="pres">
      <dgm:prSet presAssocID="{6D0E48FC-8858-6B4C-8521-BB8B60EC9D98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099E1C-FEB1-694A-8484-F16268060BB7}" type="pres">
      <dgm:prSet presAssocID="{B6015B51-2745-3B40-B29C-9320C7803080}" presName="spaceBetweenRectangles" presStyleCnt="0"/>
      <dgm:spPr/>
    </dgm:pt>
    <dgm:pt modelId="{4F317941-0ED6-6B45-81A8-91A176F3D44F}" type="pres">
      <dgm:prSet presAssocID="{D146F49B-BDBE-2241-88FC-3341D4564524}" presName="parentLin" presStyleCnt="0"/>
      <dgm:spPr/>
    </dgm:pt>
    <dgm:pt modelId="{119B175D-FE43-7640-B04B-C75386B5EA9C}" type="pres">
      <dgm:prSet presAssocID="{D146F49B-BDBE-2241-88FC-3341D4564524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FADD827A-CDD6-4644-BCD4-259123B08226}" type="pres">
      <dgm:prSet presAssocID="{D146F49B-BDBE-2241-88FC-3341D456452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BE360B-91AF-0543-BB8A-DBC3806210BF}" type="pres">
      <dgm:prSet presAssocID="{D146F49B-BDBE-2241-88FC-3341D4564524}" presName="negativeSpace" presStyleCnt="0"/>
      <dgm:spPr/>
    </dgm:pt>
    <dgm:pt modelId="{296168ED-EAA0-5940-A255-E05A1D713695}" type="pres">
      <dgm:prSet presAssocID="{D146F49B-BDBE-2241-88FC-3341D4564524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A90CA7-E4F4-4A13-95E5-19E34266D246}" type="presOf" srcId="{316C6C9C-21F2-0B42-AC69-460245A64D99}" destId="{296168ED-EAA0-5940-A255-E05A1D713695}" srcOrd="0" destOrd="1" presId="urn:microsoft.com/office/officeart/2005/8/layout/list1"/>
    <dgm:cxn modelId="{7F8673EE-BA7B-4534-AB6A-3A953CCA480E}" type="presOf" srcId="{AFAC976C-F751-FC48-82B2-F978B8BA58B4}" destId="{49D68194-88F4-E442-95D4-F35DAF013834}" srcOrd="0" destOrd="0" presId="urn:microsoft.com/office/officeart/2005/8/layout/list1"/>
    <dgm:cxn modelId="{A35871ED-B789-4868-BC2C-FB0C20A54849}" type="presOf" srcId="{6D0E48FC-8858-6B4C-8521-BB8B60EC9D98}" destId="{56334DC3-8F3B-3647-A453-B070F48679EF}" srcOrd="0" destOrd="0" presId="urn:microsoft.com/office/officeart/2005/8/layout/list1"/>
    <dgm:cxn modelId="{26E06D3E-16A6-D540-9E3F-A26CACDFE1AC}" srcId="{AFAC976C-F751-FC48-82B2-F978B8BA58B4}" destId="{6D0E48FC-8858-6B4C-8521-BB8B60EC9D98}" srcOrd="1" destOrd="0" parTransId="{3E8C3210-F260-2841-A91B-722B01A7D83B}" sibTransId="{B6015B51-2745-3B40-B29C-9320C7803080}"/>
    <dgm:cxn modelId="{AF491D64-DC71-4B91-A7F2-69F63EAA576C}" type="presOf" srcId="{3D0C69D6-548C-2641-9310-18F0482A1123}" destId="{B2C9979D-1879-0C4F-8A37-54B31EF240CF}" srcOrd="0" destOrd="1" presId="urn:microsoft.com/office/officeart/2005/8/layout/list1"/>
    <dgm:cxn modelId="{F660A7CF-AD3C-464E-8D66-E0D28E328519}" type="presOf" srcId="{CB4D711B-C0BA-E443-8661-FDB92E943306}" destId="{296168ED-EAA0-5940-A255-E05A1D713695}" srcOrd="0" destOrd="0" presId="urn:microsoft.com/office/officeart/2005/8/layout/list1"/>
    <dgm:cxn modelId="{7A0330AA-0872-9641-A6B6-9AC7BCB333C5}" srcId="{6D0E48FC-8858-6B4C-8521-BB8B60EC9D98}" destId="{EDC75140-C643-1E42-9DC8-F65DED235457}" srcOrd="0" destOrd="0" parTransId="{90C4588F-9726-C245-B92E-81869AE38735}" sibTransId="{B66CAB93-EAEA-E446-817B-4671B39A027B}"/>
    <dgm:cxn modelId="{A48469C1-35BF-4DA0-B4EF-B73A112AFF1B}" type="presOf" srcId="{0DE89C6D-0493-B041-A2EE-3F8E8A3338E8}" destId="{FBB9E506-97C9-A249-8FED-E01C7E14EF65}" srcOrd="1" destOrd="0" presId="urn:microsoft.com/office/officeart/2005/8/layout/list1"/>
    <dgm:cxn modelId="{ABAE6EE0-0474-EB47-9368-B830EE8FEA8D}" srcId="{0DE89C6D-0493-B041-A2EE-3F8E8A3338E8}" destId="{3D0C69D6-548C-2641-9310-18F0482A1123}" srcOrd="1" destOrd="0" parTransId="{9C130145-EA52-A349-9E9F-061FAA10E4D3}" sibTransId="{5526B0D0-4955-4C4D-B5F3-5D00B3ECC35E}"/>
    <dgm:cxn modelId="{A17A267E-F051-4CF9-A3D1-5F5AD9BBDBA4}" type="presOf" srcId="{0DE89C6D-0493-B041-A2EE-3F8E8A3338E8}" destId="{4606453E-3D64-AA4D-9155-B05018665D6B}" srcOrd="0" destOrd="0" presId="urn:microsoft.com/office/officeart/2005/8/layout/list1"/>
    <dgm:cxn modelId="{E6FFD773-8216-4A3F-A177-31F7BBD5736C}" type="presOf" srcId="{E0FA14F6-72EE-3D44-B061-13029ECF0B9E}" destId="{6D7049AE-0945-ED43-A96C-FF52F6539C8F}" srcOrd="0" destOrd="1" presId="urn:microsoft.com/office/officeart/2005/8/layout/list1"/>
    <dgm:cxn modelId="{EDD8E308-0207-E04F-AD30-603D151F3D1F}" srcId="{0DE89C6D-0493-B041-A2EE-3F8E8A3338E8}" destId="{8949F803-F94A-1842-B39D-99A859DAE223}" srcOrd="0" destOrd="0" parTransId="{E1AAAC86-EF19-2240-BA86-A2C9B10432BF}" sibTransId="{D3726F36-8623-FC41-8F51-BE0C9D806DCE}"/>
    <dgm:cxn modelId="{18BCCC8B-6FDD-469F-B4DF-C19924E2967D}" type="presOf" srcId="{EDC75140-C643-1E42-9DC8-F65DED235457}" destId="{6D7049AE-0945-ED43-A96C-FF52F6539C8F}" srcOrd="0" destOrd="0" presId="urn:microsoft.com/office/officeart/2005/8/layout/list1"/>
    <dgm:cxn modelId="{CC6D7F40-B0CA-7B48-A244-48C3133FC06B}" srcId="{AFAC976C-F751-FC48-82B2-F978B8BA58B4}" destId="{D146F49B-BDBE-2241-88FC-3341D4564524}" srcOrd="2" destOrd="0" parTransId="{1B9A31DB-E9B0-3840-B15B-3C2EBC140743}" sibTransId="{614ABAF2-CD0F-8047-8149-1548C3397402}"/>
    <dgm:cxn modelId="{2362B3C1-CBDF-8348-84B1-0D10E3CC4ADB}" srcId="{D146F49B-BDBE-2241-88FC-3341D4564524}" destId="{316C6C9C-21F2-0B42-AC69-460245A64D99}" srcOrd="1" destOrd="0" parTransId="{18B263FB-2FD4-ED43-BB1F-43E47F075405}" sibTransId="{9CEAB826-A463-164C-9C9B-9496AF8A3F09}"/>
    <dgm:cxn modelId="{1E8E9F19-E36E-4535-AA01-6F74914E97E6}" type="presOf" srcId="{6D0E48FC-8858-6B4C-8521-BB8B60EC9D98}" destId="{B3123124-83CF-B944-9DE9-775C9C34CCC6}" srcOrd="1" destOrd="0" presId="urn:microsoft.com/office/officeart/2005/8/layout/list1"/>
    <dgm:cxn modelId="{9AB93F35-C2DE-AC4C-BA0E-DD511D942CFF}" srcId="{D146F49B-BDBE-2241-88FC-3341D4564524}" destId="{CB4D711B-C0BA-E443-8661-FDB92E943306}" srcOrd="0" destOrd="0" parTransId="{E9CD0342-F77A-3A43-8C1D-37E547835037}" sibTransId="{DBD6B8FC-B83E-0340-94E7-4544D29405CD}"/>
    <dgm:cxn modelId="{FBAF1F4B-FF46-488B-8455-94D7A2093BEC}" type="presOf" srcId="{D146F49B-BDBE-2241-88FC-3341D4564524}" destId="{FADD827A-CDD6-4644-BCD4-259123B08226}" srcOrd="1" destOrd="0" presId="urn:microsoft.com/office/officeart/2005/8/layout/list1"/>
    <dgm:cxn modelId="{F36C710D-0531-49B2-B974-51DC55A761EA}" type="presOf" srcId="{8949F803-F94A-1842-B39D-99A859DAE223}" destId="{B2C9979D-1879-0C4F-8A37-54B31EF240CF}" srcOrd="0" destOrd="0" presId="urn:microsoft.com/office/officeart/2005/8/layout/list1"/>
    <dgm:cxn modelId="{0DE713F6-9992-4AFD-8EEF-65661F464F12}" type="presOf" srcId="{D146F49B-BDBE-2241-88FC-3341D4564524}" destId="{119B175D-FE43-7640-B04B-C75386B5EA9C}" srcOrd="0" destOrd="0" presId="urn:microsoft.com/office/officeart/2005/8/layout/list1"/>
    <dgm:cxn modelId="{238C094E-8927-864D-BEDE-F00CF20802E1}" srcId="{6D0E48FC-8858-6B4C-8521-BB8B60EC9D98}" destId="{E0FA14F6-72EE-3D44-B061-13029ECF0B9E}" srcOrd="1" destOrd="0" parTransId="{4EBA88F7-41E3-6C46-AF84-4B230EB2A56D}" sibTransId="{3A6D5C9B-341E-0042-857F-D496CF01E542}"/>
    <dgm:cxn modelId="{A8E9FD0C-E14B-E64E-B0AF-E93A10D8CF35}" srcId="{AFAC976C-F751-FC48-82B2-F978B8BA58B4}" destId="{0DE89C6D-0493-B041-A2EE-3F8E8A3338E8}" srcOrd="0" destOrd="0" parTransId="{C14749A3-2BF9-A244-BA9A-E18CDCE78CA8}" sibTransId="{13AEBB9C-E04E-2844-9487-E19B1AA537B3}"/>
    <dgm:cxn modelId="{B7CEEB8B-E660-45BB-868A-BAB2D23C7830}" type="presParOf" srcId="{49D68194-88F4-E442-95D4-F35DAF013834}" destId="{FED9D3AF-2805-4F4A-9FBF-B5C2B2D3068A}" srcOrd="0" destOrd="0" presId="urn:microsoft.com/office/officeart/2005/8/layout/list1"/>
    <dgm:cxn modelId="{F4D20822-8860-4999-98E8-33511A16C35D}" type="presParOf" srcId="{FED9D3AF-2805-4F4A-9FBF-B5C2B2D3068A}" destId="{4606453E-3D64-AA4D-9155-B05018665D6B}" srcOrd="0" destOrd="0" presId="urn:microsoft.com/office/officeart/2005/8/layout/list1"/>
    <dgm:cxn modelId="{9812B23B-2B21-4E46-BB91-EC7E42DC4692}" type="presParOf" srcId="{FED9D3AF-2805-4F4A-9FBF-B5C2B2D3068A}" destId="{FBB9E506-97C9-A249-8FED-E01C7E14EF65}" srcOrd="1" destOrd="0" presId="urn:microsoft.com/office/officeart/2005/8/layout/list1"/>
    <dgm:cxn modelId="{A7BE7D68-5D2B-492C-8E9A-88FAC1D86689}" type="presParOf" srcId="{49D68194-88F4-E442-95D4-F35DAF013834}" destId="{489AF488-BB4D-AB40-9343-5F7B8C9FFB20}" srcOrd="1" destOrd="0" presId="urn:microsoft.com/office/officeart/2005/8/layout/list1"/>
    <dgm:cxn modelId="{4A2B1ABD-F955-4B12-B409-91FA9B414E54}" type="presParOf" srcId="{49D68194-88F4-E442-95D4-F35DAF013834}" destId="{B2C9979D-1879-0C4F-8A37-54B31EF240CF}" srcOrd="2" destOrd="0" presId="urn:microsoft.com/office/officeart/2005/8/layout/list1"/>
    <dgm:cxn modelId="{4128D4A6-516E-4C8A-ABD3-86147AC67BD0}" type="presParOf" srcId="{49D68194-88F4-E442-95D4-F35DAF013834}" destId="{02C41722-BA73-6D47-993C-DCD8DAE6D9FB}" srcOrd="3" destOrd="0" presId="urn:microsoft.com/office/officeart/2005/8/layout/list1"/>
    <dgm:cxn modelId="{480DABA6-036B-4712-9361-81C2616FE8AD}" type="presParOf" srcId="{49D68194-88F4-E442-95D4-F35DAF013834}" destId="{4D0EE74C-83B9-2344-98DF-06E6DE7E83E2}" srcOrd="4" destOrd="0" presId="urn:microsoft.com/office/officeart/2005/8/layout/list1"/>
    <dgm:cxn modelId="{F7123DD9-E54B-4B77-A2F0-A54E565E4289}" type="presParOf" srcId="{4D0EE74C-83B9-2344-98DF-06E6DE7E83E2}" destId="{56334DC3-8F3B-3647-A453-B070F48679EF}" srcOrd="0" destOrd="0" presId="urn:microsoft.com/office/officeart/2005/8/layout/list1"/>
    <dgm:cxn modelId="{76593DE3-8BD0-4A32-A9DB-8E05C32C9A80}" type="presParOf" srcId="{4D0EE74C-83B9-2344-98DF-06E6DE7E83E2}" destId="{B3123124-83CF-B944-9DE9-775C9C34CCC6}" srcOrd="1" destOrd="0" presId="urn:microsoft.com/office/officeart/2005/8/layout/list1"/>
    <dgm:cxn modelId="{D8EBAF7A-9494-4276-A475-847FB4F5B1AE}" type="presParOf" srcId="{49D68194-88F4-E442-95D4-F35DAF013834}" destId="{DE88FC05-1054-594C-8ADD-0E08F4267900}" srcOrd="5" destOrd="0" presId="urn:microsoft.com/office/officeart/2005/8/layout/list1"/>
    <dgm:cxn modelId="{86564F1B-DA85-429A-BD67-6707F3023BA3}" type="presParOf" srcId="{49D68194-88F4-E442-95D4-F35DAF013834}" destId="{6D7049AE-0945-ED43-A96C-FF52F6539C8F}" srcOrd="6" destOrd="0" presId="urn:microsoft.com/office/officeart/2005/8/layout/list1"/>
    <dgm:cxn modelId="{A3306F9F-A99E-4FAC-A178-750DB815C234}" type="presParOf" srcId="{49D68194-88F4-E442-95D4-F35DAF013834}" destId="{DE099E1C-FEB1-694A-8484-F16268060BB7}" srcOrd="7" destOrd="0" presId="urn:microsoft.com/office/officeart/2005/8/layout/list1"/>
    <dgm:cxn modelId="{17739CE3-F55B-4852-9050-51ED52397A72}" type="presParOf" srcId="{49D68194-88F4-E442-95D4-F35DAF013834}" destId="{4F317941-0ED6-6B45-81A8-91A176F3D44F}" srcOrd="8" destOrd="0" presId="urn:microsoft.com/office/officeart/2005/8/layout/list1"/>
    <dgm:cxn modelId="{98AA05CD-F15C-4D0E-8958-1F53AD0B8BC8}" type="presParOf" srcId="{4F317941-0ED6-6B45-81A8-91A176F3D44F}" destId="{119B175D-FE43-7640-B04B-C75386B5EA9C}" srcOrd="0" destOrd="0" presId="urn:microsoft.com/office/officeart/2005/8/layout/list1"/>
    <dgm:cxn modelId="{78F476CA-770F-4F74-8355-AB60060C73B4}" type="presParOf" srcId="{4F317941-0ED6-6B45-81A8-91A176F3D44F}" destId="{FADD827A-CDD6-4644-BCD4-259123B08226}" srcOrd="1" destOrd="0" presId="urn:microsoft.com/office/officeart/2005/8/layout/list1"/>
    <dgm:cxn modelId="{746499D1-6748-4DE6-8500-A1A562E26B26}" type="presParOf" srcId="{49D68194-88F4-E442-95D4-F35DAF013834}" destId="{22BE360B-91AF-0543-BB8A-DBC3806210BF}" srcOrd="9" destOrd="0" presId="urn:microsoft.com/office/officeart/2005/8/layout/list1"/>
    <dgm:cxn modelId="{1CA6DBAC-9E28-478F-9811-EB926DB51DAA}" type="presParOf" srcId="{49D68194-88F4-E442-95D4-F35DAF013834}" destId="{296168ED-EAA0-5940-A255-E05A1D71369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8BA960-BEFB-C746-A5D5-5F249C882C2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396F84-566A-D845-B0DD-1BCBE90FF02A}">
      <dgm:prSet phldrT="[Text]"/>
      <dgm:spPr>
        <a:solidFill>
          <a:srgbClr val="660066"/>
        </a:solidFill>
      </dgm:spPr>
      <dgm:t>
        <a:bodyPr/>
        <a:lstStyle/>
        <a:p>
          <a:pPr algn="ctr"/>
          <a:r>
            <a:rPr lang="en-NZ" i="1" dirty="0" smtClean="0"/>
            <a:t>Data Rate</a:t>
          </a:r>
          <a:endParaRPr lang="en-US" dirty="0"/>
        </a:p>
      </dgm:t>
    </dgm:pt>
    <dgm:pt modelId="{3E021B1E-D991-724A-8330-99B807D8033E}" type="parTrans" cxnId="{4FF86F33-FD69-2648-B14B-002EEB130CAE}">
      <dgm:prSet/>
      <dgm:spPr/>
      <dgm:t>
        <a:bodyPr/>
        <a:lstStyle/>
        <a:p>
          <a:endParaRPr lang="en-US"/>
        </a:p>
      </dgm:t>
    </dgm:pt>
    <dgm:pt modelId="{BA763D3F-6D97-7944-92E1-B05AD874774C}" type="sibTrans" cxnId="{4FF86F33-FD69-2648-B14B-002EEB130CAE}">
      <dgm:prSet/>
      <dgm:spPr/>
      <dgm:t>
        <a:bodyPr/>
        <a:lstStyle/>
        <a:p>
          <a:endParaRPr lang="en-US"/>
        </a:p>
      </dgm:t>
    </dgm:pt>
    <dgm:pt modelId="{7D75AE8C-554D-F445-ACDE-E84D4ED8E9BD}">
      <dgm:prSet/>
      <dgm:spPr/>
      <dgm:t>
        <a:bodyPr/>
        <a:lstStyle/>
        <a:p>
          <a:r>
            <a:rPr lang="en-NZ" dirty="0" smtClean="0"/>
            <a:t>there may be differences of magnitude between the data transfer rates</a:t>
          </a:r>
        </a:p>
      </dgm:t>
    </dgm:pt>
    <dgm:pt modelId="{1248E283-DF9E-BD44-86AA-7BA28211F8E3}" type="parTrans" cxnId="{E4788B57-1053-8442-8F8C-99693B46F486}">
      <dgm:prSet/>
      <dgm:spPr/>
      <dgm:t>
        <a:bodyPr/>
        <a:lstStyle/>
        <a:p>
          <a:endParaRPr lang="en-US"/>
        </a:p>
      </dgm:t>
    </dgm:pt>
    <dgm:pt modelId="{2D877A58-3376-4A46-9C1B-D64C3FFA36DD}" type="sibTrans" cxnId="{E4788B57-1053-8442-8F8C-99693B46F486}">
      <dgm:prSet/>
      <dgm:spPr/>
      <dgm:t>
        <a:bodyPr/>
        <a:lstStyle/>
        <a:p>
          <a:endParaRPr lang="en-US"/>
        </a:p>
      </dgm:t>
    </dgm:pt>
    <dgm:pt modelId="{66052A6D-8A96-7842-AD6D-3449E8E81A31}">
      <dgm:prSet/>
      <dgm:spPr>
        <a:solidFill>
          <a:srgbClr val="660066"/>
        </a:solidFill>
      </dgm:spPr>
      <dgm:t>
        <a:bodyPr/>
        <a:lstStyle/>
        <a:p>
          <a:pPr algn="ctr"/>
          <a:r>
            <a:rPr lang="en-NZ" i="1" dirty="0" smtClean="0"/>
            <a:t>Application</a:t>
          </a:r>
        </a:p>
      </dgm:t>
    </dgm:pt>
    <dgm:pt modelId="{29D5FBE9-83BF-C14C-8238-9D74130A62F3}" type="parTrans" cxnId="{2B500D41-3A00-134E-9CA9-A75BED337B39}">
      <dgm:prSet/>
      <dgm:spPr/>
      <dgm:t>
        <a:bodyPr/>
        <a:lstStyle/>
        <a:p>
          <a:endParaRPr lang="en-US"/>
        </a:p>
      </dgm:t>
    </dgm:pt>
    <dgm:pt modelId="{AAA56561-F6FA-F343-AE53-43BE969F5BDA}" type="sibTrans" cxnId="{2B500D41-3A00-134E-9CA9-A75BED337B39}">
      <dgm:prSet/>
      <dgm:spPr/>
      <dgm:t>
        <a:bodyPr/>
        <a:lstStyle/>
        <a:p>
          <a:endParaRPr lang="en-US"/>
        </a:p>
      </dgm:t>
    </dgm:pt>
    <dgm:pt modelId="{638D3B16-1FBC-6A48-90BF-28B0491A0AD3}">
      <dgm:prSet/>
      <dgm:spPr/>
      <dgm:t>
        <a:bodyPr/>
        <a:lstStyle/>
        <a:p>
          <a:pPr marL="0" indent="398463"/>
          <a:r>
            <a:rPr lang="en-NZ" dirty="0" smtClean="0"/>
            <a:t>	the use to which a device is put has an influence on the software</a:t>
          </a:r>
        </a:p>
      </dgm:t>
    </dgm:pt>
    <dgm:pt modelId="{913F298B-06FE-DA4B-B785-721EA24F8978}" type="parTrans" cxnId="{5786DFD0-EEB4-1546-9BD5-DBAAC5569B2D}">
      <dgm:prSet/>
      <dgm:spPr/>
      <dgm:t>
        <a:bodyPr/>
        <a:lstStyle/>
        <a:p>
          <a:endParaRPr lang="en-US"/>
        </a:p>
      </dgm:t>
    </dgm:pt>
    <dgm:pt modelId="{A058525F-E1EF-7645-9498-03B002CA86EB}" type="sibTrans" cxnId="{5786DFD0-EEB4-1546-9BD5-DBAAC5569B2D}">
      <dgm:prSet/>
      <dgm:spPr/>
      <dgm:t>
        <a:bodyPr/>
        <a:lstStyle/>
        <a:p>
          <a:endParaRPr lang="en-US"/>
        </a:p>
      </dgm:t>
    </dgm:pt>
    <dgm:pt modelId="{82594DB4-688B-FB4A-8C60-0CAEBA8B2ADC}">
      <dgm:prSet/>
      <dgm:spPr>
        <a:solidFill>
          <a:srgbClr val="660066"/>
        </a:solidFill>
      </dgm:spPr>
      <dgm:t>
        <a:bodyPr/>
        <a:lstStyle/>
        <a:p>
          <a:pPr algn="ctr"/>
          <a:r>
            <a:rPr lang="en-NZ" i="1" dirty="0" smtClean="0"/>
            <a:t>Complexity of Control</a:t>
          </a:r>
        </a:p>
      </dgm:t>
    </dgm:pt>
    <dgm:pt modelId="{E779F855-1F36-3440-B227-E5E2E3680554}" type="parTrans" cxnId="{D4886F37-270E-8B43-9C92-D433B16D05CA}">
      <dgm:prSet/>
      <dgm:spPr/>
      <dgm:t>
        <a:bodyPr/>
        <a:lstStyle/>
        <a:p>
          <a:endParaRPr lang="en-US"/>
        </a:p>
      </dgm:t>
    </dgm:pt>
    <dgm:pt modelId="{EBD97AB5-20E0-C543-853F-2C5984CE54AA}" type="sibTrans" cxnId="{D4886F37-270E-8B43-9C92-D433B16D05CA}">
      <dgm:prSet/>
      <dgm:spPr/>
      <dgm:t>
        <a:bodyPr/>
        <a:lstStyle/>
        <a:p>
          <a:endParaRPr lang="en-US"/>
        </a:p>
      </dgm:t>
    </dgm:pt>
    <dgm:pt modelId="{D4E7D757-3F16-2D48-B7D3-6685B95EAD51}">
      <dgm:prSet/>
      <dgm:spPr/>
      <dgm:t>
        <a:bodyPr/>
        <a:lstStyle/>
        <a:p>
          <a:pPr marL="858838" indent="52388"/>
          <a:r>
            <a:rPr lang="en-NZ" dirty="0" smtClean="0"/>
            <a:t> the effect on the operating system is filtered by the complexity of the I/O module that controls the device</a:t>
          </a:r>
        </a:p>
      </dgm:t>
    </dgm:pt>
    <dgm:pt modelId="{A951A92D-1DFE-9640-A5E7-9394723DE6A1}" type="parTrans" cxnId="{F8A09EAB-1BE7-2148-BCD8-5DA3A7AE05BE}">
      <dgm:prSet/>
      <dgm:spPr/>
      <dgm:t>
        <a:bodyPr/>
        <a:lstStyle/>
        <a:p>
          <a:endParaRPr lang="en-US"/>
        </a:p>
      </dgm:t>
    </dgm:pt>
    <dgm:pt modelId="{25F77210-B08A-514B-9F0B-34F74BCA0D60}" type="sibTrans" cxnId="{F8A09EAB-1BE7-2148-BCD8-5DA3A7AE05BE}">
      <dgm:prSet/>
      <dgm:spPr/>
      <dgm:t>
        <a:bodyPr/>
        <a:lstStyle/>
        <a:p>
          <a:endParaRPr lang="en-US"/>
        </a:p>
      </dgm:t>
    </dgm:pt>
    <dgm:pt modelId="{49B81AD8-1E1F-7D49-B975-E49BE4C0D952}">
      <dgm:prSet/>
      <dgm:spPr>
        <a:solidFill>
          <a:srgbClr val="660066"/>
        </a:solidFill>
      </dgm:spPr>
      <dgm:t>
        <a:bodyPr/>
        <a:lstStyle/>
        <a:p>
          <a:pPr algn="ctr"/>
          <a:r>
            <a:rPr lang="en-NZ" i="1" dirty="0" smtClean="0"/>
            <a:t>Unit of Transfer</a:t>
          </a:r>
        </a:p>
      </dgm:t>
    </dgm:pt>
    <dgm:pt modelId="{A253DD59-B0FB-A843-8640-92378E35B6B5}" type="parTrans" cxnId="{690C92C5-6668-5E45-AF32-FECE2827CB2A}">
      <dgm:prSet/>
      <dgm:spPr/>
      <dgm:t>
        <a:bodyPr/>
        <a:lstStyle/>
        <a:p>
          <a:endParaRPr lang="en-US"/>
        </a:p>
      </dgm:t>
    </dgm:pt>
    <dgm:pt modelId="{17122C77-C1A4-3F4C-8D60-FF2C723E84F0}" type="sibTrans" cxnId="{690C92C5-6668-5E45-AF32-FECE2827CB2A}">
      <dgm:prSet/>
      <dgm:spPr/>
      <dgm:t>
        <a:bodyPr/>
        <a:lstStyle/>
        <a:p>
          <a:endParaRPr lang="en-US"/>
        </a:p>
      </dgm:t>
    </dgm:pt>
    <dgm:pt modelId="{6D79366A-E3B2-6248-ABC8-44E8B26DD02D}">
      <dgm:prSet/>
      <dgm:spPr/>
      <dgm:t>
        <a:bodyPr/>
        <a:lstStyle/>
        <a:p>
          <a:pPr marL="0" indent="1308100"/>
          <a:r>
            <a:rPr lang="en-NZ" dirty="0" smtClean="0"/>
            <a:t>  data may be transferred as a stream of bytes or characters or in larger blocks</a:t>
          </a:r>
        </a:p>
      </dgm:t>
    </dgm:pt>
    <dgm:pt modelId="{E10DA35A-D379-344F-BD13-3D0AE69BA9E3}" type="parTrans" cxnId="{57F81773-9562-6442-A4C2-57EAD71F7A74}">
      <dgm:prSet/>
      <dgm:spPr/>
      <dgm:t>
        <a:bodyPr/>
        <a:lstStyle/>
        <a:p>
          <a:endParaRPr lang="en-US"/>
        </a:p>
      </dgm:t>
    </dgm:pt>
    <dgm:pt modelId="{B6BF6CDF-8407-CE45-A4DA-BAF99E997F22}" type="sibTrans" cxnId="{57F81773-9562-6442-A4C2-57EAD71F7A74}">
      <dgm:prSet/>
      <dgm:spPr/>
      <dgm:t>
        <a:bodyPr/>
        <a:lstStyle/>
        <a:p>
          <a:endParaRPr lang="en-US"/>
        </a:p>
      </dgm:t>
    </dgm:pt>
    <dgm:pt modelId="{02F18109-C4A5-4748-953A-CDD1B970AEEE}">
      <dgm:prSet/>
      <dgm:spPr>
        <a:solidFill>
          <a:srgbClr val="660066"/>
        </a:solidFill>
      </dgm:spPr>
      <dgm:t>
        <a:bodyPr/>
        <a:lstStyle/>
        <a:p>
          <a:pPr algn="ctr"/>
          <a:r>
            <a:rPr lang="en-NZ" i="1" dirty="0" smtClean="0"/>
            <a:t>Data Representation</a:t>
          </a:r>
        </a:p>
      </dgm:t>
    </dgm:pt>
    <dgm:pt modelId="{C5B7C849-7308-A543-9C95-E3B8C1FD82A1}" type="parTrans" cxnId="{B332E9AC-B37A-F74F-A339-AE0E725BC7E7}">
      <dgm:prSet/>
      <dgm:spPr/>
      <dgm:t>
        <a:bodyPr/>
        <a:lstStyle/>
        <a:p>
          <a:endParaRPr lang="en-US"/>
        </a:p>
      </dgm:t>
    </dgm:pt>
    <dgm:pt modelId="{12F577A5-6F45-1042-916C-4EDAFCDB6B3D}" type="sibTrans" cxnId="{B332E9AC-B37A-F74F-A339-AE0E725BC7E7}">
      <dgm:prSet/>
      <dgm:spPr/>
      <dgm:t>
        <a:bodyPr/>
        <a:lstStyle/>
        <a:p>
          <a:endParaRPr lang="en-US"/>
        </a:p>
      </dgm:t>
    </dgm:pt>
    <dgm:pt modelId="{438271F7-0236-D043-BEF0-6191E5C5996C}">
      <dgm:prSet/>
      <dgm:spPr/>
      <dgm:t>
        <a:bodyPr/>
        <a:lstStyle/>
        <a:p>
          <a:pPr marL="0" indent="1770063"/>
          <a:r>
            <a:rPr lang="en-NZ" dirty="0" smtClean="0"/>
            <a:t>  different data encoding schemes are used by different devices</a:t>
          </a:r>
        </a:p>
      </dgm:t>
    </dgm:pt>
    <dgm:pt modelId="{CB3EE04E-1709-824F-A842-F5608FB1E913}" type="parTrans" cxnId="{2A0059D7-9FD6-6E4C-A72A-D5E03635E9E7}">
      <dgm:prSet/>
      <dgm:spPr/>
      <dgm:t>
        <a:bodyPr/>
        <a:lstStyle/>
        <a:p>
          <a:endParaRPr lang="en-US"/>
        </a:p>
      </dgm:t>
    </dgm:pt>
    <dgm:pt modelId="{C52A4494-E629-3B43-AA25-C0410C8736D5}" type="sibTrans" cxnId="{2A0059D7-9FD6-6E4C-A72A-D5E03635E9E7}">
      <dgm:prSet/>
      <dgm:spPr/>
      <dgm:t>
        <a:bodyPr/>
        <a:lstStyle/>
        <a:p>
          <a:endParaRPr lang="en-US"/>
        </a:p>
      </dgm:t>
    </dgm:pt>
    <dgm:pt modelId="{DCF3D23A-4E61-864A-9A13-21C6263AC075}">
      <dgm:prSet/>
      <dgm:spPr>
        <a:solidFill>
          <a:srgbClr val="660066"/>
        </a:solidFill>
      </dgm:spPr>
      <dgm:t>
        <a:bodyPr/>
        <a:lstStyle/>
        <a:p>
          <a:r>
            <a:rPr lang="en-NZ" i="1" dirty="0" smtClean="0"/>
            <a:t>Error Conditions</a:t>
          </a:r>
        </a:p>
      </dgm:t>
    </dgm:pt>
    <dgm:pt modelId="{D248430D-B964-F24C-BFF8-173537E44D94}" type="parTrans" cxnId="{6D859051-0E01-514B-AA88-2D5E7D9C4142}">
      <dgm:prSet/>
      <dgm:spPr/>
      <dgm:t>
        <a:bodyPr/>
        <a:lstStyle/>
        <a:p>
          <a:endParaRPr lang="en-US"/>
        </a:p>
      </dgm:t>
    </dgm:pt>
    <dgm:pt modelId="{EF21B9FC-B403-BC4A-B757-17A083800AF6}" type="sibTrans" cxnId="{6D859051-0E01-514B-AA88-2D5E7D9C4142}">
      <dgm:prSet/>
      <dgm:spPr/>
      <dgm:t>
        <a:bodyPr/>
        <a:lstStyle/>
        <a:p>
          <a:endParaRPr lang="en-US"/>
        </a:p>
      </dgm:t>
    </dgm:pt>
    <dgm:pt modelId="{3428AA22-593F-B44D-A3A1-83F5557952BD}">
      <dgm:prSet/>
      <dgm:spPr/>
      <dgm:t>
        <a:bodyPr/>
        <a:lstStyle/>
        <a:p>
          <a:pPr marL="0" indent="2347913"/>
          <a:r>
            <a:rPr lang="en-NZ" dirty="0" smtClean="0"/>
            <a:t> the nature of errors, the way in which they are reported, their consequences, and the 					available range of responses differs from one device to another</a:t>
          </a:r>
          <a:endParaRPr lang="en-NZ" dirty="0"/>
        </a:p>
      </dgm:t>
    </dgm:pt>
    <dgm:pt modelId="{0EBB960A-1086-3242-8252-44CD423FDCB4}" type="parTrans" cxnId="{4B48EE5B-8BB1-F246-A1DE-80C49ED9880F}">
      <dgm:prSet/>
      <dgm:spPr/>
      <dgm:t>
        <a:bodyPr/>
        <a:lstStyle/>
        <a:p>
          <a:endParaRPr lang="en-US"/>
        </a:p>
      </dgm:t>
    </dgm:pt>
    <dgm:pt modelId="{F45611A2-A743-5448-BC07-D9CA28F1614B}" type="sibTrans" cxnId="{4B48EE5B-8BB1-F246-A1DE-80C49ED9880F}">
      <dgm:prSet/>
      <dgm:spPr/>
      <dgm:t>
        <a:bodyPr/>
        <a:lstStyle/>
        <a:p>
          <a:endParaRPr lang="en-US"/>
        </a:p>
      </dgm:t>
    </dgm:pt>
    <dgm:pt modelId="{186FDE54-AE10-1C43-B1E3-ACCA86752D3C}" type="pres">
      <dgm:prSet presAssocID="{FF8BA960-BEFB-C746-A5D5-5F249C882C2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1697AA-6F2E-7449-90DE-FB96F58E7434}" type="pres">
      <dgm:prSet presAssocID="{86396F84-566A-D845-B0DD-1BCBE90FF02A}" presName="parentText" presStyleLbl="node1" presStyleIdx="0" presStyleCnt="6" custScaleX="17757" custLinFactNeighborX="-39252" custLinFactNeighborY="3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0DCD4E-F410-434E-81C9-BE9769CEE00B}" type="pres">
      <dgm:prSet presAssocID="{86396F84-566A-D845-B0DD-1BCBE90FF02A}" presName="childText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A04FB9-B6AD-414E-BE4E-036609EBCAEA}" type="pres">
      <dgm:prSet presAssocID="{66052A6D-8A96-7842-AD6D-3449E8E81A31}" presName="parentText" presStyleLbl="node1" presStyleIdx="1" presStyleCnt="6" custScaleX="15888" custLinFactNeighborX="-34579" custLinFactNeighborY="-1090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251410-9931-0D4F-A823-A02A504030FD}" type="pres">
      <dgm:prSet presAssocID="{66052A6D-8A96-7842-AD6D-3449E8E81A31}" presName="childText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93E668-DD04-3B4D-931D-746998A4E52F}" type="pres">
      <dgm:prSet presAssocID="{82594DB4-688B-FB4A-8C60-0CAEBA8B2ADC}" presName="parentText" presStyleLbl="node1" presStyleIdx="2" presStyleCnt="6" custScaleX="25234" custLinFactNeighborX="-24299" custLinFactNeighborY="308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03CA08-4097-3E40-B231-92CC74ADA7F2}" type="pres">
      <dgm:prSet presAssocID="{82594DB4-688B-FB4A-8C60-0CAEBA8B2ADC}" presName="childText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654AB-8C77-7844-9D3C-37FD22A60A54}" type="pres">
      <dgm:prSet presAssocID="{49B81AD8-1E1F-7D49-B975-E49BE4C0D952}" presName="parentText" presStyleLbl="node1" presStyleIdx="3" presStyleCnt="6" custScaleX="19626" custLinFactNeighborX="-21495" custLinFactNeighborY="1708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26FD62-7445-5F49-9D41-A2A34E8F58FA}" type="pres">
      <dgm:prSet presAssocID="{49B81AD8-1E1F-7D49-B975-E49BE4C0D952}" presName="childText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FDD6D5-7C88-6847-90B3-A3694F6BC502}" type="pres">
      <dgm:prSet presAssocID="{02F18109-C4A5-4748-953A-CDD1B970AEEE}" presName="parentText" presStyleLbl="node1" presStyleIdx="4" presStyleCnt="6" custScaleX="23365" custLinFactNeighborX="-14953" custLinFactNeighborY="23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94FA65-83D6-0042-B65F-7B75D5749631}" type="pres">
      <dgm:prSet presAssocID="{02F18109-C4A5-4748-953A-CDD1B970AEEE}" presName="childText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BF4BB8-A9E3-2441-9D55-C166CA20B489}" type="pres">
      <dgm:prSet presAssocID="{DCF3D23A-4E61-864A-9A13-21C6263AC075}" presName="parentText" presStyleLbl="node1" presStyleIdx="5" presStyleCnt="6" custScaleX="19626" custLinFactNeighborX="-10280" custLinFactNeighborY="-865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3AD9DF-920B-0E41-89B9-97DC3E392F3B}" type="pres">
      <dgm:prSet presAssocID="{DCF3D23A-4E61-864A-9A13-21C6263AC075}" presName="childText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131ABD-7CE7-4C3B-8AE5-5E3BCB4E54B4}" type="presOf" srcId="{6D79366A-E3B2-6248-ABC8-44E8B26DD02D}" destId="{2B26FD62-7445-5F49-9D41-A2A34E8F58FA}" srcOrd="0" destOrd="0" presId="urn:microsoft.com/office/officeart/2005/8/layout/vList2"/>
    <dgm:cxn modelId="{2A0059D7-9FD6-6E4C-A72A-D5E03635E9E7}" srcId="{02F18109-C4A5-4748-953A-CDD1B970AEEE}" destId="{438271F7-0236-D043-BEF0-6191E5C5996C}" srcOrd="0" destOrd="0" parTransId="{CB3EE04E-1709-824F-A842-F5608FB1E913}" sibTransId="{C52A4494-E629-3B43-AA25-C0410C8736D5}"/>
    <dgm:cxn modelId="{751958C9-0901-4303-83FF-E6C536B80950}" type="presOf" srcId="{86396F84-566A-D845-B0DD-1BCBE90FF02A}" destId="{C91697AA-6F2E-7449-90DE-FB96F58E7434}" srcOrd="0" destOrd="0" presId="urn:microsoft.com/office/officeart/2005/8/layout/vList2"/>
    <dgm:cxn modelId="{51C2749A-ACC4-44D1-9D8A-FD09E16B1CF6}" type="presOf" srcId="{66052A6D-8A96-7842-AD6D-3449E8E81A31}" destId="{C2A04FB9-B6AD-414E-BE4E-036609EBCAEA}" srcOrd="0" destOrd="0" presId="urn:microsoft.com/office/officeart/2005/8/layout/vList2"/>
    <dgm:cxn modelId="{6D859051-0E01-514B-AA88-2D5E7D9C4142}" srcId="{FF8BA960-BEFB-C746-A5D5-5F249C882C2D}" destId="{DCF3D23A-4E61-864A-9A13-21C6263AC075}" srcOrd="5" destOrd="0" parTransId="{D248430D-B964-F24C-BFF8-173537E44D94}" sibTransId="{EF21B9FC-B403-BC4A-B757-17A083800AF6}"/>
    <dgm:cxn modelId="{3649A182-DFC4-46C5-B8FF-A97ECE02F1FA}" type="presOf" srcId="{3428AA22-593F-B44D-A3A1-83F5557952BD}" destId="{063AD9DF-920B-0E41-89B9-97DC3E392F3B}" srcOrd="0" destOrd="0" presId="urn:microsoft.com/office/officeart/2005/8/layout/vList2"/>
    <dgm:cxn modelId="{E4788B57-1053-8442-8F8C-99693B46F486}" srcId="{86396F84-566A-D845-B0DD-1BCBE90FF02A}" destId="{7D75AE8C-554D-F445-ACDE-E84D4ED8E9BD}" srcOrd="0" destOrd="0" parTransId="{1248E283-DF9E-BD44-86AA-7BA28211F8E3}" sibTransId="{2D877A58-3376-4A46-9C1B-D64C3FFA36DD}"/>
    <dgm:cxn modelId="{D4886F37-270E-8B43-9C92-D433B16D05CA}" srcId="{FF8BA960-BEFB-C746-A5D5-5F249C882C2D}" destId="{82594DB4-688B-FB4A-8C60-0CAEBA8B2ADC}" srcOrd="2" destOrd="0" parTransId="{E779F855-1F36-3440-B227-E5E2E3680554}" sibTransId="{EBD97AB5-20E0-C543-853F-2C5984CE54AA}"/>
    <dgm:cxn modelId="{9213E842-56C7-4C5F-86F0-8149AEBD7B07}" type="presOf" srcId="{82594DB4-688B-FB4A-8C60-0CAEBA8B2ADC}" destId="{D093E668-DD04-3B4D-931D-746998A4E52F}" srcOrd="0" destOrd="0" presId="urn:microsoft.com/office/officeart/2005/8/layout/vList2"/>
    <dgm:cxn modelId="{2B500D41-3A00-134E-9CA9-A75BED337B39}" srcId="{FF8BA960-BEFB-C746-A5D5-5F249C882C2D}" destId="{66052A6D-8A96-7842-AD6D-3449E8E81A31}" srcOrd="1" destOrd="0" parTransId="{29D5FBE9-83BF-C14C-8238-9D74130A62F3}" sibTransId="{AAA56561-F6FA-F343-AE53-43BE969F5BDA}"/>
    <dgm:cxn modelId="{690C92C5-6668-5E45-AF32-FECE2827CB2A}" srcId="{FF8BA960-BEFB-C746-A5D5-5F249C882C2D}" destId="{49B81AD8-1E1F-7D49-B975-E49BE4C0D952}" srcOrd="3" destOrd="0" parTransId="{A253DD59-B0FB-A843-8640-92378E35B6B5}" sibTransId="{17122C77-C1A4-3F4C-8D60-FF2C723E84F0}"/>
    <dgm:cxn modelId="{F8A09EAB-1BE7-2148-BCD8-5DA3A7AE05BE}" srcId="{82594DB4-688B-FB4A-8C60-0CAEBA8B2ADC}" destId="{D4E7D757-3F16-2D48-B7D3-6685B95EAD51}" srcOrd="0" destOrd="0" parTransId="{A951A92D-1DFE-9640-A5E7-9394723DE6A1}" sibTransId="{25F77210-B08A-514B-9F0B-34F74BCA0D60}"/>
    <dgm:cxn modelId="{4FF86F33-FD69-2648-B14B-002EEB130CAE}" srcId="{FF8BA960-BEFB-C746-A5D5-5F249C882C2D}" destId="{86396F84-566A-D845-B0DD-1BCBE90FF02A}" srcOrd="0" destOrd="0" parTransId="{3E021B1E-D991-724A-8330-99B807D8033E}" sibTransId="{BA763D3F-6D97-7944-92E1-B05AD874774C}"/>
    <dgm:cxn modelId="{B20E5F49-BB3F-46C2-B986-7F76D67A378C}" type="presOf" srcId="{02F18109-C4A5-4748-953A-CDD1B970AEEE}" destId="{46FDD6D5-7C88-6847-90B3-A3694F6BC502}" srcOrd="0" destOrd="0" presId="urn:microsoft.com/office/officeart/2005/8/layout/vList2"/>
    <dgm:cxn modelId="{57F81773-9562-6442-A4C2-57EAD71F7A74}" srcId="{49B81AD8-1E1F-7D49-B975-E49BE4C0D952}" destId="{6D79366A-E3B2-6248-ABC8-44E8B26DD02D}" srcOrd="0" destOrd="0" parTransId="{E10DA35A-D379-344F-BD13-3D0AE69BA9E3}" sibTransId="{B6BF6CDF-8407-CE45-A4DA-BAF99E997F22}"/>
    <dgm:cxn modelId="{D4FD1A1A-2A14-402E-AEF7-CA39AB908E52}" type="presOf" srcId="{438271F7-0236-D043-BEF0-6191E5C5996C}" destId="{E194FA65-83D6-0042-B65F-7B75D5749631}" srcOrd="0" destOrd="0" presId="urn:microsoft.com/office/officeart/2005/8/layout/vList2"/>
    <dgm:cxn modelId="{F3162C1E-DEE6-4FE7-904A-4388352FBACF}" type="presOf" srcId="{DCF3D23A-4E61-864A-9A13-21C6263AC075}" destId="{33BF4BB8-A9E3-2441-9D55-C166CA20B489}" srcOrd="0" destOrd="0" presId="urn:microsoft.com/office/officeart/2005/8/layout/vList2"/>
    <dgm:cxn modelId="{18677ADA-552B-4E1F-8D95-1713C55D9A14}" type="presOf" srcId="{D4E7D757-3F16-2D48-B7D3-6685B95EAD51}" destId="{0903CA08-4097-3E40-B231-92CC74ADA7F2}" srcOrd="0" destOrd="0" presId="urn:microsoft.com/office/officeart/2005/8/layout/vList2"/>
    <dgm:cxn modelId="{B332E9AC-B37A-F74F-A339-AE0E725BC7E7}" srcId="{FF8BA960-BEFB-C746-A5D5-5F249C882C2D}" destId="{02F18109-C4A5-4748-953A-CDD1B970AEEE}" srcOrd="4" destOrd="0" parTransId="{C5B7C849-7308-A543-9C95-E3B8C1FD82A1}" sibTransId="{12F577A5-6F45-1042-916C-4EDAFCDB6B3D}"/>
    <dgm:cxn modelId="{B3BC7A57-49CD-4264-931F-76096D20C0B5}" type="presOf" srcId="{638D3B16-1FBC-6A48-90BF-28B0491A0AD3}" destId="{2E251410-9931-0D4F-A823-A02A504030FD}" srcOrd="0" destOrd="0" presId="urn:microsoft.com/office/officeart/2005/8/layout/vList2"/>
    <dgm:cxn modelId="{5786DFD0-EEB4-1546-9BD5-DBAAC5569B2D}" srcId="{66052A6D-8A96-7842-AD6D-3449E8E81A31}" destId="{638D3B16-1FBC-6A48-90BF-28B0491A0AD3}" srcOrd="0" destOrd="0" parTransId="{913F298B-06FE-DA4B-B785-721EA24F8978}" sibTransId="{A058525F-E1EF-7645-9498-03B002CA86EB}"/>
    <dgm:cxn modelId="{4B48EE5B-8BB1-F246-A1DE-80C49ED9880F}" srcId="{DCF3D23A-4E61-864A-9A13-21C6263AC075}" destId="{3428AA22-593F-B44D-A3A1-83F5557952BD}" srcOrd="0" destOrd="0" parTransId="{0EBB960A-1086-3242-8252-44CD423FDCB4}" sibTransId="{F45611A2-A743-5448-BC07-D9CA28F1614B}"/>
    <dgm:cxn modelId="{186C830E-EF33-44AE-BDB6-D01AEA23B5C2}" type="presOf" srcId="{FF8BA960-BEFB-C746-A5D5-5F249C882C2D}" destId="{186FDE54-AE10-1C43-B1E3-ACCA86752D3C}" srcOrd="0" destOrd="0" presId="urn:microsoft.com/office/officeart/2005/8/layout/vList2"/>
    <dgm:cxn modelId="{3E85F86F-C9DC-4D7B-A49D-6DD06F58BCFB}" type="presOf" srcId="{49B81AD8-1E1F-7D49-B975-E49BE4C0D952}" destId="{BC5654AB-8C77-7844-9D3C-37FD22A60A54}" srcOrd="0" destOrd="0" presId="urn:microsoft.com/office/officeart/2005/8/layout/vList2"/>
    <dgm:cxn modelId="{833C5D04-0A0E-4C8C-8819-E64C44F0BB97}" type="presOf" srcId="{7D75AE8C-554D-F445-ACDE-E84D4ED8E9BD}" destId="{B00DCD4E-F410-434E-81C9-BE9769CEE00B}" srcOrd="0" destOrd="0" presId="urn:microsoft.com/office/officeart/2005/8/layout/vList2"/>
    <dgm:cxn modelId="{D0FB386E-6D45-4A23-B7AC-94A30219B853}" type="presParOf" srcId="{186FDE54-AE10-1C43-B1E3-ACCA86752D3C}" destId="{C91697AA-6F2E-7449-90DE-FB96F58E7434}" srcOrd="0" destOrd="0" presId="urn:microsoft.com/office/officeart/2005/8/layout/vList2"/>
    <dgm:cxn modelId="{FDAE8B0F-E2C2-4CCF-835E-0AE5B2DD7B75}" type="presParOf" srcId="{186FDE54-AE10-1C43-B1E3-ACCA86752D3C}" destId="{B00DCD4E-F410-434E-81C9-BE9769CEE00B}" srcOrd="1" destOrd="0" presId="urn:microsoft.com/office/officeart/2005/8/layout/vList2"/>
    <dgm:cxn modelId="{89070EBF-87F8-4004-80E6-C4F9E0BB3CA0}" type="presParOf" srcId="{186FDE54-AE10-1C43-B1E3-ACCA86752D3C}" destId="{C2A04FB9-B6AD-414E-BE4E-036609EBCAEA}" srcOrd="2" destOrd="0" presId="urn:microsoft.com/office/officeart/2005/8/layout/vList2"/>
    <dgm:cxn modelId="{61D24ABE-9034-4E58-9FBE-6977F88E26BC}" type="presParOf" srcId="{186FDE54-AE10-1C43-B1E3-ACCA86752D3C}" destId="{2E251410-9931-0D4F-A823-A02A504030FD}" srcOrd="3" destOrd="0" presId="urn:microsoft.com/office/officeart/2005/8/layout/vList2"/>
    <dgm:cxn modelId="{CCC49C4C-DC8E-499E-AD27-6A0A4CCBF3BC}" type="presParOf" srcId="{186FDE54-AE10-1C43-B1E3-ACCA86752D3C}" destId="{D093E668-DD04-3B4D-931D-746998A4E52F}" srcOrd="4" destOrd="0" presId="urn:microsoft.com/office/officeart/2005/8/layout/vList2"/>
    <dgm:cxn modelId="{0103371F-047E-4814-9E11-A8513FF957E7}" type="presParOf" srcId="{186FDE54-AE10-1C43-B1E3-ACCA86752D3C}" destId="{0903CA08-4097-3E40-B231-92CC74ADA7F2}" srcOrd="5" destOrd="0" presId="urn:microsoft.com/office/officeart/2005/8/layout/vList2"/>
    <dgm:cxn modelId="{261D60E0-2660-44CE-B35B-7C46D8D129AF}" type="presParOf" srcId="{186FDE54-AE10-1C43-B1E3-ACCA86752D3C}" destId="{BC5654AB-8C77-7844-9D3C-37FD22A60A54}" srcOrd="6" destOrd="0" presId="urn:microsoft.com/office/officeart/2005/8/layout/vList2"/>
    <dgm:cxn modelId="{BEE14E47-7332-4666-AE47-C5DAB75A736B}" type="presParOf" srcId="{186FDE54-AE10-1C43-B1E3-ACCA86752D3C}" destId="{2B26FD62-7445-5F49-9D41-A2A34E8F58FA}" srcOrd="7" destOrd="0" presId="urn:microsoft.com/office/officeart/2005/8/layout/vList2"/>
    <dgm:cxn modelId="{C04CD549-026A-4023-A73A-2A81EDBC8CCD}" type="presParOf" srcId="{186FDE54-AE10-1C43-B1E3-ACCA86752D3C}" destId="{46FDD6D5-7C88-6847-90B3-A3694F6BC502}" srcOrd="8" destOrd="0" presId="urn:microsoft.com/office/officeart/2005/8/layout/vList2"/>
    <dgm:cxn modelId="{5A3D9B1C-1834-4C9F-A717-47C0A76F5EF9}" type="presParOf" srcId="{186FDE54-AE10-1C43-B1E3-ACCA86752D3C}" destId="{E194FA65-83D6-0042-B65F-7B75D5749631}" srcOrd="9" destOrd="0" presId="urn:microsoft.com/office/officeart/2005/8/layout/vList2"/>
    <dgm:cxn modelId="{A9997FA6-54E1-430A-9364-96812086DFAB}" type="presParOf" srcId="{186FDE54-AE10-1C43-B1E3-ACCA86752D3C}" destId="{33BF4BB8-A9E3-2441-9D55-C166CA20B489}" srcOrd="10" destOrd="0" presId="urn:microsoft.com/office/officeart/2005/8/layout/vList2"/>
    <dgm:cxn modelId="{B048688D-43C6-42C9-B30D-779C5325ED9D}" type="presParOf" srcId="{186FDE54-AE10-1C43-B1E3-ACCA86752D3C}" destId="{063AD9DF-920B-0E41-89B9-97DC3E392F3B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DFA3B2-6D52-DC44-A5AD-B6E115A8601D}" type="doc">
      <dgm:prSet loTypeId="urn:microsoft.com/office/officeart/2005/8/layout/chevron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70A5AC-E1A2-E84F-9B78-09648FBA817B}">
      <dgm:prSet phldrT="[Text]"/>
      <dgm:spPr>
        <a:solidFill>
          <a:srgbClr val="660066"/>
        </a:solidFill>
        <a:effectLst/>
      </dgm:spPr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F79BB8F8-4505-1B4B-A274-AF3463C538F7}" type="parTrans" cxnId="{6E4AC3B0-FD0E-5F4A-9EED-0967FCAB515E}">
      <dgm:prSet/>
      <dgm:spPr/>
      <dgm:t>
        <a:bodyPr/>
        <a:lstStyle/>
        <a:p>
          <a:endParaRPr lang="en-US"/>
        </a:p>
      </dgm:t>
    </dgm:pt>
    <dgm:pt modelId="{50305EE2-346B-8B43-AE75-DE38E5DCE732}" type="sibTrans" cxnId="{6E4AC3B0-FD0E-5F4A-9EED-0967FCAB515E}">
      <dgm:prSet/>
      <dgm:spPr/>
      <dgm:t>
        <a:bodyPr/>
        <a:lstStyle/>
        <a:p>
          <a:endParaRPr lang="en-US"/>
        </a:p>
      </dgm:t>
    </dgm:pt>
    <dgm:pt modelId="{207E307B-42F2-A145-8DC0-68A7D1E9017F}">
      <dgm:prSet phldrT="[Text]"/>
      <dgm:spPr/>
      <dgm:t>
        <a:bodyPr/>
        <a:lstStyle/>
        <a:p>
          <a:r>
            <a:rPr lang="en-US" dirty="0" smtClean="0"/>
            <a:t>Processor directly controls a peripheral device</a:t>
          </a:r>
          <a:endParaRPr lang="en-US" dirty="0"/>
        </a:p>
      </dgm:t>
    </dgm:pt>
    <dgm:pt modelId="{F4ADC43B-DEAC-5147-8DE5-1F89B9A66C8C}" type="parTrans" cxnId="{20A40074-D8F4-0944-B542-6A73088A00BB}">
      <dgm:prSet/>
      <dgm:spPr/>
      <dgm:t>
        <a:bodyPr/>
        <a:lstStyle/>
        <a:p>
          <a:endParaRPr lang="en-US"/>
        </a:p>
      </dgm:t>
    </dgm:pt>
    <dgm:pt modelId="{8B29CB4F-BCB5-3B44-A285-694A2054A1F0}" type="sibTrans" cxnId="{20A40074-D8F4-0944-B542-6A73088A00BB}">
      <dgm:prSet/>
      <dgm:spPr/>
      <dgm:t>
        <a:bodyPr/>
        <a:lstStyle/>
        <a:p>
          <a:endParaRPr lang="en-US"/>
        </a:p>
      </dgm:t>
    </dgm:pt>
    <dgm:pt modelId="{59C90634-E420-6A44-BD4B-32353F748D47}">
      <dgm:prSet phldrT="[Text]"/>
      <dgm:spPr>
        <a:solidFill>
          <a:srgbClr val="660066"/>
        </a:solidFill>
      </dgm:spPr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F28545FF-9095-B944-8998-2D12EDA2ADE6}" type="parTrans" cxnId="{A417149C-39DB-DB44-825E-66BCB244CAB0}">
      <dgm:prSet/>
      <dgm:spPr/>
      <dgm:t>
        <a:bodyPr/>
        <a:lstStyle/>
        <a:p>
          <a:endParaRPr lang="en-US"/>
        </a:p>
      </dgm:t>
    </dgm:pt>
    <dgm:pt modelId="{BB8DD86F-16FE-6847-8DAC-8E00C272C85F}" type="sibTrans" cxnId="{A417149C-39DB-DB44-825E-66BCB244CAB0}">
      <dgm:prSet/>
      <dgm:spPr/>
      <dgm:t>
        <a:bodyPr/>
        <a:lstStyle/>
        <a:p>
          <a:endParaRPr lang="en-US"/>
        </a:p>
      </dgm:t>
    </dgm:pt>
    <dgm:pt modelId="{E6A6BE98-2A3F-0744-BE2B-91A73B77DEA7}">
      <dgm:prSet/>
      <dgm:spPr/>
      <dgm:t>
        <a:bodyPr/>
        <a:lstStyle/>
        <a:p>
          <a:r>
            <a:rPr lang="en-US" dirty="0" smtClean="0"/>
            <a:t>A controller or I/O module is added</a:t>
          </a:r>
          <a:endParaRPr lang="en-US" dirty="0"/>
        </a:p>
      </dgm:t>
    </dgm:pt>
    <dgm:pt modelId="{48861BB3-7D5C-4049-8D1D-CFA515F2A260}" type="parTrans" cxnId="{C1997A90-D6D9-3148-93C5-FC33E55028C6}">
      <dgm:prSet/>
      <dgm:spPr/>
      <dgm:t>
        <a:bodyPr/>
        <a:lstStyle/>
        <a:p>
          <a:endParaRPr lang="en-US"/>
        </a:p>
      </dgm:t>
    </dgm:pt>
    <dgm:pt modelId="{934044F4-FC51-464F-ADBF-65B5C8BCE400}" type="sibTrans" cxnId="{C1997A90-D6D9-3148-93C5-FC33E55028C6}">
      <dgm:prSet/>
      <dgm:spPr/>
      <dgm:t>
        <a:bodyPr/>
        <a:lstStyle/>
        <a:p>
          <a:endParaRPr lang="en-US"/>
        </a:p>
      </dgm:t>
    </dgm:pt>
    <dgm:pt modelId="{D0892E65-48A0-1F44-A29D-C0DF29120945}">
      <dgm:prSet phldrT="[Text]"/>
      <dgm:spPr>
        <a:solidFill>
          <a:srgbClr val="660066"/>
        </a:solidFill>
      </dgm:spPr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0EFD0567-D1AB-6441-917B-9A2DDA2846BA}" type="parTrans" cxnId="{A00D513D-7D08-5247-99D4-EE4F15EC42FF}">
      <dgm:prSet/>
      <dgm:spPr/>
      <dgm:t>
        <a:bodyPr/>
        <a:lstStyle/>
        <a:p>
          <a:endParaRPr lang="en-US"/>
        </a:p>
      </dgm:t>
    </dgm:pt>
    <dgm:pt modelId="{7BF765B0-B537-0946-B97D-A7F0C69F6F7F}" type="sibTrans" cxnId="{A00D513D-7D08-5247-99D4-EE4F15EC42FF}">
      <dgm:prSet/>
      <dgm:spPr/>
      <dgm:t>
        <a:bodyPr/>
        <a:lstStyle/>
        <a:p>
          <a:endParaRPr lang="en-US"/>
        </a:p>
      </dgm:t>
    </dgm:pt>
    <dgm:pt modelId="{9994D0C5-00A1-B342-B695-8C4460C60ABB}">
      <dgm:prSet/>
      <dgm:spPr/>
      <dgm:t>
        <a:bodyPr/>
        <a:lstStyle/>
        <a:p>
          <a:r>
            <a:rPr lang="en-US" dirty="0" smtClean="0"/>
            <a:t>Same configuration as step 2, but now interrupts are employed</a:t>
          </a:r>
          <a:endParaRPr lang="en-US" dirty="0"/>
        </a:p>
      </dgm:t>
    </dgm:pt>
    <dgm:pt modelId="{F1F70AEB-5966-0643-BD46-9A206F23F13D}" type="parTrans" cxnId="{6FB084B3-8397-AC44-B77C-3E1F4A9BE4F8}">
      <dgm:prSet/>
      <dgm:spPr/>
      <dgm:t>
        <a:bodyPr/>
        <a:lstStyle/>
        <a:p>
          <a:endParaRPr lang="en-US"/>
        </a:p>
      </dgm:t>
    </dgm:pt>
    <dgm:pt modelId="{A3510A84-08FC-1C49-AB1A-87A2F3EE9334}" type="sibTrans" cxnId="{6FB084B3-8397-AC44-B77C-3E1F4A9BE4F8}">
      <dgm:prSet/>
      <dgm:spPr/>
      <dgm:t>
        <a:bodyPr/>
        <a:lstStyle/>
        <a:p>
          <a:endParaRPr lang="en-US"/>
        </a:p>
      </dgm:t>
    </dgm:pt>
    <dgm:pt modelId="{5C4F51DE-D722-BF4D-8A4B-1996E842F829}">
      <dgm:prSet phldrT="[Text]"/>
      <dgm:spPr>
        <a:solidFill>
          <a:srgbClr val="660066"/>
        </a:solidFill>
      </dgm:spPr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E6501BCD-428E-BB45-B6E5-86170061A120}" type="parTrans" cxnId="{50EB44E8-DFCF-9B43-9B65-6027DC3A3290}">
      <dgm:prSet/>
      <dgm:spPr/>
      <dgm:t>
        <a:bodyPr/>
        <a:lstStyle/>
        <a:p>
          <a:endParaRPr lang="en-US"/>
        </a:p>
      </dgm:t>
    </dgm:pt>
    <dgm:pt modelId="{F8DC900D-A18F-2F4C-A43E-E64436FDF4FE}" type="sibTrans" cxnId="{50EB44E8-DFCF-9B43-9B65-6027DC3A3290}">
      <dgm:prSet/>
      <dgm:spPr/>
      <dgm:t>
        <a:bodyPr/>
        <a:lstStyle/>
        <a:p>
          <a:endParaRPr lang="en-US"/>
        </a:p>
      </dgm:t>
    </dgm:pt>
    <dgm:pt modelId="{0430BDFD-D1E8-BB43-AD97-7F56B06E6B9A}">
      <dgm:prSet phldrT="[Text]"/>
      <dgm:spPr>
        <a:solidFill>
          <a:srgbClr val="660066"/>
        </a:solidFill>
      </dgm:spPr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026A7355-A6F7-5742-BD8A-346C1A7490D4}" type="parTrans" cxnId="{0FFCC901-A1DF-3644-9EFB-F07FA1D82609}">
      <dgm:prSet/>
      <dgm:spPr/>
      <dgm:t>
        <a:bodyPr/>
        <a:lstStyle/>
        <a:p>
          <a:endParaRPr lang="en-US"/>
        </a:p>
      </dgm:t>
    </dgm:pt>
    <dgm:pt modelId="{BB60C98F-EB6B-904A-AC91-221C1756D386}" type="sibTrans" cxnId="{0FFCC901-A1DF-3644-9EFB-F07FA1D82609}">
      <dgm:prSet/>
      <dgm:spPr/>
      <dgm:t>
        <a:bodyPr/>
        <a:lstStyle/>
        <a:p>
          <a:endParaRPr lang="en-US"/>
        </a:p>
      </dgm:t>
    </dgm:pt>
    <dgm:pt modelId="{E25A9EF6-242B-FF4E-81FD-7F5FD8EB6B2A}">
      <dgm:prSet phldrT="[Text]"/>
      <dgm:spPr>
        <a:solidFill>
          <a:srgbClr val="660066"/>
        </a:solidFill>
      </dgm:spPr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0EE89D95-4B79-534E-AC72-5C90E52E0A48}" type="parTrans" cxnId="{FF8C1775-8EA8-3D47-8E3C-00F058553808}">
      <dgm:prSet/>
      <dgm:spPr/>
      <dgm:t>
        <a:bodyPr/>
        <a:lstStyle/>
        <a:p>
          <a:endParaRPr lang="en-US"/>
        </a:p>
      </dgm:t>
    </dgm:pt>
    <dgm:pt modelId="{B041C011-82BA-894D-9FD7-7589E12168F6}" type="sibTrans" cxnId="{FF8C1775-8EA8-3D47-8E3C-00F058553808}">
      <dgm:prSet/>
      <dgm:spPr/>
      <dgm:t>
        <a:bodyPr/>
        <a:lstStyle/>
        <a:p>
          <a:endParaRPr lang="en-US"/>
        </a:p>
      </dgm:t>
    </dgm:pt>
    <dgm:pt modelId="{9D76456A-144D-094C-81AE-14C8B652EE2F}">
      <dgm:prSet phldrT="[Text]"/>
      <dgm:spPr/>
      <dgm:t>
        <a:bodyPr/>
        <a:lstStyle/>
        <a:p>
          <a:r>
            <a:rPr lang="en-US" dirty="0" smtClean="0"/>
            <a:t>The I/O module is given direct control of memory via DMA</a:t>
          </a:r>
          <a:endParaRPr lang="en-US" dirty="0"/>
        </a:p>
      </dgm:t>
    </dgm:pt>
    <dgm:pt modelId="{6074BF34-CD63-D443-8A34-F7D5D137D56F}" type="parTrans" cxnId="{D2E98B0D-C652-534D-904B-D2909DFDFECC}">
      <dgm:prSet/>
      <dgm:spPr/>
      <dgm:t>
        <a:bodyPr/>
        <a:lstStyle/>
        <a:p>
          <a:endParaRPr lang="en-US"/>
        </a:p>
      </dgm:t>
    </dgm:pt>
    <dgm:pt modelId="{BA14CC57-9316-D140-B426-D7169CCC2924}" type="sibTrans" cxnId="{D2E98B0D-C652-534D-904B-D2909DFDFECC}">
      <dgm:prSet/>
      <dgm:spPr/>
      <dgm:t>
        <a:bodyPr/>
        <a:lstStyle/>
        <a:p>
          <a:endParaRPr lang="en-US"/>
        </a:p>
      </dgm:t>
    </dgm:pt>
    <dgm:pt modelId="{24B7895E-2647-824B-BA64-A348F60414C0}">
      <dgm:prSet phldrT="[Text]"/>
      <dgm:spPr/>
      <dgm:t>
        <a:bodyPr/>
        <a:lstStyle/>
        <a:p>
          <a:r>
            <a:rPr lang="en-US" dirty="0" smtClean="0"/>
            <a:t>The I/O module is enhanced to become a separate processor, with a specialized instruction set tailored for I/O – </a:t>
          </a:r>
          <a:r>
            <a:rPr lang="en-US" b="1" dirty="0" smtClean="0"/>
            <a:t>I/O Channel</a:t>
          </a:r>
          <a:endParaRPr lang="en-US" b="1" dirty="0"/>
        </a:p>
      </dgm:t>
    </dgm:pt>
    <dgm:pt modelId="{53F7DBAC-79C2-684C-8866-477655E82DBE}" type="parTrans" cxnId="{5FBDF163-BE86-F845-8143-17A05F221F04}">
      <dgm:prSet/>
      <dgm:spPr/>
      <dgm:t>
        <a:bodyPr/>
        <a:lstStyle/>
        <a:p>
          <a:endParaRPr lang="en-US"/>
        </a:p>
      </dgm:t>
    </dgm:pt>
    <dgm:pt modelId="{6A2166D9-6602-C445-A000-1C98C587F460}" type="sibTrans" cxnId="{5FBDF163-BE86-F845-8143-17A05F221F04}">
      <dgm:prSet/>
      <dgm:spPr/>
      <dgm:t>
        <a:bodyPr/>
        <a:lstStyle/>
        <a:p>
          <a:endParaRPr lang="en-US"/>
        </a:p>
      </dgm:t>
    </dgm:pt>
    <dgm:pt modelId="{39F1D106-3D03-7641-BE44-D9107EEFBFC7}">
      <dgm:prSet phldrT="[Text]"/>
      <dgm:spPr/>
      <dgm:t>
        <a:bodyPr/>
        <a:lstStyle/>
        <a:p>
          <a:r>
            <a:rPr lang="en-US" dirty="0" smtClean="0"/>
            <a:t>The I/O module has a local memory of its own and is, in fact, a computer in its own right – </a:t>
          </a:r>
          <a:r>
            <a:rPr lang="en-US" b="1" dirty="0" smtClean="0"/>
            <a:t>I/O Processor</a:t>
          </a:r>
          <a:endParaRPr lang="en-US" b="1" dirty="0"/>
        </a:p>
      </dgm:t>
    </dgm:pt>
    <dgm:pt modelId="{2D225281-2DBF-C247-B481-B2CAEE1FF9F7}" type="parTrans" cxnId="{4CEA3E6E-228F-6F40-8231-19117F303A8B}">
      <dgm:prSet/>
      <dgm:spPr/>
      <dgm:t>
        <a:bodyPr/>
        <a:lstStyle/>
        <a:p>
          <a:endParaRPr lang="en-US"/>
        </a:p>
      </dgm:t>
    </dgm:pt>
    <dgm:pt modelId="{F1EBE67C-306C-2443-91DC-D8A9F2930D6A}" type="sibTrans" cxnId="{4CEA3E6E-228F-6F40-8231-19117F303A8B}">
      <dgm:prSet/>
      <dgm:spPr/>
      <dgm:t>
        <a:bodyPr/>
        <a:lstStyle/>
        <a:p>
          <a:endParaRPr lang="en-US"/>
        </a:p>
      </dgm:t>
    </dgm:pt>
    <dgm:pt modelId="{7129E848-F243-C342-8A41-6DAF5C3686D4}" type="pres">
      <dgm:prSet presAssocID="{40DFA3B2-6D52-DC44-A5AD-B6E115A8601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80D6BE-1CE1-6B40-927B-5535E8363D7A}" type="pres">
      <dgm:prSet presAssocID="{1F70A5AC-E1A2-E84F-9B78-09648FBA817B}" presName="composite" presStyleCnt="0"/>
      <dgm:spPr/>
    </dgm:pt>
    <dgm:pt modelId="{F72602C4-C216-6C47-8283-AB160818DD6A}" type="pres">
      <dgm:prSet presAssocID="{1F70A5AC-E1A2-E84F-9B78-09648FBA817B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6FA7D3-E0A2-9D4D-99F0-2CEB5A2B0ECA}" type="pres">
      <dgm:prSet presAssocID="{1F70A5AC-E1A2-E84F-9B78-09648FBA817B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9D24FD-D281-DA43-B0E4-549E40CA37B2}" type="pres">
      <dgm:prSet presAssocID="{50305EE2-346B-8B43-AE75-DE38E5DCE732}" presName="sp" presStyleCnt="0"/>
      <dgm:spPr/>
    </dgm:pt>
    <dgm:pt modelId="{B5950E38-D76C-994E-A2A1-9A4916A47133}" type="pres">
      <dgm:prSet presAssocID="{59C90634-E420-6A44-BD4B-32353F748D47}" presName="composite" presStyleCnt="0"/>
      <dgm:spPr/>
    </dgm:pt>
    <dgm:pt modelId="{5209BDB1-F3C2-8441-A1FE-5E6B2A984935}" type="pres">
      <dgm:prSet presAssocID="{59C90634-E420-6A44-BD4B-32353F748D47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EDDF8F-73EE-174E-8254-F9187BE88D40}" type="pres">
      <dgm:prSet presAssocID="{59C90634-E420-6A44-BD4B-32353F748D47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F36E13-D201-4941-A349-397192A35397}" type="pres">
      <dgm:prSet presAssocID="{BB8DD86F-16FE-6847-8DAC-8E00C272C85F}" presName="sp" presStyleCnt="0"/>
      <dgm:spPr/>
    </dgm:pt>
    <dgm:pt modelId="{1C4096A0-7CE6-8F45-97E4-156CB8B3C2EB}" type="pres">
      <dgm:prSet presAssocID="{D0892E65-48A0-1F44-A29D-C0DF29120945}" presName="composite" presStyleCnt="0"/>
      <dgm:spPr/>
    </dgm:pt>
    <dgm:pt modelId="{4D573E90-A77B-1C4B-AA14-24FD3D630B78}" type="pres">
      <dgm:prSet presAssocID="{D0892E65-48A0-1F44-A29D-C0DF29120945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899923-E638-7742-BB13-3CCAC71E703D}" type="pres">
      <dgm:prSet presAssocID="{D0892E65-48A0-1F44-A29D-C0DF29120945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D2448A-29C6-5845-BEBE-C491BFB7960E}" type="pres">
      <dgm:prSet presAssocID="{7BF765B0-B537-0946-B97D-A7F0C69F6F7F}" presName="sp" presStyleCnt="0"/>
      <dgm:spPr/>
    </dgm:pt>
    <dgm:pt modelId="{5301BA5A-2611-A244-9664-F6C8FD04EFD7}" type="pres">
      <dgm:prSet presAssocID="{5C4F51DE-D722-BF4D-8A4B-1996E842F829}" presName="composite" presStyleCnt="0"/>
      <dgm:spPr/>
    </dgm:pt>
    <dgm:pt modelId="{C3C791A1-E3E5-AA4A-B851-26AFED7A959F}" type="pres">
      <dgm:prSet presAssocID="{5C4F51DE-D722-BF4D-8A4B-1996E842F829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B10E8E-02C7-AA41-8021-2E7FC0C797E4}" type="pres">
      <dgm:prSet presAssocID="{5C4F51DE-D722-BF4D-8A4B-1996E842F829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FEE50B-9C05-494A-A245-DDC6525DEF8A}" type="pres">
      <dgm:prSet presAssocID="{F8DC900D-A18F-2F4C-A43E-E64436FDF4FE}" presName="sp" presStyleCnt="0"/>
      <dgm:spPr/>
    </dgm:pt>
    <dgm:pt modelId="{B635855B-88A8-794D-929C-1D844E641CFC}" type="pres">
      <dgm:prSet presAssocID="{0430BDFD-D1E8-BB43-AD97-7F56B06E6B9A}" presName="composite" presStyleCnt="0"/>
      <dgm:spPr/>
    </dgm:pt>
    <dgm:pt modelId="{729FEA82-FA47-0A40-BB91-68448BB2BFE8}" type="pres">
      <dgm:prSet presAssocID="{0430BDFD-D1E8-BB43-AD97-7F56B06E6B9A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AF2322-E815-BB4D-BC20-156E3ED243C7}" type="pres">
      <dgm:prSet presAssocID="{0430BDFD-D1E8-BB43-AD97-7F56B06E6B9A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26BEEC-B8A4-0847-BBED-6DE5AC3A6A3E}" type="pres">
      <dgm:prSet presAssocID="{BB60C98F-EB6B-904A-AC91-221C1756D386}" presName="sp" presStyleCnt="0"/>
      <dgm:spPr/>
    </dgm:pt>
    <dgm:pt modelId="{B646E6BE-BCD8-294C-AB67-239265BC44C3}" type="pres">
      <dgm:prSet presAssocID="{E25A9EF6-242B-FF4E-81FD-7F5FD8EB6B2A}" presName="composite" presStyleCnt="0"/>
      <dgm:spPr/>
    </dgm:pt>
    <dgm:pt modelId="{7374A26C-9BCF-1F41-B60F-A8419B450B3B}" type="pres">
      <dgm:prSet presAssocID="{E25A9EF6-242B-FF4E-81FD-7F5FD8EB6B2A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BC0513-6087-9642-8927-5AAC9E63AA62}" type="pres">
      <dgm:prSet presAssocID="{E25A9EF6-242B-FF4E-81FD-7F5FD8EB6B2A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997A90-D6D9-3148-93C5-FC33E55028C6}" srcId="{59C90634-E420-6A44-BD4B-32353F748D47}" destId="{E6A6BE98-2A3F-0744-BE2B-91A73B77DEA7}" srcOrd="0" destOrd="0" parTransId="{48861BB3-7D5C-4049-8D1D-CFA515F2A260}" sibTransId="{934044F4-FC51-464F-ADBF-65B5C8BCE400}"/>
    <dgm:cxn modelId="{F714E9EC-992C-4D35-8B49-AB137F2F0385}" type="presOf" srcId="{9D76456A-144D-094C-81AE-14C8B652EE2F}" destId="{4CB10E8E-02C7-AA41-8021-2E7FC0C797E4}" srcOrd="0" destOrd="0" presId="urn:microsoft.com/office/officeart/2005/8/layout/chevron2"/>
    <dgm:cxn modelId="{4CEA3E6E-228F-6F40-8231-19117F303A8B}" srcId="{E25A9EF6-242B-FF4E-81FD-7F5FD8EB6B2A}" destId="{39F1D106-3D03-7641-BE44-D9107EEFBFC7}" srcOrd="0" destOrd="0" parTransId="{2D225281-2DBF-C247-B481-B2CAEE1FF9F7}" sibTransId="{F1EBE67C-306C-2443-91DC-D8A9F2930D6A}"/>
    <dgm:cxn modelId="{9A187711-FC63-4350-A02C-045A401DFCE0}" type="presOf" srcId="{1F70A5AC-E1A2-E84F-9B78-09648FBA817B}" destId="{F72602C4-C216-6C47-8283-AB160818DD6A}" srcOrd="0" destOrd="0" presId="urn:microsoft.com/office/officeart/2005/8/layout/chevron2"/>
    <dgm:cxn modelId="{51C6F1BC-52C7-45F3-A987-35AFC8DB1B91}" type="presOf" srcId="{E25A9EF6-242B-FF4E-81FD-7F5FD8EB6B2A}" destId="{7374A26C-9BCF-1F41-B60F-A8419B450B3B}" srcOrd="0" destOrd="0" presId="urn:microsoft.com/office/officeart/2005/8/layout/chevron2"/>
    <dgm:cxn modelId="{A00D513D-7D08-5247-99D4-EE4F15EC42FF}" srcId="{40DFA3B2-6D52-DC44-A5AD-B6E115A8601D}" destId="{D0892E65-48A0-1F44-A29D-C0DF29120945}" srcOrd="2" destOrd="0" parTransId="{0EFD0567-D1AB-6441-917B-9A2DDA2846BA}" sibTransId="{7BF765B0-B537-0946-B97D-A7F0C69F6F7F}"/>
    <dgm:cxn modelId="{3E20EE04-1E77-4F27-BAEC-9AF93F1C6329}" type="presOf" srcId="{40DFA3B2-6D52-DC44-A5AD-B6E115A8601D}" destId="{7129E848-F243-C342-8A41-6DAF5C3686D4}" srcOrd="0" destOrd="0" presId="urn:microsoft.com/office/officeart/2005/8/layout/chevron2"/>
    <dgm:cxn modelId="{795BF0E1-B539-4B9E-82C1-307824622F62}" type="presOf" srcId="{207E307B-42F2-A145-8DC0-68A7D1E9017F}" destId="{A06FA7D3-E0A2-9D4D-99F0-2CEB5A2B0ECA}" srcOrd="0" destOrd="0" presId="urn:microsoft.com/office/officeart/2005/8/layout/chevron2"/>
    <dgm:cxn modelId="{BF239AAD-C76B-4332-B987-091BE1C675B1}" type="presOf" srcId="{39F1D106-3D03-7641-BE44-D9107EEFBFC7}" destId="{11BC0513-6087-9642-8927-5AAC9E63AA62}" srcOrd="0" destOrd="0" presId="urn:microsoft.com/office/officeart/2005/8/layout/chevron2"/>
    <dgm:cxn modelId="{A417149C-39DB-DB44-825E-66BCB244CAB0}" srcId="{40DFA3B2-6D52-DC44-A5AD-B6E115A8601D}" destId="{59C90634-E420-6A44-BD4B-32353F748D47}" srcOrd="1" destOrd="0" parTransId="{F28545FF-9095-B944-8998-2D12EDA2ADE6}" sibTransId="{BB8DD86F-16FE-6847-8DAC-8E00C272C85F}"/>
    <dgm:cxn modelId="{17851672-176A-4AFA-AC4D-C38C9F48F4D4}" type="presOf" srcId="{D0892E65-48A0-1F44-A29D-C0DF29120945}" destId="{4D573E90-A77B-1C4B-AA14-24FD3D630B78}" srcOrd="0" destOrd="0" presId="urn:microsoft.com/office/officeart/2005/8/layout/chevron2"/>
    <dgm:cxn modelId="{CD0B56ED-AD8E-4C1D-B502-BC5938140123}" type="presOf" srcId="{E6A6BE98-2A3F-0744-BE2B-91A73B77DEA7}" destId="{D5EDDF8F-73EE-174E-8254-F9187BE88D40}" srcOrd="0" destOrd="0" presId="urn:microsoft.com/office/officeart/2005/8/layout/chevron2"/>
    <dgm:cxn modelId="{A098A0EE-27AF-4147-988A-DE6A48E32152}" type="presOf" srcId="{59C90634-E420-6A44-BD4B-32353F748D47}" destId="{5209BDB1-F3C2-8441-A1FE-5E6B2A984935}" srcOrd="0" destOrd="0" presId="urn:microsoft.com/office/officeart/2005/8/layout/chevron2"/>
    <dgm:cxn modelId="{6E4AC3B0-FD0E-5F4A-9EED-0967FCAB515E}" srcId="{40DFA3B2-6D52-DC44-A5AD-B6E115A8601D}" destId="{1F70A5AC-E1A2-E84F-9B78-09648FBA817B}" srcOrd="0" destOrd="0" parTransId="{F79BB8F8-4505-1B4B-A274-AF3463C538F7}" sibTransId="{50305EE2-346B-8B43-AE75-DE38E5DCE732}"/>
    <dgm:cxn modelId="{6FB084B3-8397-AC44-B77C-3E1F4A9BE4F8}" srcId="{D0892E65-48A0-1F44-A29D-C0DF29120945}" destId="{9994D0C5-00A1-B342-B695-8C4460C60ABB}" srcOrd="0" destOrd="0" parTransId="{F1F70AEB-5966-0643-BD46-9A206F23F13D}" sibTransId="{A3510A84-08FC-1C49-AB1A-87A2F3EE9334}"/>
    <dgm:cxn modelId="{8909D8F9-2CEF-4F45-A231-A7553EAA5A57}" type="presOf" srcId="{0430BDFD-D1E8-BB43-AD97-7F56B06E6B9A}" destId="{729FEA82-FA47-0A40-BB91-68448BB2BFE8}" srcOrd="0" destOrd="0" presId="urn:microsoft.com/office/officeart/2005/8/layout/chevron2"/>
    <dgm:cxn modelId="{4C057F65-4284-4E30-A4DB-FD869C7AD195}" type="presOf" srcId="{5C4F51DE-D722-BF4D-8A4B-1996E842F829}" destId="{C3C791A1-E3E5-AA4A-B851-26AFED7A959F}" srcOrd="0" destOrd="0" presId="urn:microsoft.com/office/officeart/2005/8/layout/chevron2"/>
    <dgm:cxn modelId="{0FFCC901-A1DF-3644-9EFB-F07FA1D82609}" srcId="{40DFA3B2-6D52-DC44-A5AD-B6E115A8601D}" destId="{0430BDFD-D1E8-BB43-AD97-7F56B06E6B9A}" srcOrd="4" destOrd="0" parTransId="{026A7355-A6F7-5742-BD8A-346C1A7490D4}" sibTransId="{BB60C98F-EB6B-904A-AC91-221C1756D386}"/>
    <dgm:cxn modelId="{20A40074-D8F4-0944-B542-6A73088A00BB}" srcId="{1F70A5AC-E1A2-E84F-9B78-09648FBA817B}" destId="{207E307B-42F2-A145-8DC0-68A7D1E9017F}" srcOrd="0" destOrd="0" parTransId="{F4ADC43B-DEAC-5147-8DE5-1F89B9A66C8C}" sibTransId="{8B29CB4F-BCB5-3B44-A285-694A2054A1F0}"/>
    <dgm:cxn modelId="{50EB44E8-DFCF-9B43-9B65-6027DC3A3290}" srcId="{40DFA3B2-6D52-DC44-A5AD-B6E115A8601D}" destId="{5C4F51DE-D722-BF4D-8A4B-1996E842F829}" srcOrd="3" destOrd="0" parTransId="{E6501BCD-428E-BB45-B6E5-86170061A120}" sibTransId="{F8DC900D-A18F-2F4C-A43E-E64436FDF4FE}"/>
    <dgm:cxn modelId="{D2E98B0D-C652-534D-904B-D2909DFDFECC}" srcId="{5C4F51DE-D722-BF4D-8A4B-1996E842F829}" destId="{9D76456A-144D-094C-81AE-14C8B652EE2F}" srcOrd="0" destOrd="0" parTransId="{6074BF34-CD63-D443-8A34-F7D5D137D56F}" sibTransId="{BA14CC57-9316-D140-B426-D7169CCC2924}"/>
    <dgm:cxn modelId="{334594FD-5804-43FB-9AB5-BC55944C7935}" type="presOf" srcId="{9994D0C5-00A1-B342-B695-8C4460C60ABB}" destId="{E0899923-E638-7742-BB13-3CCAC71E703D}" srcOrd="0" destOrd="0" presId="urn:microsoft.com/office/officeart/2005/8/layout/chevron2"/>
    <dgm:cxn modelId="{FF8C1775-8EA8-3D47-8E3C-00F058553808}" srcId="{40DFA3B2-6D52-DC44-A5AD-B6E115A8601D}" destId="{E25A9EF6-242B-FF4E-81FD-7F5FD8EB6B2A}" srcOrd="5" destOrd="0" parTransId="{0EE89D95-4B79-534E-AC72-5C90E52E0A48}" sibTransId="{B041C011-82BA-894D-9FD7-7589E12168F6}"/>
    <dgm:cxn modelId="{5FBDF163-BE86-F845-8143-17A05F221F04}" srcId="{0430BDFD-D1E8-BB43-AD97-7F56B06E6B9A}" destId="{24B7895E-2647-824B-BA64-A348F60414C0}" srcOrd="0" destOrd="0" parTransId="{53F7DBAC-79C2-684C-8866-477655E82DBE}" sibTransId="{6A2166D9-6602-C445-A000-1C98C587F460}"/>
    <dgm:cxn modelId="{2339851F-1AFE-425E-B1A6-74DB77AB4DDD}" type="presOf" srcId="{24B7895E-2647-824B-BA64-A348F60414C0}" destId="{34AF2322-E815-BB4D-BC20-156E3ED243C7}" srcOrd="0" destOrd="0" presId="urn:microsoft.com/office/officeart/2005/8/layout/chevron2"/>
    <dgm:cxn modelId="{7C64B3AC-75E9-47BF-903B-943BF94B4C31}" type="presParOf" srcId="{7129E848-F243-C342-8A41-6DAF5C3686D4}" destId="{C580D6BE-1CE1-6B40-927B-5535E8363D7A}" srcOrd="0" destOrd="0" presId="urn:microsoft.com/office/officeart/2005/8/layout/chevron2"/>
    <dgm:cxn modelId="{9B44A4C5-F806-43A8-ABB2-8F64DE568CF3}" type="presParOf" srcId="{C580D6BE-1CE1-6B40-927B-5535E8363D7A}" destId="{F72602C4-C216-6C47-8283-AB160818DD6A}" srcOrd="0" destOrd="0" presId="urn:microsoft.com/office/officeart/2005/8/layout/chevron2"/>
    <dgm:cxn modelId="{50A82FF2-D168-47F7-A7CE-8FCC5B9DF598}" type="presParOf" srcId="{C580D6BE-1CE1-6B40-927B-5535E8363D7A}" destId="{A06FA7D3-E0A2-9D4D-99F0-2CEB5A2B0ECA}" srcOrd="1" destOrd="0" presId="urn:microsoft.com/office/officeart/2005/8/layout/chevron2"/>
    <dgm:cxn modelId="{7A1393AB-AFA6-49E6-9152-C0D6459DED53}" type="presParOf" srcId="{7129E848-F243-C342-8A41-6DAF5C3686D4}" destId="{D09D24FD-D281-DA43-B0E4-549E40CA37B2}" srcOrd="1" destOrd="0" presId="urn:microsoft.com/office/officeart/2005/8/layout/chevron2"/>
    <dgm:cxn modelId="{AFBE2A61-C1F6-411E-8AE2-5DF0C2201CCD}" type="presParOf" srcId="{7129E848-F243-C342-8A41-6DAF5C3686D4}" destId="{B5950E38-D76C-994E-A2A1-9A4916A47133}" srcOrd="2" destOrd="0" presId="urn:microsoft.com/office/officeart/2005/8/layout/chevron2"/>
    <dgm:cxn modelId="{DB8D3B08-1707-4C63-BE4C-010595592AAF}" type="presParOf" srcId="{B5950E38-D76C-994E-A2A1-9A4916A47133}" destId="{5209BDB1-F3C2-8441-A1FE-5E6B2A984935}" srcOrd="0" destOrd="0" presId="urn:microsoft.com/office/officeart/2005/8/layout/chevron2"/>
    <dgm:cxn modelId="{8561753E-4F9E-442E-9366-7D30068B577C}" type="presParOf" srcId="{B5950E38-D76C-994E-A2A1-9A4916A47133}" destId="{D5EDDF8F-73EE-174E-8254-F9187BE88D40}" srcOrd="1" destOrd="0" presId="urn:microsoft.com/office/officeart/2005/8/layout/chevron2"/>
    <dgm:cxn modelId="{A2230E00-B502-442D-B115-C1C57D6F8D68}" type="presParOf" srcId="{7129E848-F243-C342-8A41-6DAF5C3686D4}" destId="{DEF36E13-D201-4941-A349-397192A35397}" srcOrd="3" destOrd="0" presId="urn:microsoft.com/office/officeart/2005/8/layout/chevron2"/>
    <dgm:cxn modelId="{10B908B7-84D2-4100-994E-A28047C36D7D}" type="presParOf" srcId="{7129E848-F243-C342-8A41-6DAF5C3686D4}" destId="{1C4096A0-7CE6-8F45-97E4-156CB8B3C2EB}" srcOrd="4" destOrd="0" presId="urn:microsoft.com/office/officeart/2005/8/layout/chevron2"/>
    <dgm:cxn modelId="{48518C12-7DCC-4E72-B1BA-0E9C086E9E21}" type="presParOf" srcId="{1C4096A0-7CE6-8F45-97E4-156CB8B3C2EB}" destId="{4D573E90-A77B-1C4B-AA14-24FD3D630B78}" srcOrd="0" destOrd="0" presId="urn:microsoft.com/office/officeart/2005/8/layout/chevron2"/>
    <dgm:cxn modelId="{16274235-063E-4741-B85F-768E36232569}" type="presParOf" srcId="{1C4096A0-7CE6-8F45-97E4-156CB8B3C2EB}" destId="{E0899923-E638-7742-BB13-3CCAC71E703D}" srcOrd="1" destOrd="0" presId="urn:microsoft.com/office/officeart/2005/8/layout/chevron2"/>
    <dgm:cxn modelId="{BA8776C9-C1C4-47DD-8747-18D5435CB292}" type="presParOf" srcId="{7129E848-F243-C342-8A41-6DAF5C3686D4}" destId="{8ED2448A-29C6-5845-BEBE-C491BFB7960E}" srcOrd="5" destOrd="0" presId="urn:microsoft.com/office/officeart/2005/8/layout/chevron2"/>
    <dgm:cxn modelId="{C077AF84-9E17-4672-9DC6-A94B402A3F02}" type="presParOf" srcId="{7129E848-F243-C342-8A41-6DAF5C3686D4}" destId="{5301BA5A-2611-A244-9664-F6C8FD04EFD7}" srcOrd="6" destOrd="0" presId="urn:microsoft.com/office/officeart/2005/8/layout/chevron2"/>
    <dgm:cxn modelId="{F56954B9-0617-404E-A890-B6E99D17C598}" type="presParOf" srcId="{5301BA5A-2611-A244-9664-F6C8FD04EFD7}" destId="{C3C791A1-E3E5-AA4A-B851-26AFED7A959F}" srcOrd="0" destOrd="0" presId="urn:microsoft.com/office/officeart/2005/8/layout/chevron2"/>
    <dgm:cxn modelId="{D65E7598-0622-4EAD-979F-31190DE0B7FB}" type="presParOf" srcId="{5301BA5A-2611-A244-9664-F6C8FD04EFD7}" destId="{4CB10E8E-02C7-AA41-8021-2E7FC0C797E4}" srcOrd="1" destOrd="0" presId="urn:microsoft.com/office/officeart/2005/8/layout/chevron2"/>
    <dgm:cxn modelId="{B1E29DA3-1123-48DA-9BC4-32BEC9FEFD61}" type="presParOf" srcId="{7129E848-F243-C342-8A41-6DAF5C3686D4}" destId="{01FEE50B-9C05-494A-A245-DDC6525DEF8A}" srcOrd="7" destOrd="0" presId="urn:microsoft.com/office/officeart/2005/8/layout/chevron2"/>
    <dgm:cxn modelId="{383CDFFE-A3D8-4EF9-8582-639C42AB8729}" type="presParOf" srcId="{7129E848-F243-C342-8A41-6DAF5C3686D4}" destId="{B635855B-88A8-794D-929C-1D844E641CFC}" srcOrd="8" destOrd="0" presId="urn:microsoft.com/office/officeart/2005/8/layout/chevron2"/>
    <dgm:cxn modelId="{8374E68B-5A9A-4B42-B0BA-F87DC9880850}" type="presParOf" srcId="{B635855B-88A8-794D-929C-1D844E641CFC}" destId="{729FEA82-FA47-0A40-BB91-68448BB2BFE8}" srcOrd="0" destOrd="0" presId="urn:microsoft.com/office/officeart/2005/8/layout/chevron2"/>
    <dgm:cxn modelId="{EA747D54-4AAA-42CE-9F71-842B92ED6D02}" type="presParOf" srcId="{B635855B-88A8-794D-929C-1D844E641CFC}" destId="{34AF2322-E815-BB4D-BC20-156E3ED243C7}" srcOrd="1" destOrd="0" presId="urn:microsoft.com/office/officeart/2005/8/layout/chevron2"/>
    <dgm:cxn modelId="{5E11584F-BFB5-4F85-9AA5-C37A6924E030}" type="presParOf" srcId="{7129E848-F243-C342-8A41-6DAF5C3686D4}" destId="{1F26BEEC-B8A4-0847-BBED-6DE5AC3A6A3E}" srcOrd="9" destOrd="0" presId="urn:microsoft.com/office/officeart/2005/8/layout/chevron2"/>
    <dgm:cxn modelId="{88EE31D0-0559-4A58-9A79-BA2E03CCDDC7}" type="presParOf" srcId="{7129E848-F243-C342-8A41-6DAF5C3686D4}" destId="{B646E6BE-BCD8-294C-AB67-239265BC44C3}" srcOrd="10" destOrd="0" presId="urn:microsoft.com/office/officeart/2005/8/layout/chevron2"/>
    <dgm:cxn modelId="{98A929BA-4B30-4FBB-B62E-D36774BF2471}" type="presParOf" srcId="{B646E6BE-BCD8-294C-AB67-239265BC44C3}" destId="{7374A26C-9BCF-1F41-B60F-A8419B450B3B}" srcOrd="0" destOrd="0" presId="urn:microsoft.com/office/officeart/2005/8/layout/chevron2"/>
    <dgm:cxn modelId="{FE8B8A9C-ED05-4936-8C37-A20F526EF974}" type="presParOf" srcId="{B646E6BE-BCD8-294C-AB67-239265BC44C3}" destId="{11BC0513-6087-9642-8927-5AAC9E63AA6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C20217-D3E5-A844-8E7E-764BEA308D9A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153932-7ACC-9C47-937F-DF0673BE9D37}">
      <dgm:prSet phldrT="[Text]"/>
      <dgm:spPr>
        <a:solidFill>
          <a:srgbClr val="660066"/>
        </a:solidFill>
        <a:ln>
          <a:solidFill>
            <a:srgbClr val="660066"/>
          </a:solidFill>
        </a:ln>
      </dgm:spPr>
      <dgm:t>
        <a:bodyPr/>
        <a:lstStyle/>
        <a:p>
          <a:r>
            <a:rPr lang="en-US" dirty="0" smtClean="0"/>
            <a:t>Block-oriented device</a:t>
          </a:r>
          <a:endParaRPr lang="en-US" dirty="0"/>
        </a:p>
      </dgm:t>
    </dgm:pt>
    <dgm:pt modelId="{9EF17657-2D53-6E4E-8CAB-EC5F8CF96ED6}" type="parTrans" cxnId="{5F5E6650-A573-AF43-ABC0-0670E4E4AE14}">
      <dgm:prSet/>
      <dgm:spPr/>
      <dgm:t>
        <a:bodyPr/>
        <a:lstStyle/>
        <a:p>
          <a:endParaRPr lang="en-US"/>
        </a:p>
      </dgm:t>
    </dgm:pt>
    <dgm:pt modelId="{E90DF6D0-4F76-BC43-9CA8-847807333134}" type="sibTrans" cxnId="{5F5E6650-A573-AF43-ABC0-0670E4E4AE14}">
      <dgm:prSet/>
      <dgm:spPr/>
      <dgm:t>
        <a:bodyPr/>
        <a:lstStyle/>
        <a:p>
          <a:endParaRPr lang="en-US"/>
        </a:p>
      </dgm:t>
    </dgm:pt>
    <dgm:pt modelId="{CC511AA6-BB96-4F43-BCA6-A0079209B760}">
      <dgm:prSet/>
      <dgm:spPr>
        <a:ln>
          <a:solidFill>
            <a:srgbClr val="660066"/>
          </a:solidFill>
        </a:ln>
      </dgm:spPr>
      <dgm:t>
        <a:bodyPr/>
        <a:lstStyle/>
        <a:p>
          <a:r>
            <a:rPr lang="en-US" dirty="0" smtClean="0"/>
            <a:t>stores information in blocks that are usually of fixed size</a:t>
          </a:r>
        </a:p>
      </dgm:t>
    </dgm:pt>
    <dgm:pt modelId="{F2565789-AD54-2549-BE22-E68AFFDA6B71}" type="parTrans" cxnId="{C937E5A7-29DD-CE4C-AFA3-F7F5DD2FF35D}">
      <dgm:prSet/>
      <dgm:spPr/>
      <dgm:t>
        <a:bodyPr/>
        <a:lstStyle/>
        <a:p>
          <a:endParaRPr lang="en-US"/>
        </a:p>
      </dgm:t>
    </dgm:pt>
    <dgm:pt modelId="{6C3CE9AA-9B52-2247-9A27-3D6489FCD943}" type="sibTrans" cxnId="{C937E5A7-29DD-CE4C-AFA3-F7F5DD2FF35D}">
      <dgm:prSet/>
      <dgm:spPr/>
      <dgm:t>
        <a:bodyPr/>
        <a:lstStyle/>
        <a:p>
          <a:endParaRPr lang="en-US"/>
        </a:p>
      </dgm:t>
    </dgm:pt>
    <dgm:pt modelId="{35816FFE-669D-5A41-9AB9-441E04AC041D}">
      <dgm:prSet/>
      <dgm:spPr>
        <a:ln>
          <a:solidFill>
            <a:srgbClr val="660066"/>
          </a:solidFill>
        </a:ln>
      </dgm:spPr>
      <dgm:t>
        <a:bodyPr/>
        <a:lstStyle/>
        <a:p>
          <a:r>
            <a:rPr lang="en-US" dirty="0" smtClean="0"/>
            <a:t>transfers are made one block at a time</a:t>
          </a:r>
        </a:p>
      </dgm:t>
    </dgm:pt>
    <dgm:pt modelId="{CBAABDE0-61DA-4941-830C-5A873E62634B}" type="parTrans" cxnId="{BFEA3C28-333B-C24A-973F-B4D1A9315E40}">
      <dgm:prSet/>
      <dgm:spPr/>
      <dgm:t>
        <a:bodyPr/>
        <a:lstStyle/>
        <a:p>
          <a:endParaRPr lang="en-US"/>
        </a:p>
      </dgm:t>
    </dgm:pt>
    <dgm:pt modelId="{8D546DE8-A35D-5740-A69A-76D149EBFEC2}" type="sibTrans" cxnId="{BFEA3C28-333B-C24A-973F-B4D1A9315E40}">
      <dgm:prSet/>
      <dgm:spPr/>
      <dgm:t>
        <a:bodyPr/>
        <a:lstStyle/>
        <a:p>
          <a:endParaRPr lang="en-US"/>
        </a:p>
      </dgm:t>
    </dgm:pt>
    <dgm:pt modelId="{708D1822-DE68-B94F-8E3E-D683F111F8E1}">
      <dgm:prSet/>
      <dgm:spPr>
        <a:ln>
          <a:solidFill>
            <a:srgbClr val="660066"/>
          </a:solidFill>
        </a:ln>
      </dgm:spPr>
      <dgm:t>
        <a:bodyPr/>
        <a:lstStyle/>
        <a:p>
          <a:r>
            <a:rPr lang="en-US" dirty="0" smtClean="0"/>
            <a:t>possible to reference data by its block number</a:t>
          </a:r>
        </a:p>
      </dgm:t>
    </dgm:pt>
    <dgm:pt modelId="{34BBA205-9CF9-2F4D-A999-264B9476F2F0}" type="parTrans" cxnId="{61F4B37B-EE43-7F47-A933-20B66BA44903}">
      <dgm:prSet/>
      <dgm:spPr/>
      <dgm:t>
        <a:bodyPr/>
        <a:lstStyle/>
        <a:p>
          <a:endParaRPr lang="en-US"/>
        </a:p>
      </dgm:t>
    </dgm:pt>
    <dgm:pt modelId="{51BB88B6-69E2-E94D-B0E6-8BBE9C1987D6}" type="sibTrans" cxnId="{61F4B37B-EE43-7F47-A933-20B66BA44903}">
      <dgm:prSet/>
      <dgm:spPr/>
      <dgm:t>
        <a:bodyPr/>
        <a:lstStyle/>
        <a:p>
          <a:endParaRPr lang="en-US"/>
        </a:p>
      </dgm:t>
    </dgm:pt>
    <dgm:pt modelId="{18F75C78-792A-FB48-83B6-55F681B10416}">
      <dgm:prSet/>
      <dgm:spPr>
        <a:ln>
          <a:solidFill>
            <a:srgbClr val="660066"/>
          </a:solidFill>
        </a:ln>
      </dgm:spPr>
      <dgm:t>
        <a:bodyPr/>
        <a:lstStyle/>
        <a:p>
          <a:r>
            <a:rPr lang="en-US" dirty="0" smtClean="0"/>
            <a:t>disks and USB keys are examples</a:t>
          </a:r>
        </a:p>
      </dgm:t>
    </dgm:pt>
    <dgm:pt modelId="{F9C7BD2A-449B-6D4D-B3A5-72090AA6A3E2}" type="parTrans" cxnId="{9B1297D3-F838-1442-A905-FD63EDEC0C66}">
      <dgm:prSet/>
      <dgm:spPr/>
      <dgm:t>
        <a:bodyPr/>
        <a:lstStyle/>
        <a:p>
          <a:endParaRPr lang="en-US"/>
        </a:p>
      </dgm:t>
    </dgm:pt>
    <dgm:pt modelId="{3A33559F-C434-6240-97C6-169E146BE290}" type="sibTrans" cxnId="{9B1297D3-F838-1442-A905-FD63EDEC0C66}">
      <dgm:prSet/>
      <dgm:spPr/>
      <dgm:t>
        <a:bodyPr/>
        <a:lstStyle/>
        <a:p>
          <a:endParaRPr lang="en-US"/>
        </a:p>
      </dgm:t>
    </dgm:pt>
    <dgm:pt modelId="{6E99F7F7-D9AD-2B4E-A8AA-75E16357D739}">
      <dgm:prSet/>
      <dgm:spPr>
        <a:solidFill>
          <a:srgbClr val="660066"/>
        </a:solidFill>
        <a:ln>
          <a:solidFill>
            <a:srgbClr val="660066"/>
          </a:solidFill>
        </a:ln>
      </dgm:spPr>
      <dgm:t>
        <a:bodyPr/>
        <a:lstStyle/>
        <a:p>
          <a:r>
            <a:rPr lang="en-US" dirty="0" smtClean="0"/>
            <a:t>Stream-oriented device</a:t>
          </a:r>
        </a:p>
      </dgm:t>
    </dgm:pt>
    <dgm:pt modelId="{F93B7D65-F4A9-8644-8C43-5A207F1358B5}" type="parTrans" cxnId="{BA94F3A1-F388-2343-85AB-7F149083346E}">
      <dgm:prSet/>
      <dgm:spPr/>
      <dgm:t>
        <a:bodyPr/>
        <a:lstStyle/>
        <a:p>
          <a:endParaRPr lang="en-US"/>
        </a:p>
      </dgm:t>
    </dgm:pt>
    <dgm:pt modelId="{E969FEE6-E086-9847-B548-46B9856A8F1D}" type="sibTrans" cxnId="{BA94F3A1-F388-2343-85AB-7F149083346E}">
      <dgm:prSet/>
      <dgm:spPr/>
      <dgm:t>
        <a:bodyPr/>
        <a:lstStyle/>
        <a:p>
          <a:endParaRPr lang="en-US"/>
        </a:p>
      </dgm:t>
    </dgm:pt>
    <dgm:pt modelId="{1EE56E89-8357-9244-854C-A0E394686133}">
      <dgm:prSet/>
      <dgm:spPr>
        <a:ln>
          <a:solidFill>
            <a:srgbClr val="660066"/>
          </a:solidFill>
        </a:ln>
      </dgm:spPr>
      <dgm:t>
        <a:bodyPr/>
        <a:lstStyle/>
        <a:p>
          <a:r>
            <a:rPr lang="en-US" dirty="0" smtClean="0"/>
            <a:t>transfers data in and out as a stream of bytes</a:t>
          </a:r>
        </a:p>
      </dgm:t>
    </dgm:pt>
    <dgm:pt modelId="{21446E13-F538-324E-BEE8-D49AE334A6B1}" type="parTrans" cxnId="{0E733604-6F7A-0741-8435-B38535DEBC8D}">
      <dgm:prSet/>
      <dgm:spPr/>
      <dgm:t>
        <a:bodyPr/>
        <a:lstStyle/>
        <a:p>
          <a:endParaRPr lang="en-US"/>
        </a:p>
      </dgm:t>
    </dgm:pt>
    <dgm:pt modelId="{DF3F49B1-775D-5F46-BB28-1B1AF0DDC396}" type="sibTrans" cxnId="{0E733604-6F7A-0741-8435-B38535DEBC8D}">
      <dgm:prSet/>
      <dgm:spPr/>
      <dgm:t>
        <a:bodyPr/>
        <a:lstStyle/>
        <a:p>
          <a:endParaRPr lang="en-US"/>
        </a:p>
      </dgm:t>
    </dgm:pt>
    <dgm:pt modelId="{13C33B87-A7CC-F540-BD43-FF7AA8A3451F}">
      <dgm:prSet/>
      <dgm:spPr>
        <a:ln>
          <a:solidFill>
            <a:srgbClr val="660066"/>
          </a:solidFill>
        </a:ln>
      </dgm:spPr>
      <dgm:t>
        <a:bodyPr/>
        <a:lstStyle/>
        <a:p>
          <a:r>
            <a:rPr lang="en-US" dirty="0" smtClean="0"/>
            <a:t>no block structure</a:t>
          </a:r>
        </a:p>
      </dgm:t>
    </dgm:pt>
    <dgm:pt modelId="{44A9ABF1-7B8E-A446-B52D-4F202A41E109}" type="parTrans" cxnId="{1A18DA10-52E1-644D-8809-670410A2212C}">
      <dgm:prSet/>
      <dgm:spPr/>
      <dgm:t>
        <a:bodyPr/>
        <a:lstStyle/>
        <a:p>
          <a:endParaRPr lang="en-US"/>
        </a:p>
      </dgm:t>
    </dgm:pt>
    <dgm:pt modelId="{A78ADA71-5C91-7346-A2BC-E3EF9A308B97}" type="sibTrans" cxnId="{1A18DA10-52E1-644D-8809-670410A2212C}">
      <dgm:prSet/>
      <dgm:spPr/>
      <dgm:t>
        <a:bodyPr/>
        <a:lstStyle/>
        <a:p>
          <a:endParaRPr lang="en-US"/>
        </a:p>
      </dgm:t>
    </dgm:pt>
    <dgm:pt modelId="{8219F3B1-6DF8-3647-A00A-71521BAEC02F}">
      <dgm:prSet/>
      <dgm:spPr>
        <a:ln>
          <a:solidFill>
            <a:srgbClr val="660066"/>
          </a:solidFill>
        </a:ln>
      </dgm:spPr>
      <dgm:t>
        <a:bodyPr/>
        <a:lstStyle/>
        <a:p>
          <a:r>
            <a:rPr lang="en-US" dirty="0" smtClean="0"/>
            <a:t>terminals, printers, communications ports, and most other devices that are not secondary storage are examples</a:t>
          </a:r>
        </a:p>
      </dgm:t>
    </dgm:pt>
    <dgm:pt modelId="{D8A41234-A999-5A4B-942B-F41203978BF0}" type="parTrans" cxnId="{11B5F17B-C72F-4D41-AA10-4988A57E97E3}">
      <dgm:prSet/>
      <dgm:spPr/>
      <dgm:t>
        <a:bodyPr/>
        <a:lstStyle/>
        <a:p>
          <a:endParaRPr lang="en-US"/>
        </a:p>
      </dgm:t>
    </dgm:pt>
    <dgm:pt modelId="{78DBCB5F-78F8-964C-9A4E-1FC7D8F27E40}" type="sibTrans" cxnId="{11B5F17B-C72F-4D41-AA10-4988A57E97E3}">
      <dgm:prSet/>
      <dgm:spPr/>
      <dgm:t>
        <a:bodyPr/>
        <a:lstStyle/>
        <a:p>
          <a:endParaRPr lang="en-US"/>
        </a:p>
      </dgm:t>
    </dgm:pt>
    <dgm:pt modelId="{8544D900-851D-424D-AB0D-A5C8F32FA9C4}" type="pres">
      <dgm:prSet presAssocID="{6BC20217-D3E5-A844-8E7E-764BEA308D9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5F0C8E-2F57-1B48-88CF-9BA6C43DE8A5}" type="pres">
      <dgm:prSet presAssocID="{6C153932-7ACC-9C47-937F-DF0673BE9D37}" presName="composite" presStyleCnt="0"/>
      <dgm:spPr/>
    </dgm:pt>
    <dgm:pt modelId="{E18F8A48-5720-0346-B2B8-49A7E40DE9EF}" type="pres">
      <dgm:prSet presAssocID="{6C153932-7ACC-9C47-937F-DF0673BE9D3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9243D1-795A-B543-B766-255881B95357}" type="pres">
      <dgm:prSet presAssocID="{6C153932-7ACC-9C47-937F-DF0673BE9D37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614CA7-2ACA-C549-B2E5-52DF0D6877F9}" type="pres">
      <dgm:prSet presAssocID="{E90DF6D0-4F76-BC43-9CA8-847807333134}" presName="space" presStyleCnt="0"/>
      <dgm:spPr/>
    </dgm:pt>
    <dgm:pt modelId="{48A3A081-BC76-114E-9535-F319ABD24C2C}" type="pres">
      <dgm:prSet presAssocID="{6E99F7F7-D9AD-2B4E-A8AA-75E16357D739}" presName="composite" presStyleCnt="0"/>
      <dgm:spPr/>
    </dgm:pt>
    <dgm:pt modelId="{4E6C426E-8C06-154C-9D82-1A473EF28DDF}" type="pres">
      <dgm:prSet presAssocID="{6E99F7F7-D9AD-2B4E-A8AA-75E16357D73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ABA9CE-3BE0-1E40-BF7E-09642BD57E83}" type="pres">
      <dgm:prSet presAssocID="{6E99F7F7-D9AD-2B4E-A8AA-75E16357D739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1DA928-7620-452A-9AD3-974C4AFF4FDF}" type="presOf" srcId="{35816FFE-669D-5A41-9AB9-441E04AC041D}" destId="{EF9243D1-795A-B543-B766-255881B95357}" srcOrd="0" destOrd="1" presId="urn:microsoft.com/office/officeart/2005/8/layout/hList1"/>
    <dgm:cxn modelId="{61F4B37B-EE43-7F47-A933-20B66BA44903}" srcId="{6C153932-7ACC-9C47-937F-DF0673BE9D37}" destId="{708D1822-DE68-B94F-8E3E-D683F111F8E1}" srcOrd="2" destOrd="0" parTransId="{34BBA205-9CF9-2F4D-A999-264B9476F2F0}" sibTransId="{51BB88B6-69E2-E94D-B0E6-8BBE9C1987D6}"/>
    <dgm:cxn modelId="{E892F8E4-1E67-4DE6-BD22-23CDFDD63A4A}" type="presOf" srcId="{6BC20217-D3E5-A844-8E7E-764BEA308D9A}" destId="{8544D900-851D-424D-AB0D-A5C8F32FA9C4}" srcOrd="0" destOrd="0" presId="urn:microsoft.com/office/officeart/2005/8/layout/hList1"/>
    <dgm:cxn modelId="{5F5E6650-A573-AF43-ABC0-0670E4E4AE14}" srcId="{6BC20217-D3E5-A844-8E7E-764BEA308D9A}" destId="{6C153932-7ACC-9C47-937F-DF0673BE9D37}" srcOrd="0" destOrd="0" parTransId="{9EF17657-2D53-6E4E-8CAB-EC5F8CF96ED6}" sibTransId="{E90DF6D0-4F76-BC43-9CA8-847807333134}"/>
    <dgm:cxn modelId="{B0F8177F-B3A6-45A9-B57D-F9B936EAE57F}" type="presOf" srcId="{1EE56E89-8357-9244-854C-A0E394686133}" destId="{02ABA9CE-3BE0-1E40-BF7E-09642BD57E83}" srcOrd="0" destOrd="0" presId="urn:microsoft.com/office/officeart/2005/8/layout/hList1"/>
    <dgm:cxn modelId="{851C3C60-9C3E-4745-B452-9BF765E6804B}" type="presOf" srcId="{13C33B87-A7CC-F540-BD43-FF7AA8A3451F}" destId="{02ABA9CE-3BE0-1E40-BF7E-09642BD57E83}" srcOrd="0" destOrd="1" presId="urn:microsoft.com/office/officeart/2005/8/layout/hList1"/>
    <dgm:cxn modelId="{11B5F17B-C72F-4D41-AA10-4988A57E97E3}" srcId="{6E99F7F7-D9AD-2B4E-A8AA-75E16357D739}" destId="{8219F3B1-6DF8-3647-A00A-71521BAEC02F}" srcOrd="2" destOrd="0" parTransId="{D8A41234-A999-5A4B-942B-F41203978BF0}" sibTransId="{78DBCB5F-78F8-964C-9A4E-1FC7D8F27E40}"/>
    <dgm:cxn modelId="{DDCAE2DF-57C6-4780-A3AA-D00169B49B27}" type="presOf" srcId="{8219F3B1-6DF8-3647-A00A-71521BAEC02F}" destId="{02ABA9CE-3BE0-1E40-BF7E-09642BD57E83}" srcOrd="0" destOrd="2" presId="urn:microsoft.com/office/officeart/2005/8/layout/hList1"/>
    <dgm:cxn modelId="{BFEA3C28-333B-C24A-973F-B4D1A9315E40}" srcId="{6C153932-7ACC-9C47-937F-DF0673BE9D37}" destId="{35816FFE-669D-5A41-9AB9-441E04AC041D}" srcOrd="1" destOrd="0" parTransId="{CBAABDE0-61DA-4941-830C-5A873E62634B}" sibTransId="{8D546DE8-A35D-5740-A69A-76D149EBFEC2}"/>
    <dgm:cxn modelId="{A5D68D23-9258-4367-A5FC-408D46016BF2}" type="presOf" srcId="{6E99F7F7-D9AD-2B4E-A8AA-75E16357D739}" destId="{4E6C426E-8C06-154C-9D82-1A473EF28DDF}" srcOrd="0" destOrd="0" presId="urn:microsoft.com/office/officeart/2005/8/layout/hList1"/>
    <dgm:cxn modelId="{19D616BA-E64C-45AB-8292-678272E039B6}" type="presOf" srcId="{708D1822-DE68-B94F-8E3E-D683F111F8E1}" destId="{EF9243D1-795A-B543-B766-255881B95357}" srcOrd="0" destOrd="2" presId="urn:microsoft.com/office/officeart/2005/8/layout/hList1"/>
    <dgm:cxn modelId="{BA94F3A1-F388-2343-85AB-7F149083346E}" srcId="{6BC20217-D3E5-A844-8E7E-764BEA308D9A}" destId="{6E99F7F7-D9AD-2B4E-A8AA-75E16357D739}" srcOrd="1" destOrd="0" parTransId="{F93B7D65-F4A9-8644-8C43-5A207F1358B5}" sibTransId="{E969FEE6-E086-9847-B548-46B9856A8F1D}"/>
    <dgm:cxn modelId="{1A18DA10-52E1-644D-8809-670410A2212C}" srcId="{6E99F7F7-D9AD-2B4E-A8AA-75E16357D739}" destId="{13C33B87-A7CC-F540-BD43-FF7AA8A3451F}" srcOrd="1" destOrd="0" parTransId="{44A9ABF1-7B8E-A446-B52D-4F202A41E109}" sibTransId="{A78ADA71-5C91-7346-A2BC-E3EF9A308B97}"/>
    <dgm:cxn modelId="{0E733604-6F7A-0741-8435-B38535DEBC8D}" srcId="{6E99F7F7-D9AD-2B4E-A8AA-75E16357D739}" destId="{1EE56E89-8357-9244-854C-A0E394686133}" srcOrd="0" destOrd="0" parTransId="{21446E13-F538-324E-BEE8-D49AE334A6B1}" sibTransId="{DF3F49B1-775D-5F46-BB28-1B1AF0DDC396}"/>
    <dgm:cxn modelId="{3EFCE5EB-1C16-453F-B2FA-4E459C35AC2A}" type="presOf" srcId="{18F75C78-792A-FB48-83B6-55F681B10416}" destId="{EF9243D1-795A-B543-B766-255881B95357}" srcOrd="0" destOrd="3" presId="urn:microsoft.com/office/officeart/2005/8/layout/hList1"/>
    <dgm:cxn modelId="{9B1297D3-F838-1442-A905-FD63EDEC0C66}" srcId="{6C153932-7ACC-9C47-937F-DF0673BE9D37}" destId="{18F75C78-792A-FB48-83B6-55F681B10416}" srcOrd="3" destOrd="0" parTransId="{F9C7BD2A-449B-6D4D-B3A5-72090AA6A3E2}" sibTransId="{3A33559F-C434-6240-97C6-169E146BE290}"/>
    <dgm:cxn modelId="{5BE3556E-562C-417C-8275-91597510D39B}" type="presOf" srcId="{6C153932-7ACC-9C47-937F-DF0673BE9D37}" destId="{E18F8A48-5720-0346-B2B8-49A7E40DE9EF}" srcOrd="0" destOrd="0" presId="urn:microsoft.com/office/officeart/2005/8/layout/hList1"/>
    <dgm:cxn modelId="{0E5AF5C4-511E-4BF3-8145-D90FC31B1D21}" type="presOf" srcId="{CC511AA6-BB96-4F43-BCA6-A0079209B760}" destId="{EF9243D1-795A-B543-B766-255881B95357}" srcOrd="0" destOrd="0" presId="urn:microsoft.com/office/officeart/2005/8/layout/hList1"/>
    <dgm:cxn modelId="{C937E5A7-29DD-CE4C-AFA3-F7F5DD2FF35D}" srcId="{6C153932-7ACC-9C47-937F-DF0673BE9D37}" destId="{CC511AA6-BB96-4F43-BCA6-A0079209B760}" srcOrd="0" destOrd="0" parTransId="{F2565789-AD54-2549-BE22-E68AFFDA6B71}" sibTransId="{6C3CE9AA-9B52-2247-9A27-3D6489FCD943}"/>
    <dgm:cxn modelId="{CD644E69-48FA-4A59-9970-77BDF428FC6E}" type="presParOf" srcId="{8544D900-851D-424D-AB0D-A5C8F32FA9C4}" destId="{655F0C8E-2F57-1B48-88CF-9BA6C43DE8A5}" srcOrd="0" destOrd="0" presId="urn:microsoft.com/office/officeart/2005/8/layout/hList1"/>
    <dgm:cxn modelId="{5F082E01-4FDE-47E9-87D9-9213FC45BCA7}" type="presParOf" srcId="{655F0C8E-2F57-1B48-88CF-9BA6C43DE8A5}" destId="{E18F8A48-5720-0346-B2B8-49A7E40DE9EF}" srcOrd="0" destOrd="0" presId="urn:microsoft.com/office/officeart/2005/8/layout/hList1"/>
    <dgm:cxn modelId="{D54B015E-98CF-41E6-B8FF-F9BD22C3954C}" type="presParOf" srcId="{655F0C8E-2F57-1B48-88CF-9BA6C43DE8A5}" destId="{EF9243D1-795A-B543-B766-255881B95357}" srcOrd="1" destOrd="0" presId="urn:microsoft.com/office/officeart/2005/8/layout/hList1"/>
    <dgm:cxn modelId="{1383C7D7-CB7B-4BAD-ABBA-E4D666729AC4}" type="presParOf" srcId="{8544D900-851D-424D-AB0D-A5C8F32FA9C4}" destId="{C5614CA7-2ACA-C549-B2E5-52DF0D6877F9}" srcOrd="1" destOrd="0" presId="urn:microsoft.com/office/officeart/2005/8/layout/hList1"/>
    <dgm:cxn modelId="{56C053AF-F57E-4BBA-B6D3-86DF73A2471F}" type="presParOf" srcId="{8544D900-851D-424D-AB0D-A5C8F32FA9C4}" destId="{48A3A081-BC76-114E-9535-F319ABD24C2C}" srcOrd="2" destOrd="0" presId="urn:microsoft.com/office/officeart/2005/8/layout/hList1"/>
    <dgm:cxn modelId="{A77194EE-DE4B-4E5F-8FA6-72517B4EFAE2}" type="presParOf" srcId="{48A3A081-BC76-114E-9535-F319ABD24C2C}" destId="{4E6C426E-8C06-154C-9D82-1A473EF28DDF}" srcOrd="0" destOrd="0" presId="urn:microsoft.com/office/officeart/2005/8/layout/hList1"/>
    <dgm:cxn modelId="{2CB9B71C-9E6C-466E-9662-12FE24AB34A9}" type="presParOf" srcId="{48A3A081-BC76-114E-9535-F319ABD24C2C}" destId="{02ABA9CE-3BE0-1E40-BF7E-09642BD57E8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E23643-239F-704D-9174-375EC0C99BFB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39C726-30C1-4247-B54C-41E7A51C97E5}">
      <dgm:prSet phldrT="[Text]"/>
      <dgm:spPr>
        <a:solidFill>
          <a:srgbClr val="660066"/>
        </a:solidFill>
        <a:effectLst>
          <a:glow rad="101600">
            <a:schemeClr val="accent2">
              <a:alpha val="75000"/>
            </a:schemeClr>
          </a:glow>
        </a:effectLst>
      </dgm:spPr>
      <dgm:t>
        <a:bodyPr/>
        <a:lstStyle/>
        <a:p>
          <a:r>
            <a:rPr lang="en-NZ" dirty="0" smtClean="0"/>
            <a:t>when an I/O request is made for a particular sector, a check is made to determine if the sector is in the disk cache</a:t>
          </a:r>
          <a:endParaRPr lang="en-US" dirty="0"/>
        </a:p>
      </dgm:t>
    </dgm:pt>
    <dgm:pt modelId="{BEBD9205-419E-3941-9C8A-2518EF1625EF}" type="parTrans" cxnId="{D1437C7A-974C-0040-BCDC-D5B6A13C80D1}">
      <dgm:prSet/>
      <dgm:spPr/>
      <dgm:t>
        <a:bodyPr/>
        <a:lstStyle/>
        <a:p>
          <a:endParaRPr lang="en-US"/>
        </a:p>
      </dgm:t>
    </dgm:pt>
    <dgm:pt modelId="{63D0AC24-DAB7-6045-A2F1-82D3F976336D}" type="sibTrans" cxnId="{D1437C7A-974C-0040-BCDC-D5B6A13C80D1}">
      <dgm:prSet/>
      <dgm:spPr/>
      <dgm:t>
        <a:bodyPr/>
        <a:lstStyle/>
        <a:p>
          <a:endParaRPr lang="en-US"/>
        </a:p>
      </dgm:t>
    </dgm:pt>
    <dgm:pt modelId="{6125D627-D40F-2741-9F28-46F703BC210C}">
      <dgm:prSet phldrT="[Text]"/>
      <dgm:spPr>
        <a:solidFill>
          <a:srgbClr val="660066"/>
        </a:solidFill>
      </dgm:spPr>
      <dgm:t>
        <a:bodyPr/>
        <a:lstStyle/>
        <a:p>
          <a:r>
            <a:rPr lang="en-NZ" dirty="0" smtClean="0"/>
            <a:t>if YES</a:t>
          </a:r>
          <a:endParaRPr lang="en-US" dirty="0"/>
        </a:p>
      </dgm:t>
    </dgm:pt>
    <dgm:pt modelId="{1D22DB38-8FBF-054A-BCB0-D289130A0A0A}" type="parTrans" cxnId="{BAF0654F-567B-A845-AFB0-7B93CB7C39F1}">
      <dgm:prSet/>
      <dgm:spPr>
        <a:ln>
          <a:solidFill>
            <a:srgbClr val="660066"/>
          </a:solidFill>
        </a:ln>
      </dgm:spPr>
      <dgm:t>
        <a:bodyPr/>
        <a:lstStyle/>
        <a:p>
          <a:endParaRPr lang="en-US"/>
        </a:p>
      </dgm:t>
    </dgm:pt>
    <dgm:pt modelId="{4BC44360-EBD3-C14D-9EE9-B79B59607E1C}" type="sibTrans" cxnId="{BAF0654F-567B-A845-AFB0-7B93CB7C39F1}">
      <dgm:prSet/>
      <dgm:spPr/>
      <dgm:t>
        <a:bodyPr/>
        <a:lstStyle/>
        <a:p>
          <a:endParaRPr lang="en-US"/>
        </a:p>
      </dgm:t>
    </dgm:pt>
    <dgm:pt modelId="{ABB40615-2FC6-544E-8172-70D3CA0D2D22}">
      <dgm:prSet phldrT="[Text]"/>
      <dgm:spPr>
        <a:solidFill>
          <a:srgbClr val="660066"/>
        </a:solidFill>
      </dgm:spPr>
      <dgm:t>
        <a:bodyPr/>
        <a:lstStyle/>
        <a:p>
          <a:r>
            <a:rPr lang="en-NZ" dirty="0" smtClean="0"/>
            <a:t>the request is satisfied via the cache</a:t>
          </a:r>
          <a:endParaRPr lang="en-US" dirty="0"/>
        </a:p>
      </dgm:t>
    </dgm:pt>
    <dgm:pt modelId="{BF855875-DA89-A44C-91D2-AAA4F5C43743}" type="parTrans" cxnId="{6BD8AAC7-2104-8647-9A3F-A0384AD5FFF3}">
      <dgm:prSet/>
      <dgm:spPr>
        <a:ln>
          <a:solidFill>
            <a:srgbClr val="660066"/>
          </a:solidFill>
        </a:ln>
      </dgm:spPr>
      <dgm:t>
        <a:bodyPr/>
        <a:lstStyle/>
        <a:p>
          <a:endParaRPr lang="en-US"/>
        </a:p>
      </dgm:t>
    </dgm:pt>
    <dgm:pt modelId="{3615E2F2-EEFB-FF4C-82E0-3BEC6B1089BE}" type="sibTrans" cxnId="{6BD8AAC7-2104-8647-9A3F-A0384AD5FFF3}">
      <dgm:prSet/>
      <dgm:spPr/>
      <dgm:t>
        <a:bodyPr/>
        <a:lstStyle/>
        <a:p>
          <a:endParaRPr lang="en-US"/>
        </a:p>
      </dgm:t>
    </dgm:pt>
    <dgm:pt modelId="{E1BC94C9-D2B2-B040-A5E8-759FC3DB7DD8}">
      <dgm:prSet phldrT="[Text]"/>
      <dgm:spPr>
        <a:solidFill>
          <a:srgbClr val="660066"/>
        </a:solidFill>
      </dgm:spPr>
      <dgm:t>
        <a:bodyPr/>
        <a:lstStyle/>
        <a:p>
          <a:r>
            <a:rPr lang="en-NZ" dirty="0" smtClean="0"/>
            <a:t>if NO</a:t>
          </a:r>
          <a:endParaRPr lang="en-US" dirty="0"/>
        </a:p>
      </dgm:t>
    </dgm:pt>
    <dgm:pt modelId="{8697926B-6046-784F-828D-890126172FEF}" type="parTrans" cxnId="{EA2575A1-32F1-4F44-97D0-B89762A781DA}">
      <dgm:prSet/>
      <dgm:spPr>
        <a:ln>
          <a:solidFill>
            <a:srgbClr val="660066"/>
          </a:solidFill>
        </a:ln>
      </dgm:spPr>
      <dgm:t>
        <a:bodyPr/>
        <a:lstStyle/>
        <a:p>
          <a:endParaRPr lang="en-US"/>
        </a:p>
      </dgm:t>
    </dgm:pt>
    <dgm:pt modelId="{64356DDB-718D-6D4C-819A-49EB3F767203}" type="sibTrans" cxnId="{EA2575A1-32F1-4F44-97D0-B89762A781DA}">
      <dgm:prSet/>
      <dgm:spPr/>
      <dgm:t>
        <a:bodyPr/>
        <a:lstStyle/>
        <a:p>
          <a:endParaRPr lang="en-US"/>
        </a:p>
      </dgm:t>
    </dgm:pt>
    <dgm:pt modelId="{8399BF13-058F-4142-AC15-ADBB3A9E19B8}">
      <dgm:prSet phldrT="[Text]"/>
      <dgm:spPr>
        <a:solidFill>
          <a:srgbClr val="660066"/>
        </a:solidFill>
      </dgm:spPr>
      <dgm:t>
        <a:bodyPr/>
        <a:lstStyle/>
        <a:p>
          <a:r>
            <a:rPr lang="en-NZ" dirty="0" smtClean="0"/>
            <a:t>the requested sector is read into the disk cache from the disk</a:t>
          </a:r>
          <a:endParaRPr lang="en-US" dirty="0"/>
        </a:p>
      </dgm:t>
    </dgm:pt>
    <dgm:pt modelId="{C590289E-014E-E543-8A21-C98C3DD295EE}" type="parTrans" cxnId="{C0280B93-3116-B949-B666-F20D9E7B25D0}">
      <dgm:prSet/>
      <dgm:spPr>
        <a:ln>
          <a:solidFill>
            <a:srgbClr val="660066"/>
          </a:solidFill>
        </a:ln>
      </dgm:spPr>
      <dgm:t>
        <a:bodyPr/>
        <a:lstStyle/>
        <a:p>
          <a:endParaRPr lang="en-US"/>
        </a:p>
      </dgm:t>
    </dgm:pt>
    <dgm:pt modelId="{FE7A5DDC-E19D-634B-9CDF-60D564885F31}" type="sibTrans" cxnId="{C0280B93-3116-B949-B666-F20D9E7B25D0}">
      <dgm:prSet/>
      <dgm:spPr/>
      <dgm:t>
        <a:bodyPr/>
        <a:lstStyle/>
        <a:p>
          <a:endParaRPr lang="en-US"/>
        </a:p>
      </dgm:t>
    </dgm:pt>
    <dgm:pt modelId="{99D64273-F6AA-3340-BDCE-439DA5608A05}" type="pres">
      <dgm:prSet presAssocID="{03E23643-239F-704D-9174-375EC0C99BF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A76870-DC46-0946-8BE6-A31DD92D2004}" type="pres">
      <dgm:prSet presAssocID="{E339C726-30C1-4247-B54C-41E7A51C97E5}" presName="root1" presStyleCnt="0"/>
      <dgm:spPr/>
    </dgm:pt>
    <dgm:pt modelId="{805BFE25-984C-A04D-AA30-C56FFDB121DB}" type="pres">
      <dgm:prSet presAssocID="{E339C726-30C1-4247-B54C-41E7A51C97E5}" presName="LevelOneTextNode" presStyleLbl="node0" presStyleIdx="0" presStyleCnt="1" custScaleX="128694" custScaleY="1390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F6B11F-3E83-9C4E-B4D0-9DC67F82824D}" type="pres">
      <dgm:prSet presAssocID="{E339C726-30C1-4247-B54C-41E7A51C97E5}" presName="level2hierChild" presStyleCnt="0"/>
      <dgm:spPr/>
    </dgm:pt>
    <dgm:pt modelId="{123B932B-EEEB-6D44-B64A-312A0F015D5D}" type="pres">
      <dgm:prSet presAssocID="{1D22DB38-8FBF-054A-BCB0-D289130A0A0A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35FDC7EC-6B35-6F44-B619-D552976C0CD0}" type="pres">
      <dgm:prSet presAssocID="{1D22DB38-8FBF-054A-BCB0-D289130A0A0A}" presName="connTx" presStyleLbl="parChTrans1D2" presStyleIdx="0" presStyleCnt="2"/>
      <dgm:spPr/>
      <dgm:t>
        <a:bodyPr/>
        <a:lstStyle/>
        <a:p>
          <a:endParaRPr lang="en-US"/>
        </a:p>
      </dgm:t>
    </dgm:pt>
    <dgm:pt modelId="{C55BD53E-8213-9B43-AC35-B03CA02B525E}" type="pres">
      <dgm:prSet presAssocID="{6125D627-D40F-2741-9F28-46F703BC210C}" presName="root2" presStyleCnt="0"/>
      <dgm:spPr/>
    </dgm:pt>
    <dgm:pt modelId="{CEDE1FB3-33A8-8848-8CAA-483726766D5D}" type="pres">
      <dgm:prSet presAssocID="{6125D627-D40F-2741-9F28-46F703BC210C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E3EEC3-61F8-6A41-881D-EF6A02A22B8B}" type="pres">
      <dgm:prSet presAssocID="{6125D627-D40F-2741-9F28-46F703BC210C}" presName="level3hierChild" presStyleCnt="0"/>
      <dgm:spPr/>
    </dgm:pt>
    <dgm:pt modelId="{D65D3A73-CA3C-F74F-9094-55B13D878142}" type="pres">
      <dgm:prSet presAssocID="{BF855875-DA89-A44C-91D2-AAA4F5C43743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0870CB0C-A92F-E745-85DF-DC66ED5B62A9}" type="pres">
      <dgm:prSet presAssocID="{BF855875-DA89-A44C-91D2-AAA4F5C43743}" presName="connTx" presStyleLbl="parChTrans1D3" presStyleIdx="0" presStyleCnt="2"/>
      <dgm:spPr/>
      <dgm:t>
        <a:bodyPr/>
        <a:lstStyle/>
        <a:p>
          <a:endParaRPr lang="en-US"/>
        </a:p>
      </dgm:t>
    </dgm:pt>
    <dgm:pt modelId="{3CEB6922-B13B-6845-B782-060E1309B5A8}" type="pres">
      <dgm:prSet presAssocID="{ABB40615-2FC6-544E-8172-70D3CA0D2D22}" presName="root2" presStyleCnt="0"/>
      <dgm:spPr/>
    </dgm:pt>
    <dgm:pt modelId="{500F2F28-DF3C-6945-893C-BD2FCDABF125}" type="pres">
      <dgm:prSet presAssocID="{ABB40615-2FC6-544E-8172-70D3CA0D2D22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ED404C-3ADB-2B49-929F-5D5E43E6C040}" type="pres">
      <dgm:prSet presAssocID="{ABB40615-2FC6-544E-8172-70D3CA0D2D22}" presName="level3hierChild" presStyleCnt="0"/>
      <dgm:spPr/>
    </dgm:pt>
    <dgm:pt modelId="{8EE7C0DA-F16A-C245-8FB0-BB6CDAFC25A1}" type="pres">
      <dgm:prSet presAssocID="{8697926B-6046-784F-828D-890126172FEF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E72AB11D-E2F2-CE48-8383-1B632A3076CB}" type="pres">
      <dgm:prSet presAssocID="{8697926B-6046-784F-828D-890126172FEF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D892B85-5E85-2F4E-A366-C2D125F7C548}" type="pres">
      <dgm:prSet presAssocID="{E1BC94C9-D2B2-B040-A5E8-759FC3DB7DD8}" presName="root2" presStyleCnt="0"/>
      <dgm:spPr/>
    </dgm:pt>
    <dgm:pt modelId="{7B0A7DFA-A561-8C45-B1C5-6750CFC00DB6}" type="pres">
      <dgm:prSet presAssocID="{E1BC94C9-D2B2-B040-A5E8-759FC3DB7DD8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E78BA9-DE36-1C4F-982D-F2008F44F8C6}" type="pres">
      <dgm:prSet presAssocID="{E1BC94C9-D2B2-B040-A5E8-759FC3DB7DD8}" presName="level3hierChild" presStyleCnt="0"/>
      <dgm:spPr/>
    </dgm:pt>
    <dgm:pt modelId="{F7A4FD81-375C-2E4F-BDF1-3D1909345CF5}" type="pres">
      <dgm:prSet presAssocID="{C590289E-014E-E543-8A21-C98C3DD295EE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4D6D2667-6B28-9B44-AC80-48AB201060FC}" type="pres">
      <dgm:prSet presAssocID="{C590289E-014E-E543-8A21-C98C3DD295EE}" presName="connTx" presStyleLbl="parChTrans1D3" presStyleIdx="1" presStyleCnt="2"/>
      <dgm:spPr/>
      <dgm:t>
        <a:bodyPr/>
        <a:lstStyle/>
        <a:p>
          <a:endParaRPr lang="en-US"/>
        </a:p>
      </dgm:t>
    </dgm:pt>
    <dgm:pt modelId="{A46323F7-262A-254D-9328-5C164DAE3A0B}" type="pres">
      <dgm:prSet presAssocID="{8399BF13-058F-4142-AC15-ADBB3A9E19B8}" presName="root2" presStyleCnt="0"/>
      <dgm:spPr/>
    </dgm:pt>
    <dgm:pt modelId="{79FE47B7-A032-BA43-9EED-8D802012E4A3}" type="pres">
      <dgm:prSet presAssocID="{8399BF13-058F-4142-AC15-ADBB3A9E19B8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674A32-11EB-3047-83E2-C43537E92B40}" type="pres">
      <dgm:prSet presAssocID="{8399BF13-058F-4142-AC15-ADBB3A9E19B8}" presName="level3hierChild" presStyleCnt="0"/>
      <dgm:spPr/>
    </dgm:pt>
  </dgm:ptLst>
  <dgm:cxnLst>
    <dgm:cxn modelId="{C1508C80-32CD-6846-A4DD-7494317696A8}" type="presOf" srcId="{1D22DB38-8FBF-054A-BCB0-D289130A0A0A}" destId="{123B932B-EEEB-6D44-B64A-312A0F015D5D}" srcOrd="0" destOrd="0" presId="urn:microsoft.com/office/officeart/2005/8/layout/hierarchy2"/>
    <dgm:cxn modelId="{7116B9C6-7CBE-FA42-BB71-F42C81D18CB6}" type="presOf" srcId="{BF855875-DA89-A44C-91D2-AAA4F5C43743}" destId="{D65D3A73-CA3C-F74F-9094-55B13D878142}" srcOrd="0" destOrd="0" presId="urn:microsoft.com/office/officeart/2005/8/layout/hierarchy2"/>
    <dgm:cxn modelId="{EECAD0E3-727C-2C41-8797-B30838D03A15}" type="presOf" srcId="{E1BC94C9-D2B2-B040-A5E8-759FC3DB7DD8}" destId="{7B0A7DFA-A561-8C45-B1C5-6750CFC00DB6}" srcOrd="0" destOrd="0" presId="urn:microsoft.com/office/officeart/2005/8/layout/hierarchy2"/>
    <dgm:cxn modelId="{2CFF39E3-48DB-7345-B43A-345AA5DA70D1}" type="presOf" srcId="{6125D627-D40F-2741-9F28-46F703BC210C}" destId="{CEDE1FB3-33A8-8848-8CAA-483726766D5D}" srcOrd="0" destOrd="0" presId="urn:microsoft.com/office/officeart/2005/8/layout/hierarchy2"/>
    <dgm:cxn modelId="{8A2E7CE5-DEBF-EC43-A260-F7B550EEFE40}" type="presOf" srcId="{8697926B-6046-784F-828D-890126172FEF}" destId="{E72AB11D-E2F2-CE48-8383-1B632A3076CB}" srcOrd="1" destOrd="0" presId="urn:microsoft.com/office/officeart/2005/8/layout/hierarchy2"/>
    <dgm:cxn modelId="{EA2575A1-32F1-4F44-97D0-B89762A781DA}" srcId="{E339C726-30C1-4247-B54C-41E7A51C97E5}" destId="{E1BC94C9-D2B2-B040-A5E8-759FC3DB7DD8}" srcOrd="1" destOrd="0" parTransId="{8697926B-6046-784F-828D-890126172FEF}" sibTransId="{64356DDB-718D-6D4C-819A-49EB3F767203}"/>
    <dgm:cxn modelId="{378C9D4E-E761-A442-9796-CEB0D1E7BFFC}" type="presOf" srcId="{1D22DB38-8FBF-054A-BCB0-D289130A0A0A}" destId="{35FDC7EC-6B35-6F44-B619-D552976C0CD0}" srcOrd="1" destOrd="0" presId="urn:microsoft.com/office/officeart/2005/8/layout/hierarchy2"/>
    <dgm:cxn modelId="{7666D6CC-2F62-F345-A333-A05C39D05925}" type="presOf" srcId="{E339C726-30C1-4247-B54C-41E7A51C97E5}" destId="{805BFE25-984C-A04D-AA30-C56FFDB121DB}" srcOrd="0" destOrd="0" presId="urn:microsoft.com/office/officeart/2005/8/layout/hierarchy2"/>
    <dgm:cxn modelId="{46424DF9-0C32-6A42-99E6-35CDD8B57BAD}" type="presOf" srcId="{C590289E-014E-E543-8A21-C98C3DD295EE}" destId="{4D6D2667-6B28-9B44-AC80-48AB201060FC}" srcOrd="1" destOrd="0" presId="urn:microsoft.com/office/officeart/2005/8/layout/hierarchy2"/>
    <dgm:cxn modelId="{D1437C7A-974C-0040-BCDC-D5B6A13C80D1}" srcId="{03E23643-239F-704D-9174-375EC0C99BFB}" destId="{E339C726-30C1-4247-B54C-41E7A51C97E5}" srcOrd="0" destOrd="0" parTransId="{BEBD9205-419E-3941-9C8A-2518EF1625EF}" sibTransId="{63D0AC24-DAB7-6045-A2F1-82D3F976336D}"/>
    <dgm:cxn modelId="{1ADB326A-DF72-984C-9D3C-7B8987160715}" type="presOf" srcId="{03E23643-239F-704D-9174-375EC0C99BFB}" destId="{99D64273-F6AA-3340-BDCE-439DA5608A05}" srcOrd="0" destOrd="0" presId="urn:microsoft.com/office/officeart/2005/8/layout/hierarchy2"/>
    <dgm:cxn modelId="{556016C6-1F20-2E43-9C60-FA2D758CC0FD}" type="presOf" srcId="{8399BF13-058F-4142-AC15-ADBB3A9E19B8}" destId="{79FE47B7-A032-BA43-9EED-8D802012E4A3}" srcOrd="0" destOrd="0" presId="urn:microsoft.com/office/officeart/2005/8/layout/hierarchy2"/>
    <dgm:cxn modelId="{36C78DA6-FCFF-D54A-8E17-ADD1A5B0AF3A}" type="presOf" srcId="{C590289E-014E-E543-8A21-C98C3DD295EE}" destId="{F7A4FD81-375C-2E4F-BDF1-3D1909345CF5}" srcOrd="0" destOrd="0" presId="urn:microsoft.com/office/officeart/2005/8/layout/hierarchy2"/>
    <dgm:cxn modelId="{BB7C0AEF-B8D3-6042-A25E-E91EF8484E74}" type="presOf" srcId="{BF855875-DA89-A44C-91D2-AAA4F5C43743}" destId="{0870CB0C-A92F-E745-85DF-DC66ED5B62A9}" srcOrd="1" destOrd="0" presId="urn:microsoft.com/office/officeart/2005/8/layout/hierarchy2"/>
    <dgm:cxn modelId="{BAF0654F-567B-A845-AFB0-7B93CB7C39F1}" srcId="{E339C726-30C1-4247-B54C-41E7A51C97E5}" destId="{6125D627-D40F-2741-9F28-46F703BC210C}" srcOrd="0" destOrd="0" parTransId="{1D22DB38-8FBF-054A-BCB0-D289130A0A0A}" sibTransId="{4BC44360-EBD3-C14D-9EE9-B79B59607E1C}"/>
    <dgm:cxn modelId="{37EBB39A-927A-9945-8D45-2DB92D0EAF7E}" type="presOf" srcId="{ABB40615-2FC6-544E-8172-70D3CA0D2D22}" destId="{500F2F28-DF3C-6945-893C-BD2FCDABF125}" srcOrd="0" destOrd="0" presId="urn:microsoft.com/office/officeart/2005/8/layout/hierarchy2"/>
    <dgm:cxn modelId="{C0280B93-3116-B949-B666-F20D9E7B25D0}" srcId="{E1BC94C9-D2B2-B040-A5E8-759FC3DB7DD8}" destId="{8399BF13-058F-4142-AC15-ADBB3A9E19B8}" srcOrd="0" destOrd="0" parTransId="{C590289E-014E-E543-8A21-C98C3DD295EE}" sibTransId="{FE7A5DDC-E19D-634B-9CDF-60D564885F31}"/>
    <dgm:cxn modelId="{6BD8AAC7-2104-8647-9A3F-A0384AD5FFF3}" srcId="{6125D627-D40F-2741-9F28-46F703BC210C}" destId="{ABB40615-2FC6-544E-8172-70D3CA0D2D22}" srcOrd="0" destOrd="0" parTransId="{BF855875-DA89-A44C-91D2-AAA4F5C43743}" sibTransId="{3615E2F2-EEFB-FF4C-82E0-3BEC6B1089BE}"/>
    <dgm:cxn modelId="{7D586DDC-DBC9-EC42-9DC0-F0AC82A058C4}" type="presOf" srcId="{8697926B-6046-784F-828D-890126172FEF}" destId="{8EE7C0DA-F16A-C245-8FB0-BB6CDAFC25A1}" srcOrd="0" destOrd="0" presId="urn:microsoft.com/office/officeart/2005/8/layout/hierarchy2"/>
    <dgm:cxn modelId="{8A80FAB6-54EA-6541-9281-CA98676FD218}" type="presParOf" srcId="{99D64273-F6AA-3340-BDCE-439DA5608A05}" destId="{28A76870-DC46-0946-8BE6-A31DD92D2004}" srcOrd="0" destOrd="0" presId="urn:microsoft.com/office/officeart/2005/8/layout/hierarchy2"/>
    <dgm:cxn modelId="{F290BF54-213E-5340-AEC9-8C654C415592}" type="presParOf" srcId="{28A76870-DC46-0946-8BE6-A31DD92D2004}" destId="{805BFE25-984C-A04D-AA30-C56FFDB121DB}" srcOrd="0" destOrd="0" presId="urn:microsoft.com/office/officeart/2005/8/layout/hierarchy2"/>
    <dgm:cxn modelId="{E4D710BB-E99A-C54E-B2FA-86CB366C5220}" type="presParOf" srcId="{28A76870-DC46-0946-8BE6-A31DD92D2004}" destId="{30F6B11F-3E83-9C4E-B4D0-9DC67F82824D}" srcOrd="1" destOrd="0" presId="urn:microsoft.com/office/officeart/2005/8/layout/hierarchy2"/>
    <dgm:cxn modelId="{FE26D415-278E-1046-BD54-FD3DB457664E}" type="presParOf" srcId="{30F6B11F-3E83-9C4E-B4D0-9DC67F82824D}" destId="{123B932B-EEEB-6D44-B64A-312A0F015D5D}" srcOrd="0" destOrd="0" presId="urn:microsoft.com/office/officeart/2005/8/layout/hierarchy2"/>
    <dgm:cxn modelId="{E22D9CD0-3427-0740-9DAD-EFABBC478FAB}" type="presParOf" srcId="{123B932B-EEEB-6D44-B64A-312A0F015D5D}" destId="{35FDC7EC-6B35-6F44-B619-D552976C0CD0}" srcOrd="0" destOrd="0" presId="urn:microsoft.com/office/officeart/2005/8/layout/hierarchy2"/>
    <dgm:cxn modelId="{52FA6E1F-FC27-DE4B-8B44-4CAB4070979F}" type="presParOf" srcId="{30F6B11F-3E83-9C4E-B4D0-9DC67F82824D}" destId="{C55BD53E-8213-9B43-AC35-B03CA02B525E}" srcOrd="1" destOrd="0" presId="urn:microsoft.com/office/officeart/2005/8/layout/hierarchy2"/>
    <dgm:cxn modelId="{FAD60FCB-8069-324B-B4B7-3BB2F0EDF097}" type="presParOf" srcId="{C55BD53E-8213-9B43-AC35-B03CA02B525E}" destId="{CEDE1FB3-33A8-8848-8CAA-483726766D5D}" srcOrd="0" destOrd="0" presId="urn:microsoft.com/office/officeart/2005/8/layout/hierarchy2"/>
    <dgm:cxn modelId="{71AB31E9-C636-A542-AD84-01015D27E40E}" type="presParOf" srcId="{C55BD53E-8213-9B43-AC35-B03CA02B525E}" destId="{E5E3EEC3-61F8-6A41-881D-EF6A02A22B8B}" srcOrd="1" destOrd="0" presId="urn:microsoft.com/office/officeart/2005/8/layout/hierarchy2"/>
    <dgm:cxn modelId="{526D4C97-795C-0247-A9B3-3313EBC5BA23}" type="presParOf" srcId="{E5E3EEC3-61F8-6A41-881D-EF6A02A22B8B}" destId="{D65D3A73-CA3C-F74F-9094-55B13D878142}" srcOrd="0" destOrd="0" presId="urn:microsoft.com/office/officeart/2005/8/layout/hierarchy2"/>
    <dgm:cxn modelId="{CBFE2697-331C-5144-ACAA-F6F1A1AE5E71}" type="presParOf" srcId="{D65D3A73-CA3C-F74F-9094-55B13D878142}" destId="{0870CB0C-A92F-E745-85DF-DC66ED5B62A9}" srcOrd="0" destOrd="0" presId="urn:microsoft.com/office/officeart/2005/8/layout/hierarchy2"/>
    <dgm:cxn modelId="{3B9C61F8-F0C2-894C-86A7-3932F19D1E9F}" type="presParOf" srcId="{E5E3EEC3-61F8-6A41-881D-EF6A02A22B8B}" destId="{3CEB6922-B13B-6845-B782-060E1309B5A8}" srcOrd="1" destOrd="0" presId="urn:microsoft.com/office/officeart/2005/8/layout/hierarchy2"/>
    <dgm:cxn modelId="{EE71A66E-CAEC-7D42-BC71-FFB827580D6E}" type="presParOf" srcId="{3CEB6922-B13B-6845-B782-060E1309B5A8}" destId="{500F2F28-DF3C-6945-893C-BD2FCDABF125}" srcOrd="0" destOrd="0" presId="urn:microsoft.com/office/officeart/2005/8/layout/hierarchy2"/>
    <dgm:cxn modelId="{B0336DD5-7FE4-B149-A5D7-ADA8F9469E83}" type="presParOf" srcId="{3CEB6922-B13B-6845-B782-060E1309B5A8}" destId="{45ED404C-3ADB-2B49-929F-5D5E43E6C040}" srcOrd="1" destOrd="0" presId="urn:microsoft.com/office/officeart/2005/8/layout/hierarchy2"/>
    <dgm:cxn modelId="{BCF32195-AC6D-0645-AFA4-AD66246CC1CF}" type="presParOf" srcId="{30F6B11F-3E83-9C4E-B4D0-9DC67F82824D}" destId="{8EE7C0DA-F16A-C245-8FB0-BB6CDAFC25A1}" srcOrd="2" destOrd="0" presId="urn:microsoft.com/office/officeart/2005/8/layout/hierarchy2"/>
    <dgm:cxn modelId="{6DD50ADF-925B-4440-9D9C-2DE3B06E1E7A}" type="presParOf" srcId="{8EE7C0DA-F16A-C245-8FB0-BB6CDAFC25A1}" destId="{E72AB11D-E2F2-CE48-8383-1B632A3076CB}" srcOrd="0" destOrd="0" presId="urn:microsoft.com/office/officeart/2005/8/layout/hierarchy2"/>
    <dgm:cxn modelId="{BAB654A5-263E-F344-B35E-395CD627A7E6}" type="presParOf" srcId="{30F6B11F-3E83-9C4E-B4D0-9DC67F82824D}" destId="{ED892B85-5E85-2F4E-A366-C2D125F7C548}" srcOrd="3" destOrd="0" presId="urn:microsoft.com/office/officeart/2005/8/layout/hierarchy2"/>
    <dgm:cxn modelId="{C94B46F6-815D-5448-B8EE-658BA720C14F}" type="presParOf" srcId="{ED892B85-5E85-2F4E-A366-C2D125F7C548}" destId="{7B0A7DFA-A561-8C45-B1C5-6750CFC00DB6}" srcOrd="0" destOrd="0" presId="urn:microsoft.com/office/officeart/2005/8/layout/hierarchy2"/>
    <dgm:cxn modelId="{9ABBDC6D-8E23-5D45-969D-E4253AB51FC0}" type="presParOf" srcId="{ED892B85-5E85-2F4E-A366-C2D125F7C548}" destId="{27E78BA9-DE36-1C4F-982D-F2008F44F8C6}" srcOrd="1" destOrd="0" presId="urn:microsoft.com/office/officeart/2005/8/layout/hierarchy2"/>
    <dgm:cxn modelId="{DAEA6C79-EF51-1B40-8319-5A1BD3ED08F7}" type="presParOf" srcId="{27E78BA9-DE36-1C4F-982D-F2008F44F8C6}" destId="{F7A4FD81-375C-2E4F-BDF1-3D1909345CF5}" srcOrd="0" destOrd="0" presId="urn:microsoft.com/office/officeart/2005/8/layout/hierarchy2"/>
    <dgm:cxn modelId="{B4033E66-BB09-574F-BB34-A50088442C07}" type="presParOf" srcId="{F7A4FD81-375C-2E4F-BDF1-3D1909345CF5}" destId="{4D6D2667-6B28-9B44-AC80-48AB201060FC}" srcOrd="0" destOrd="0" presId="urn:microsoft.com/office/officeart/2005/8/layout/hierarchy2"/>
    <dgm:cxn modelId="{3ACE8677-F7BA-824A-A005-D85A21EA0E2E}" type="presParOf" srcId="{27E78BA9-DE36-1C4F-982D-F2008F44F8C6}" destId="{A46323F7-262A-254D-9328-5C164DAE3A0B}" srcOrd="1" destOrd="0" presId="urn:microsoft.com/office/officeart/2005/8/layout/hierarchy2"/>
    <dgm:cxn modelId="{4E12D0A3-3D68-DB40-BB25-55866E281F98}" type="presParOf" srcId="{A46323F7-262A-254D-9328-5C164DAE3A0B}" destId="{79FE47B7-A032-BA43-9EED-8D802012E4A3}" srcOrd="0" destOrd="0" presId="urn:microsoft.com/office/officeart/2005/8/layout/hierarchy2"/>
    <dgm:cxn modelId="{05CB367E-2E46-3E4F-A0B7-CF0B24522029}" type="presParOf" srcId="{A46323F7-262A-254D-9328-5C164DAE3A0B}" destId="{42674A32-11EB-3047-83E2-C43537E92B4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687C35F-ADCE-D64D-9D51-20B48A182D64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2226EF-4220-CD4B-B7C5-717F8FAE32FB}">
      <dgm:prSet phldrT="[Text]"/>
      <dgm:spPr>
        <a:solidFill>
          <a:srgbClr val="660066"/>
        </a:solidFill>
        <a:ln>
          <a:noFill/>
        </a:ln>
        <a:effectLst/>
      </dgm:spPr>
      <dgm:t>
        <a:bodyPr/>
        <a:lstStyle/>
        <a:p>
          <a:r>
            <a:rPr lang="en-US" dirty="0" smtClean="0"/>
            <a:t>For Linux 2.6 the Elevator algorithm has been augmented by two additional algorithms:</a:t>
          </a:r>
          <a:endParaRPr lang="en-US" dirty="0"/>
        </a:p>
      </dgm:t>
    </dgm:pt>
    <dgm:pt modelId="{CACBB89A-500D-F847-8E00-5F08B6406EB6}" type="parTrans" cxnId="{04600894-B114-0C4B-BEAA-390AFEACF92C}">
      <dgm:prSet/>
      <dgm:spPr/>
      <dgm:t>
        <a:bodyPr/>
        <a:lstStyle/>
        <a:p>
          <a:endParaRPr lang="en-US"/>
        </a:p>
      </dgm:t>
    </dgm:pt>
    <dgm:pt modelId="{A566EB83-F225-7848-8C1F-8ABCCE79ABB8}" type="sibTrans" cxnId="{04600894-B114-0C4B-BEAA-390AFEACF92C}">
      <dgm:prSet/>
      <dgm:spPr/>
      <dgm:t>
        <a:bodyPr/>
        <a:lstStyle/>
        <a:p>
          <a:endParaRPr lang="en-US"/>
        </a:p>
      </dgm:t>
    </dgm:pt>
    <dgm:pt modelId="{5BAB64CF-551A-6F4B-91E4-D63D1B8B4764}">
      <dgm:prSet/>
      <dgm:spPr>
        <a:effectLst>
          <a:glow rad="101600">
            <a:srgbClr val="660066">
              <a:alpha val="75000"/>
            </a:srgbClr>
          </a:glow>
        </a:effectLst>
      </dgm:spPr>
      <dgm:t>
        <a:bodyPr/>
        <a:lstStyle/>
        <a:p>
          <a:r>
            <a:rPr lang="en-US" smtClean="0"/>
            <a:t>the deadline I/O scheduler</a:t>
          </a:r>
          <a:endParaRPr lang="en-US" dirty="0" smtClean="0"/>
        </a:p>
      </dgm:t>
    </dgm:pt>
    <dgm:pt modelId="{82FF1470-02F3-044F-9C23-4803EFE30BEF}" type="parTrans" cxnId="{C38FE11C-5A1F-9F43-8BC1-EF062C70DF84}">
      <dgm:prSet/>
      <dgm:spPr/>
      <dgm:t>
        <a:bodyPr/>
        <a:lstStyle/>
        <a:p>
          <a:endParaRPr lang="en-US"/>
        </a:p>
      </dgm:t>
    </dgm:pt>
    <dgm:pt modelId="{6F4BEB8D-9112-794B-ADE3-3B98EB7FB43B}" type="sibTrans" cxnId="{C38FE11C-5A1F-9F43-8BC1-EF062C70DF84}">
      <dgm:prSet/>
      <dgm:spPr/>
      <dgm:t>
        <a:bodyPr/>
        <a:lstStyle/>
        <a:p>
          <a:endParaRPr lang="en-US"/>
        </a:p>
      </dgm:t>
    </dgm:pt>
    <dgm:pt modelId="{C273EF94-DE35-6649-80E4-7A4837607C4D}">
      <dgm:prSet/>
      <dgm:spPr>
        <a:effectLst>
          <a:glow rad="101600">
            <a:srgbClr val="660066">
              <a:alpha val="75000"/>
            </a:srgbClr>
          </a:glow>
        </a:effectLst>
      </dgm:spPr>
      <dgm:t>
        <a:bodyPr/>
        <a:lstStyle/>
        <a:p>
          <a:r>
            <a:rPr lang="en-US" smtClean="0"/>
            <a:t>the anticipatory I/O scheduler</a:t>
          </a:r>
          <a:endParaRPr lang="en-US" dirty="0"/>
        </a:p>
      </dgm:t>
    </dgm:pt>
    <dgm:pt modelId="{28BCD13A-8383-2A49-BACA-3557D37A4A4C}" type="parTrans" cxnId="{B01E3BF9-C5A9-1B46-88CA-717A849ABB9C}">
      <dgm:prSet/>
      <dgm:spPr/>
      <dgm:t>
        <a:bodyPr/>
        <a:lstStyle/>
        <a:p>
          <a:endParaRPr lang="en-US"/>
        </a:p>
      </dgm:t>
    </dgm:pt>
    <dgm:pt modelId="{7E32CEEC-0A83-274E-8EFB-65AA8B9AFBF7}" type="sibTrans" cxnId="{B01E3BF9-C5A9-1B46-88CA-717A849ABB9C}">
      <dgm:prSet/>
      <dgm:spPr/>
      <dgm:t>
        <a:bodyPr/>
        <a:lstStyle/>
        <a:p>
          <a:endParaRPr lang="en-US"/>
        </a:p>
      </dgm:t>
    </dgm:pt>
    <dgm:pt modelId="{94442965-4039-8447-ABD7-1F0D07C9742F}" type="pres">
      <dgm:prSet presAssocID="{C687C35F-ADCE-D64D-9D51-20B48A182D6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7BD3F5-AC0F-974F-A740-B2532B380A1F}" type="pres">
      <dgm:prSet presAssocID="{BB2226EF-4220-CD4B-B7C5-717F8FAE32FB}" presName="composite" presStyleCnt="0"/>
      <dgm:spPr/>
    </dgm:pt>
    <dgm:pt modelId="{668FD193-D9EA-B242-8994-9DC1281D105D}" type="pres">
      <dgm:prSet presAssocID="{BB2226EF-4220-CD4B-B7C5-717F8FAE32FB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B49B7A-357D-5B4D-9A56-45CDB453ABD9}" type="pres">
      <dgm:prSet presAssocID="{BB2226EF-4220-CD4B-B7C5-717F8FAE32FB}" presName="desTx" presStyleLbl="alignAccFollowNode1" presStyleIdx="0" presStyleCnt="1" custLinFactNeighborY="64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1E3BF9-C5A9-1B46-88CA-717A849ABB9C}" srcId="{BB2226EF-4220-CD4B-B7C5-717F8FAE32FB}" destId="{C273EF94-DE35-6649-80E4-7A4837607C4D}" srcOrd="1" destOrd="0" parTransId="{28BCD13A-8383-2A49-BACA-3557D37A4A4C}" sibTransId="{7E32CEEC-0A83-274E-8EFB-65AA8B9AFBF7}"/>
    <dgm:cxn modelId="{1B82F428-7447-7E4E-A69C-88C676BD83AB}" type="presOf" srcId="{C273EF94-DE35-6649-80E4-7A4837607C4D}" destId="{D5B49B7A-357D-5B4D-9A56-45CDB453ABD9}" srcOrd="0" destOrd="1" presId="urn:microsoft.com/office/officeart/2005/8/layout/hList1"/>
    <dgm:cxn modelId="{C38FE11C-5A1F-9F43-8BC1-EF062C70DF84}" srcId="{BB2226EF-4220-CD4B-B7C5-717F8FAE32FB}" destId="{5BAB64CF-551A-6F4B-91E4-D63D1B8B4764}" srcOrd="0" destOrd="0" parTransId="{82FF1470-02F3-044F-9C23-4803EFE30BEF}" sibTransId="{6F4BEB8D-9112-794B-ADE3-3B98EB7FB43B}"/>
    <dgm:cxn modelId="{D842D657-6CD2-364B-AAB4-895549995E78}" type="presOf" srcId="{C687C35F-ADCE-D64D-9D51-20B48A182D64}" destId="{94442965-4039-8447-ABD7-1F0D07C9742F}" srcOrd="0" destOrd="0" presId="urn:microsoft.com/office/officeart/2005/8/layout/hList1"/>
    <dgm:cxn modelId="{10279D2D-86E6-0442-8F21-302E6C77B447}" type="presOf" srcId="{5BAB64CF-551A-6F4B-91E4-D63D1B8B4764}" destId="{D5B49B7A-357D-5B4D-9A56-45CDB453ABD9}" srcOrd="0" destOrd="0" presId="urn:microsoft.com/office/officeart/2005/8/layout/hList1"/>
    <dgm:cxn modelId="{04600894-B114-0C4B-BEAA-390AFEACF92C}" srcId="{C687C35F-ADCE-D64D-9D51-20B48A182D64}" destId="{BB2226EF-4220-CD4B-B7C5-717F8FAE32FB}" srcOrd="0" destOrd="0" parTransId="{CACBB89A-500D-F847-8E00-5F08B6406EB6}" sibTransId="{A566EB83-F225-7848-8C1F-8ABCCE79ABB8}"/>
    <dgm:cxn modelId="{383E6087-C63A-5843-A297-1F533013598A}" type="presOf" srcId="{BB2226EF-4220-CD4B-B7C5-717F8FAE32FB}" destId="{668FD193-D9EA-B242-8994-9DC1281D105D}" srcOrd="0" destOrd="0" presId="urn:microsoft.com/office/officeart/2005/8/layout/hList1"/>
    <dgm:cxn modelId="{6A315A48-00B5-AE46-BED7-29FA56460CF0}" type="presParOf" srcId="{94442965-4039-8447-ABD7-1F0D07C9742F}" destId="{767BD3F5-AC0F-974F-A740-B2532B380A1F}" srcOrd="0" destOrd="0" presId="urn:microsoft.com/office/officeart/2005/8/layout/hList1"/>
    <dgm:cxn modelId="{AB6241CF-64A7-034A-A41D-8146630B860E}" type="presParOf" srcId="{767BD3F5-AC0F-974F-A740-B2532B380A1F}" destId="{668FD193-D9EA-B242-8994-9DC1281D105D}" srcOrd="0" destOrd="0" presId="urn:microsoft.com/office/officeart/2005/8/layout/hList1"/>
    <dgm:cxn modelId="{3BB2B0BB-A40D-4743-83D4-CAD35388A2DA}" type="presParOf" srcId="{767BD3F5-AC0F-974F-A740-B2532B380A1F}" destId="{D5B49B7A-357D-5B4D-9A56-45CDB453ABD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C9979D-1879-0C4F-8A37-54B31EF240CF}">
      <dsp:nvSpPr>
        <dsp:cNvPr id="0" name=""/>
        <dsp:cNvSpPr/>
      </dsp:nvSpPr>
      <dsp:spPr>
        <a:xfrm>
          <a:off x="0" y="273705"/>
          <a:ext cx="6248400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945" tIns="291592" rIns="48494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suitable for communicating with the computer user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printers, terminals, video display, keyboard, mouse</a:t>
          </a:r>
          <a:endParaRPr lang="en-US" sz="1400" kern="1200" dirty="0"/>
        </a:p>
      </dsp:txBody>
      <dsp:txXfrm>
        <a:off x="0" y="273705"/>
        <a:ext cx="6248400" cy="815850"/>
      </dsp:txXfrm>
    </dsp:sp>
    <dsp:sp modelId="{FBB9E506-97C9-A249-8FED-E01C7E14EF65}">
      <dsp:nvSpPr>
        <dsp:cNvPr id="0" name=""/>
        <dsp:cNvSpPr/>
      </dsp:nvSpPr>
      <dsp:spPr>
        <a:xfrm>
          <a:off x="312420" y="67065"/>
          <a:ext cx="4373880" cy="413280"/>
        </a:xfrm>
        <a:prstGeom prst="roundRect">
          <a:avLst/>
        </a:prstGeom>
        <a:solidFill>
          <a:schemeClr val="accent2"/>
        </a:solidFill>
        <a:ln>
          <a:noFill/>
        </a:ln>
        <a:effectLst>
          <a:softEdge rad="508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322" tIns="0" rIns="16532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Human readable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332595" y="87240"/>
        <a:ext cx="4333530" cy="372930"/>
      </dsp:txXfrm>
    </dsp:sp>
    <dsp:sp modelId="{6D7049AE-0945-ED43-A96C-FF52F6539C8F}">
      <dsp:nvSpPr>
        <dsp:cNvPr id="0" name=""/>
        <dsp:cNvSpPr/>
      </dsp:nvSpPr>
      <dsp:spPr>
        <a:xfrm>
          <a:off x="0" y="1371795"/>
          <a:ext cx="6248400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945" tIns="291592" rIns="48494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400" kern="1200" dirty="0" smtClean="0"/>
            <a:t>suitable for communicating with electronic equipment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400" kern="1200" dirty="0" smtClean="0"/>
            <a:t>disk drives, USB keys, sensors, controllers</a:t>
          </a:r>
        </a:p>
      </dsp:txBody>
      <dsp:txXfrm>
        <a:off x="0" y="1371795"/>
        <a:ext cx="6248400" cy="815850"/>
      </dsp:txXfrm>
    </dsp:sp>
    <dsp:sp modelId="{B3123124-83CF-B944-9DE9-775C9C34CCC6}">
      <dsp:nvSpPr>
        <dsp:cNvPr id="0" name=""/>
        <dsp:cNvSpPr/>
      </dsp:nvSpPr>
      <dsp:spPr>
        <a:xfrm>
          <a:off x="312420" y="1165155"/>
          <a:ext cx="4373880" cy="413280"/>
        </a:xfrm>
        <a:prstGeom prst="roundRect">
          <a:avLst/>
        </a:prstGeom>
        <a:solidFill>
          <a:schemeClr val="accent2"/>
        </a:solidFill>
        <a:ln>
          <a:noFill/>
        </a:ln>
        <a:effectLst>
          <a:softEdge rad="508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322" tIns="0" rIns="16532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400" b="1" kern="1200" dirty="0" smtClean="0">
              <a:solidFill>
                <a:schemeClr val="tx1"/>
              </a:solidFill>
            </a:rPr>
            <a:t>Machine readable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332595" y="1185330"/>
        <a:ext cx="4333530" cy="372930"/>
      </dsp:txXfrm>
    </dsp:sp>
    <dsp:sp modelId="{296168ED-EAA0-5940-A255-E05A1D713695}">
      <dsp:nvSpPr>
        <dsp:cNvPr id="0" name=""/>
        <dsp:cNvSpPr/>
      </dsp:nvSpPr>
      <dsp:spPr>
        <a:xfrm>
          <a:off x="0" y="2469885"/>
          <a:ext cx="6248400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945" tIns="291592" rIns="48494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suitable for communicating with remote devices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modems, network adapters, digital line drivers </a:t>
          </a:r>
          <a:endParaRPr lang="en-US" sz="1400" kern="1200" dirty="0"/>
        </a:p>
      </dsp:txBody>
      <dsp:txXfrm>
        <a:off x="0" y="2469885"/>
        <a:ext cx="6248400" cy="815850"/>
      </dsp:txXfrm>
    </dsp:sp>
    <dsp:sp modelId="{FADD827A-CDD6-4644-BCD4-259123B08226}">
      <dsp:nvSpPr>
        <dsp:cNvPr id="0" name=""/>
        <dsp:cNvSpPr/>
      </dsp:nvSpPr>
      <dsp:spPr>
        <a:xfrm>
          <a:off x="312420" y="2263245"/>
          <a:ext cx="4373880" cy="413280"/>
        </a:xfrm>
        <a:prstGeom prst="roundRect">
          <a:avLst/>
        </a:prstGeom>
        <a:solidFill>
          <a:schemeClr val="accent2"/>
        </a:solidFill>
        <a:ln>
          <a:noFill/>
        </a:ln>
        <a:effectLst>
          <a:softEdge rad="508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322" tIns="0" rIns="16532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Communication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332595" y="2283420"/>
        <a:ext cx="4333530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697AA-6F2E-7449-90DE-FB96F58E7434}">
      <dsp:nvSpPr>
        <dsp:cNvPr id="0" name=""/>
        <dsp:cNvSpPr/>
      </dsp:nvSpPr>
      <dsp:spPr>
        <a:xfrm>
          <a:off x="152427" y="76199"/>
          <a:ext cx="1447799" cy="383760"/>
        </a:xfrm>
        <a:prstGeom prst="roundRect">
          <a:avLst/>
        </a:prstGeom>
        <a:solidFill>
          <a:srgbClr val="6600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600" i="1" kern="1200" dirty="0" smtClean="0"/>
            <a:t>Data Rate</a:t>
          </a:r>
          <a:endParaRPr lang="en-US" sz="1600" kern="1200" dirty="0"/>
        </a:p>
      </dsp:txBody>
      <dsp:txXfrm>
        <a:off x="171161" y="94933"/>
        <a:ext cx="1410331" cy="346292"/>
      </dsp:txXfrm>
    </dsp:sp>
    <dsp:sp modelId="{B00DCD4E-F410-434E-81C9-BE9769CEE00B}">
      <dsp:nvSpPr>
        <dsp:cNvPr id="0" name=""/>
        <dsp:cNvSpPr/>
      </dsp:nvSpPr>
      <dsp:spPr>
        <a:xfrm>
          <a:off x="0" y="449740"/>
          <a:ext cx="815340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NZ" sz="1200" kern="1200" dirty="0" smtClean="0"/>
            <a:t>there may be differences of magnitude between the data transfer rates</a:t>
          </a:r>
        </a:p>
      </dsp:txBody>
      <dsp:txXfrm>
        <a:off x="0" y="449740"/>
        <a:ext cx="8153400" cy="264960"/>
      </dsp:txXfrm>
    </dsp:sp>
    <dsp:sp modelId="{C2A04FB9-B6AD-414E-BE4E-036609EBCAEA}">
      <dsp:nvSpPr>
        <dsp:cNvPr id="0" name=""/>
        <dsp:cNvSpPr/>
      </dsp:nvSpPr>
      <dsp:spPr>
        <a:xfrm>
          <a:off x="609629" y="685800"/>
          <a:ext cx="1295412" cy="383760"/>
        </a:xfrm>
        <a:prstGeom prst="roundRect">
          <a:avLst/>
        </a:prstGeom>
        <a:solidFill>
          <a:srgbClr val="6600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600" i="1" kern="1200" dirty="0" smtClean="0"/>
            <a:t>Application</a:t>
          </a:r>
        </a:p>
      </dsp:txBody>
      <dsp:txXfrm>
        <a:off x="628363" y="704534"/>
        <a:ext cx="1257944" cy="346292"/>
      </dsp:txXfrm>
    </dsp:sp>
    <dsp:sp modelId="{2E251410-9931-0D4F-A823-A02A504030FD}">
      <dsp:nvSpPr>
        <dsp:cNvPr id="0" name=""/>
        <dsp:cNvSpPr/>
      </dsp:nvSpPr>
      <dsp:spPr>
        <a:xfrm>
          <a:off x="0" y="1098460"/>
          <a:ext cx="815340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0320" rIns="113792" bIns="20320" numCol="1" spcCol="1270" anchor="t" anchorCtr="0">
          <a:noAutofit/>
        </a:bodyPr>
        <a:lstStyle/>
        <a:p>
          <a:pPr marL="0" lvl="1" indent="398463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NZ" sz="1200" kern="1200" dirty="0" smtClean="0"/>
            <a:t>	the use to which a device is put has an influence on the software</a:t>
          </a:r>
        </a:p>
      </dsp:txBody>
      <dsp:txXfrm>
        <a:off x="0" y="1098460"/>
        <a:ext cx="8153400" cy="264960"/>
      </dsp:txXfrm>
    </dsp:sp>
    <dsp:sp modelId="{D093E668-DD04-3B4D-931D-746998A4E52F}">
      <dsp:nvSpPr>
        <dsp:cNvPr id="0" name=""/>
        <dsp:cNvSpPr/>
      </dsp:nvSpPr>
      <dsp:spPr>
        <a:xfrm>
          <a:off x="1066790" y="1371599"/>
          <a:ext cx="2057428" cy="383760"/>
        </a:xfrm>
        <a:prstGeom prst="roundRect">
          <a:avLst/>
        </a:prstGeom>
        <a:solidFill>
          <a:srgbClr val="6600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600" i="1" kern="1200" dirty="0" smtClean="0"/>
            <a:t>Complexity of Control</a:t>
          </a:r>
        </a:p>
      </dsp:txBody>
      <dsp:txXfrm>
        <a:off x="1085524" y="1390333"/>
        <a:ext cx="2019960" cy="346292"/>
      </dsp:txXfrm>
    </dsp:sp>
    <dsp:sp modelId="{0903CA08-4097-3E40-B231-92CC74ADA7F2}">
      <dsp:nvSpPr>
        <dsp:cNvPr id="0" name=""/>
        <dsp:cNvSpPr/>
      </dsp:nvSpPr>
      <dsp:spPr>
        <a:xfrm>
          <a:off x="0" y="1747180"/>
          <a:ext cx="815340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0320" rIns="113792" bIns="20320" numCol="1" spcCol="1270" anchor="t" anchorCtr="0">
          <a:noAutofit/>
        </a:bodyPr>
        <a:lstStyle/>
        <a:p>
          <a:pPr marL="858838" lvl="1" indent="52388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NZ" sz="1200" kern="1200" dirty="0" smtClean="0"/>
            <a:t> the effect on the operating system is filtered by the complexity of the I/O module that controls the device</a:t>
          </a:r>
        </a:p>
      </dsp:txBody>
      <dsp:txXfrm>
        <a:off x="0" y="1747180"/>
        <a:ext cx="8153400" cy="264960"/>
      </dsp:txXfrm>
    </dsp:sp>
    <dsp:sp modelId="{BC5654AB-8C77-7844-9D3C-37FD22A60A54}">
      <dsp:nvSpPr>
        <dsp:cNvPr id="0" name=""/>
        <dsp:cNvSpPr/>
      </dsp:nvSpPr>
      <dsp:spPr>
        <a:xfrm>
          <a:off x="1524033" y="2057400"/>
          <a:ext cx="1600186" cy="383760"/>
        </a:xfrm>
        <a:prstGeom prst="roundRect">
          <a:avLst/>
        </a:prstGeom>
        <a:solidFill>
          <a:srgbClr val="6600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600" i="1" kern="1200" dirty="0" smtClean="0"/>
            <a:t>Unit of Transfer</a:t>
          </a:r>
        </a:p>
      </dsp:txBody>
      <dsp:txXfrm>
        <a:off x="1542767" y="2076134"/>
        <a:ext cx="1562718" cy="346292"/>
      </dsp:txXfrm>
    </dsp:sp>
    <dsp:sp modelId="{2B26FD62-7445-5F49-9D41-A2A34E8F58FA}">
      <dsp:nvSpPr>
        <dsp:cNvPr id="0" name=""/>
        <dsp:cNvSpPr/>
      </dsp:nvSpPr>
      <dsp:spPr>
        <a:xfrm>
          <a:off x="0" y="2395900"/>
          <a:ext cx="815340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0320" rIns="113792" bIns="20320" numCol="1" spcCol="1270" anchor="t" anchorCtr="0">
          <a:noAutofit/>
        </a:bodyPr>
        <a:lstStyle/>
        <a:p>
          <a:pPr marL="0" lvl="1" indent="13081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NZ" sz="1200" kern="1200" dirty="0" smtClean="0"/>
            <a:t>  data may be transferred as a stream of bytes or characters or in larger blocks</a:t>
          </a:r>
        </a:p>
      </dsp:txBody>
      <dsp:txXfrm>
        <a:off x="0" y="2395900"/>
        <a:ext cx="8153400" cy="264960"/>
      </dsp:txXfrm>
    </dsp:sp>
    <dsp:sp modelId="{46FDD6D5-7C88-6847-90B3-A3694F6BC502}">
      <dsp:nvSpPr>
        <dsp:cNvPr id="0" name=""/>
        <dsp:cNvSpPr/>
      </dsp:nvSpPr>
      <dsp:spPr>
        <a:xfrm>
          <a:off x="1905001" y="2666999"/>
          <a:ext cx="1905041" cy="383760"/>
        </a:xfrm>
        <a:prstGeom prst="roundRect">
          <a:avLst/>
        </a:prstGeom>
        <a:solidFill>
          <a:srgbClr val="6600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600" i="1" kern="1200" dirty="0" smtClean="0"/>
            <a:t>Data Representation</a:t>
          </a:r>
        </a:p>
      </dsp:txBody>
      <dsp:txXfrm>
        <a:off x="1923735" y="2685733"/>
        <a:ext cx="1867573" cy="346292"/>
      </dsp:txXfrm>
    </dsp:sp>
    <dsp:sp modelId="{E194FA65-83D6-0042-B65F-7B75D5749631}">
      <dsp:nvSpPr>
        <dsp:cNvPr id="0" name=""/>
        <dsp:cNvSpPr/>
      </dsp:nvSpPr>
      <dsp:spPr>
        <a:xfrm>
          <a:off x="0" y="3044620"/>
          <a:ext cx="815340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0320" rIns="113792" bIns="20320" numCol="1" spcCol="1270" anchor="t" anchorCtr="0">
          <a:noAutofit/>
        </a:bodyPr>
        <a:lstStyle/>
        <a:p>
          <a:pPr marL="0" lvl="1" indent="1770063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NZ" sz="1200" kern="1200" dirty="0" smtClean="0"/>
            <a:t>  different data encoding schemes are used by different devices</a:t>
          </a:r>
        </a:p>
      </dsp:txBody>
      <dsp:txXfrm>
        <a:off x="0" y="3044620"/>
        <a:ext cx="8153400" cy="264960"/>
      </dsp:txXfrm>
    </dsp:sp>
    <dsp:sp modelId="{33BF4BB8-A9E3-2441-9D55-C166CA20B489}">
      <dsp:nvSpPr>
        <dsp:cNvPr id="0" name=""/>
        <dsp:cNvSpPr/>
      </dsp:nvSpPr>
      <dsp:spPr>
        <a:xfrm>
          <a:off x="2438437" y="3276599"/>
          <a:ext cx="1600186" cy="383760"/>
        </a:xfrm>
        <a:prstGeom prst="roundRect">
          <a:avLst/>
        </a:prstGeom>
        <a:solidFill>
          <a:srgbClr val="6600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600" i="1" kern="1200" dirty="0" smtClean="0"/>
            <a:t>Error Conditions</a:t>
          </a:r>
        </a:p>
      </dsp:txBody>
      <dsp:txXfrm>
        <a:off x="2457171" y="3295333"/>
        <a:ext cx="1562718" cy="346292"/>
      </dsp:txXfrm>
    </dsp:sp>
    <dsp:sp modelId="{063AD9DF-920B-0E41-89B9-97DC3E392F3B}">
      <dsp:nvSpPr>
        <dsp:cNvPr id="0" name=""/>
        <dsp:cNvSpPr/>
      </dsp:nvSpPr>
      <dsp:spPr>
        <a:xfrm>
          <a:off x="0" y="3693340"/>
          <a:ext cx="81534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0320" rIns="113792" bIns="20320" numCol="1" spcCol="1270" anchor="t" anchorCtr="0">
          <a:noAutofit/>
        </a:bodyPr>
        <a:lstStyle/>
        <a:p>
          <a:pPr marL="0" lvl="1" indent="2347913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NZ" sz="1200" kern="1200" dirty="0" smtClean="0"/>
            <a:t> the nature of errors, the way in which they are reported, their consequences, and the 					available range of responses differs from one device to another</a:t>
          </a:r>
          <a:endParaRPr lang="en-NZ" sz="1200" kern="1200" dirty="0"/>
        </a:p>
      </dsp:txBody>
      <dsp:txXfrm>
        <a:off x="0" y="3693340"/>
        <a:ext cx="8153400" cy="3808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602C4-C216-6C47-8283-AB160818DD6A}">
      <dsp:nvSpPr>
        <dsp:cNvPr id="0" name=""/>
        <dsp:cNvSpPr/>
      </dsp:nvSpPr>
      <dsp:spPr>
        <a:xfrm rot="5400000">
          <a:off x="-120885" y="123357"/>
          <a:ext cx="805904" cy="564133"/>
        </a:xfrm>
        <a:prstGeom prst="chevron">
          <a:avLst/>
        </a:prstGeom>
        <a:solidFill>
          <a:srgbClr val="660066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</a:t>
          </a:r>
          <a:endParaRPr lang="en-US" sz="1500" kern="1200" dirty="0"/>
        </a:p>
      </dsp:txBody>
      <dsp:txXfrm rot="-5400000">
        <a:off x="1" y="284539"/>
        <a:ext cx="564133" cy="241771"/>
      </dsp:txXfrm>
    </dsp:sp>
    <dsp:sp modelId="{A06FA7D3-E0A2-9D4D-99F0-2CEB5A2B0ECA}">
      <dsp:nvSpPr>
        <dsp:cNvPr id="0" name=""/>
        <dsp:cNvSpPr/>
      </dsp:nvSpPr>
      <dsp:spPr>
        <a:xfrm rot="5400000">
          <a:off x="3563447" y="-2996843"/>
          <a:ext cx="523837" cy="65224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Processor directly controls a peripheral device</a:t>
          </a:r>
          <a:endParaRPr lang="en-US" sz="1600" kern="1200" dirty="0"/>
        </a:p>
      </dsp:txBody>
      <dsp:txXfrm rot="-5400000">
        <a:off x="564133" y="28043"/>
        <a:ext cx="6496894" cy="472693"/>
      </dsp:txXfrm>
    </dsp:sp>
    <dsp:sp modelId="{5209BDB1-F3C2-8441-A1FE-5E6B2A984935}">
      <dsp:nvSpPr>
        <dsp:cNvPr id="0" name=""/>
        <dsp:cNvSpPr/>
      </dsp:nvSpPr>
      <dsp:spPr>
        <a:xfrm rot="5400000">
          <a:off x="-120885" y="829867"/>
          <a:ext cx="805904" cy="564133"/>
        </a:xfrm>
        <a:prstGeom prst="chevron">
          <a:avLst/>
        </a:prstGeom>
        <a:solidFill>
          <a:srgbClr val="660066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2</a:t>
          </a:r>
          <a:endParaRPr lang="en-US" sz="1500" kern="1200" dirty="0"/>
        </a:p>
      </dsp:txBody>
      <dsp:txXfrm rot="-5400000">
        <a:off x="1" y="991049"/>
        <a:ext cx="564133" cy="241771"/>
      </dsp:txXfrm>
    </dsp:sp>
    <dsp:sp modelId="{D5EDDF8F-73EE-174E-8254-F9187BE88D40}">
      <dsp:nvSpPr>
        <dsp:cNvPr id="0" name=""/>
        <dsp:cNvSpPr/>
      </dsp:nvSpPr>
      <dsp:spPr>
        <a:xfrm rot="5400000">
          <a:off x="3563447" y="-2290332"/>
          <a:ext cx="523837" cy="65224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 controller or I/O module is added</a:t>
          </a:r>
          <a:endParaRPr lang="en-US" sz="1600" kern="1200" dirty="0"/>
        </a:p>
      </dsp:txBody>
      <dsp:txXfrm rot="-5400000">
        <a:off x="564133" y="734554"/>
        <a:ext cx="6496894" cy="472693"/>
      </dsp:txXfrm>
    </dsp:sp>
    <dsp:sp modelId="{4D573E90-A77B-1C4B-AA14-24FD3D630B78}">
      <dsp:nvSpPr>
        <dsp:cNvPr id="0" name=""/>
        <dsp:cNvSpPr/>
      </dsp:nvSpPr>
      <dsp:spPr>
        <a:xfrm rot="5400000">
          <a:off x="-120885" y="1536378"/>
          <a:ext cx="805904" cy="564133"/>
        </a:xfrm>
        <a:prstGeom prst="chevron">
          <a:avLst/>
        </a:prstGeom>
        <a:solidFill>
          <a:srgbClr val="660066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3</a:t>
          </a:r>
          <a:endParaRPr lang="en-US" sz="1500" kern="1200" dirty="0"/>
        </a:p>
      </dsp:txBody>
      <dsp:txXfrm rot="-5400000">
        <a:off x="1" y="1697560"/>
        <a:ext cx="564133" cy="241771"/>
      </dsp:txXfrm>
    </dsp:sp>
    <dsp:sp modelId="{E0899923-E638-7742-BB13-3CCAC71E703D}">
      <dsp:nvSpPr>
        <dsp:cNvPr id="0" name=""/>
        <dsp:cNvSpPr/>
      </dsp:nvSpPr>
      <dsp:spPr>
        <a:xfrm rot="5400000">
          <a:off x="3563447" y="-1583822"/>
          <a:ext cx="523837" cy="65224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Same configuration as step 2, but now interrupts are employed</a:t>
          </a:r>
          <a:endParaRPr lang="en-US" sz="1600" kern="1200" dirty="0"/>
        </a:p>
      </dsp:txBody>
      <dsp:txXfrm rot="-5400000">
        <a:off x="564133" y="1441064"/>
        <a:ext cx="6496894" cy="472693"/>
      </dsp:txXfrm>
    </dsp:sp>
    <dsp:sp modelId="{C3C791A1-E3E5-AA4A-B851-26AFED7A959F}">
      <dsp:nvSpPr>
        <dsp:cNvPr id="0" name=""/>
        <dsp:cNvSpPr/>
      </dsp:nvSpPr>
      <dsp:spPr>
        <a:xfrm rot="5400000">
          <a:off x="-120885" y="2242888"/>
          <a:ext cx="805904" cy="564133"/>
        </a:xfrm>
        <a:prstGeom prst="chevron">
          <a:avLst/>
        </a:prstGeom>
        <a:solidFill>
          <a:srgbClr val="660066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4</a:t>
          </a:r>
          <a:endParaRPr lang="en-US" sz="1500" kern="1200" dirty="0"/>
        </a:p>
      </dsp:txBody>
      <dsp:txXfrm rot="-5400000">
        <a:off x="1" y="2404070"/>
        <a:ext cx="564133" cy="241771"/>
      </dsp:txXfrm>
    </dsp:sp>
    <dsp:sp modelId="{4CB10E8E-02C7-AA41-8021-2E7FC0C797E4}">
      <dsp:nvSpPr>
        <dsp:cNvPr id="0" name=""/>
        <dsp:cNvSpPr/>
      </dsp:nvSpPr>
      <dsp:spPr>
        <a:xfrm rot="5400000">
          <a:off x="3563447" y="-877311"/>
          <a:ext cx="523837" cy="65224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The I/O module is given direct control of memory via DMA</a:t>
          </a:r>
          <a:endParaRPr lang="en-US" sz="1600" kern="1200" dirty="0"/>
        </a:p>
      </dsp:txBody>
      <dsp:txXfrm rot="-5400000">
        <a:off x="564133" y="2147575"/>
        <a:ext cx="6496894" cy="472693"/>
      </dsp:txXfrm>
    </dsp:sp>
    <dsp:sp modelId="{729FEA82-FA47-0A40-BB91-68448BB2BFE8}">
      <dsp:nvSpPr>
        <dsp:cNvPr id="0" name=""/>
        <dsp:cNvSpPr/>
      </dsp:nvSpPr>
      <dsp:spPr>
        <a:xfrm rot="5400000">
          <a:off x="-120885" y="2949399"/>
          <a:ext cx="805904" cy="564133"/>
        </a:xfrm>
        <a:prstGeom prst="chevron">
          <a:avLst/>
        </a:prstGeom>
        <a:solidFill>
          <a:srgbClr val="660066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5</a:t>
          </a:r>
          <a:endParaRPr lang="en-US" sz="1500" kern="1200" dirty="0"/>
        </a:p>
      </dsp:txBody>
      <dsp:txXfrm rot="-5400000">
        <a:off x="1" y="3110581"/>
        <a:ext cx="564133" cy="241771"/>
      </dsp:txXfrm>
    </dsp:sp>
    <dsp:sp modelId="{34AF2322-E815-BB4D-BC20-156E3ED243C7}">
      <dsp:nvSpPr>
        <dsp:cNvPr id="0" name=""/>
        <dsp:cNvSpPr/>
      </dsp:nvSpPr>
      <dsp:spPr>
        <a:xfrm rot="5400000">
          <a:off x="3563447" y="-170800"/>
          <a:ext cx="523837" cy="65224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The I/O module is enhanced to become a separate processor, with a specialized instruction set tailored for I/O – </a:t>
          </a:r>
          <a:r>
            <a:rPr lang="en-US" sz="1600" b="1" kern="1200" dirty="0" smtClean="0"/>
            <a:t>I/O Channel</a:t>
          </a:r>
          <a:endParaRPr lang="en-US" sz="1600" b="1" kern="1200" dirty="0"/>
        </a:p>
      </dsp:txBody>
      <dsp:txXfrm rot="-5400000">
        <a:off x="564133" y="2854086"/>
        <a:ext cx="6496894" cy="472693"/>
      </dsp:txXfrm>
    </dsp:sp>
    <dsp:sp modelId="{7374A26C-9BCF-1F41-B60F-A8419B450B3B}">
      <dsp:nvSpPr>
        <dsp:cNvPr id="0" name=""/>
        <dsp:cNvSpPr/>
      </dsp:nvSpPr>
      <dsp:spPr>
        <a:xfrm rot="5400000">
          <a:off x="-120885" y="3655909"/>
          <a:ext cx="805904" cy="564133"/>
        </a:xfrm>
        <a:prstGeom prst="chevron">
          <a:avLst/>
        </a:prstGeom>
        <a:solidFill>
          <a:srgbClr val="660066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6</a:t>
          </a:r>
          <a:endParaRPr lang="en-US" sz="1500" kern="1200" dirty="0"/>
        </a:p>
      </dsp:txBody>
      <dsp:txXfrm rot="-5400000">
        <a:off x="1" y="3817091"/>
        <a:ext cx="564133" cy="241771"/>
      </dsp:txXfrm>
    </dsp:sp>
    <dsp:sp modelId="{11BC0513-6087-9642-8927-5AAC9E63AA62}">
      <dsp:nvSpPr>
        <dsp:cNvPr id="0" name=""/>
        <dsp:cNvSpPr/>
      </dsp:nvSpPr>
      <dsp:spPr>
        <a:xfrm rot="5400000">
          <a:off x="3563447" y="535709"/>
          <a:ext cx="523837" cy="65224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The I/O module has a local memory of its own and is, in fact, a computer in its own right – </a:t>
          </a:r>
          <a:r>
            <a:rPr lang="en-US" sz="1600" b="1" kern="1200" dirty="0" smtClean="0"/>
            <a:t>I/O Processor</a:t>
          </a:r>
          <a:endParaRPr lang="en-US" sz="1600" b="1" kern="1200" dirty="0"/>
        </a:p>
      </dsp:txBody>
      <dsp:txXfrm rot="-5400000">
        <a:off x="564133" y="3560595"/>
        <a:ext cx="6496894" cy="4726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F8A48-5720-0346-B2B8-49A7E40DE9EF}">
      <dsp:nvSpPr>
        <dsp:cNvPr id="0" name=""/>
        <dsp:cNvSpPr/>
      </dsp:nvSpPr>
      <dsp:spPr>
        <a:xfrm>
          <a:off x="33" y="150402"/>
          <a:ext cx="3240248" cy="547200"/>
        </a:xfrm>
        <a:prstGeom prst="rect">
          <a:avLst/>
        </a:prstGeom>
        <a:solidFill>
          <a:srgbClr val="660066"/>
        </a:solidFill>
        <a:ln w="9525" cap="flat" cmpd="sng" algn="ctr">
          <a:solidFill>
            <a:srgbClr val="66006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Block-oriented device</a:t>
          </a:r>
          <a:endParaRPr lang="en-US" sz="1900" kern="1200" dirty="0"/>
        </a:p>
      </dsp:txBody>
      <dsp:txXfrm>
        <a:off x="33" y="150402"/>
        <a:ext cx="3240248" cy="547200"/>
      </dsp:txXfrm>
    </dsp:sp>
    <dsp:sp modelId="{EF9243D1-795A-B543-B766-255881B95357}">
      <dsp:nvSpPr>
        <dsp:cNvPr id="0" name=""/>
        <dsp:cNvSpPr/>
      </dsp:nvSpPr>
      <dsp:spPr>
        <a:xfrm>
          <a:off x="33" y="697602"/>
          <a:ext cx="3240248" cy="25555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66006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stores information in blocks that are usually of fixed size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transfers are made one block at a time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possible to reference data by its block number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disks and USB keys are examples</a:t>
          </a:r>
        </a:p>
      </dsp:txBody>
      <dsp:txXfrm>
        <a:off x="33" y="697602"/>
        <a:ext cx="3240248" cy="2555595"/>
      </dsp:txXfrm>
    </dsp:sp>
    <dsp:sp modelId="{4E6C426E-8C06-154C-9D82-1A473EF28DDF}">
      <dsp:nvSpPr>
        <dsp:cNvPr id="0" name=""/>
        <dsp:cNvSpPr/>
      </dsp:nvSpPr>
      <dsp:spPr>
        <a:xfrm>
          <a:off x="3693917" y="150402"/>
          <a:ext cx="3240248" cy="547200"/>
        </a:xfrm>
        <a:prstGeom prst="rect">
          <a:avLst/>
        </a:prstGeom>
        <a:solidFill>
          <a:srgbClr val="660066"/>
        </a:solidFill>
        <a:ln w="9525" cap="flat" cmpd="sng" algn="ctr">
          <a:solidFill>
            <a:srgbClr val="66006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Stream-oriented device</a:t>
          </a:r>
        </a:p>
      </dsp:txBody>
      <dsp:txXfrm>
        <a:off x="3693917" y="150402"/>
        <a:ext cx="3240248" cy="547200"/>
      </dsp:txXfrm>
    </dsp:sp>
    <dsp:sp modelId="{02ABA9CE-3BE0-1E40-BF7E-09642BD57E83}">
      <dsp:nvSpPr>
        <dsp:cNvPr id="0" name=""/>
        <dsp:cNvSpPr/>
      </dsp:nvSpPr>
      <dsp:spPr>
        <a:xfrm>
          <a:off x="3693917" y="697602"/>
          <a:ext cx="3240248" cy="25555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66006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transfers data in and out as a stream of bytes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no block structure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terminals, printers, communications ports, and most other devices that are not secondary storage are examples</a:t>
          </a:r>
        </a:p>
      </dsp:txBody>
      <dsp:txXfrm>
        <a:off x="3693917" y="697602"/>
        <a:ext cx="3240248" cy="25555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BFE25-984C-A04D-AA30-C56FFDB121DB}">
      <dsp:nvSpPr>
        <dsp:cNvPr id="0" name=""/>
        <dsp:cNvSpPr/>
      </dsp:nvSpPr>
      <dsp:spPr>
        <a:xfrm>
          <a:off x="1365" y="406397"/>
          <a:ext cx="2350619" cy="1270005"/>
        </a:xfrm>
        <a:prstGeom prst="roundRect">
          <a:avLst>
            <a:gd name="adj" fmla="val 10000"/>
          </a:avLst>
        </a:prstGeom>
        <a:solidFill>
          <a:srgbClr val="660066"/>
        </a:solidFill>
        <a:ln>
          <a:noFill/>
        </a:ln>
        <a:effectLst>
          <a:glow rad="101600">
            <a:schemeClr val="accent2">
              <a:alpha val="75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kern="1200" dirty="0" smtClean="0"/>
            <a:t>when an I/O request is made for a particular sector, a check is made to determine if the sector is in the disk cache</a:t>
          </a:r>
          <a:endParaRPr lang="en-US" sz="1500" kern="1200" dirty="0"/>
        </a:p>
      </dsp:txBody>
      <dsp:txXfrm>
        <a:off x="38562" y="443594"/>
        <a:ext cx="2276225" cy="1195611"/>
      </dsp:txXfrm>
    </dsp:sp>
    <dsp:sp modelId="{123B932B-EEEB-6D44-B64A-312A0F015D5D}">
      <dsp:nvSpPr>
        <dsp:cNvPr id="0" name=""/>
        <dsp:cNvSpPr/>
      </dsp:nvSpPr>
      <dsp:spPr>
        <a:xfrm rot="19457599">
          <a:off x="2267415" y="739375"/>
          <a:ext cx="899745" cy="78925"/>
        </a:xfrm>
        <a:custGeom>
          <a:avLst/>
          <a:gdLst/>
          <a:ahLst/>
          <a:cxnLst/>
          <a:rect l="0" t="0" r="0" b="0"/>
          <a:pathLst>
            <a:path>
              <a:moveTo>
                <a:pt x="0" y="39462"/>
              </a:moveTo>
              <a:lnTo>
                <a:pt x="899745" y="39462"/>
              </a:lnTo>
            </a:path>
          </a:pathLst>
        </a:custGeom>
        <a:noFill/>
        <a:ln w="9525" cap="flat" cmpd="sng" algn="ctr">
          <a:solidFill>
            <a:srgbClr val="66006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94794" y="756344"/>
        <a:ext cx="44987" cy="44987"/>
      </dsp:txXfrm>
    </dsp:sp>
    <dsp:sp modelId="{CEDE1FB3-33A8-8848-8CAA-483726766D5D}">
      <dsp:nvSpPr>
        <dsp:cNvPr id="0" name=""/>
        <dsp:cNvSpPr/>
      </dsp:nvSpPr>
      <dsp:spPr>
        <a:xfrm>
          <a:off x="3082591" y="59646"/>
          <a:ext cx="1826517" cy="913258"/>
        </a:xfrm>
        <a:prstGeom prst="roundRect">
          <a:avLst>
            <a:gd name="adj" fmla="val 10000"/>
          </a:avLst>
        </a:prstGeom>
        <a:solidFill>
          <a:srgbClr val="6600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kern="1200" dirty="0" smtClean="0"/>
            <a:t>if YES</a:t>
          </a:r>
          <a:endParaRPr lang="en-US" sz="1500" kern="1200" dirty="0"/>
        </a:p>
      </dsp:txBody>
      <dsp:txXfrm>
        <a:off x="3109339" y="86394"/>
        <a:ext cx="1773021" cy="859762"/>
      </dsp:txXfrm>
    </dsp:sp>
    <dsp:sp modelId="{D65D3A73-CA3C-F74F-9094-55B13D878142}">
      <dsp:nvSpPr>
        <dsp:cNvPr id="0" name=""/>
        <dsp:cNvSpPr/>
      </dsp:nvSpPr>
      <dsp:spPr>
        <a:xfrm>
          <a:off x="4909109" y="476813"/>
          <a:ext cx="730607" cy="78925"/>
        </a:xfrm>
        <a:custGeom>
          <a:avLst/>
          <a:gdLst/>
          <a:ahLst/>
          <a:cxnLst/>
          <a:rect l="0" t="0" r="0" b="0"/>
          <a:pathLst>
            <a:path>
              <a:moveTo>
                <a:pt x="0" y="39462"/>
              </a:moveTo>
              <a:lnTo>
                <a:pt x="730607" y="39462"/>
              </a:lnTo>
            </a:path>
          </a:pathLst>
        </a:custGeom>
        <a:noFill/>
        <a:ln w="9525" cap="flat" cmpd="sng" algn="ctr">
          <a:solidFill>
            <a:srgbClr val="66006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56147" y="498010"/>
        <a:ext cx="36530" cy="36530"/>
      </dsp:txXfrm>
    </dsp:sp>
    <dsp:sp modelId="{500F2F28-DF3C-6945-893C-BD2FCDABF125}">
      <dsp:nvSpPr>
        <dsp:cNvPr id="0" name=""/>
        <dsp:cNvSpPr/>
      </dsp:nvSpPr>
      <dsp:spPr>
        <a:xfrm>
          <a:off x="5639716" y="59646"/>
          <a:ext cx="1826517" cy="913258"/>
        </a:xfrm>
        <a:prstGeom prst="roundRect">
          <a:avLst>
            <a:gd name="adj" fmla="val 10000"/>
          </a:avLst>
        </a:prstGeom>
        <a:solidFill>
          <a:srgbClr val="6600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kern="1200" dirty="0" smtClean="0"/>
            <a:t>the request is satisfied via the cache</a:t>
          </a:r>
          <a:endParaRPr lang="en-US" sz="1500" kern="1200" dirty="0"/>
        </a:p>
      </dsp:txBody>
      <dsp:txXfrm>
        <a:off x="5666464" y="86394"/>
        <a:ext cx="1773021" cy="859762"/>
      </dsp:txXfrm>
    </dsp:sp>
    <dsp:sp modelId="{8EE7C0DA-F16A-C245-8FB0-BB6CDAFC25A1}">
      <dsp:nvSpPr>
        <dsp:cNvPr id="0" name=""/>
        <dsp:cNvSpPr/>
      </dsp:nvSpPr>
      <dsp:spPr>
        <a:xfrm rot="2142401">
          <a:off x="2267415" y="1264499"/>
          <a:ext cx="899745" cy="78925"/>
        </a:xfrm>
        <a:custGeom>
          <a:avLst/>
          <a:gdLst/>
          <a:ahLst/>
          <a:cxnLst/>
          <a:rect l="0" t="0" r="0" b="0"/>
          <a:pathLst>
            <a:path>
              <a:moveTo>
                <a:pt x="0" y="39462"/>
              </a:moveTo>
              <a:lnTo>
                <a:pt x="899745" y="39462"/>
              </a:lnTo>
            </a:path>
          </a:pathLst>
        </a:custGeom>
        <a:noFill/>
        <a:ln w="9525" cap="flat" cmpd="sng" algn="ctr">
          <a:solidFill>
            <a:srgbClr val="66006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94794" y="1281468"/>
        <a:ext cx="44987" cy="44987"/>
      </dsp:txXfrm>
    </dsp:sp>
    <dsp:sp modelId="{7B0A7DFA-A561-8C45-B1C5-6750CFC00DB6}">
      <dsp:nvSpPr>
        <dsp:cNvPr id="0" name=""/>
        <dsp:cNvSpPr/>
      </dsp:nvSpPr>
      <dsp:spPr>
        <a:xfrm>
          <a:off x="3082591" y="1109894"/>
          <a:ext cx="1826517" cy="913258"/>
        </a:xfrm>
        <a:prstGeom prst="roundRect">
          <a:avLst>
            <a:gd name="adj" fmla="val 10000"/>
          </a:avLst>
        </a:prstGeom>
        <a:solidFill>
          <a:srgbClr val="6600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kern="1200" dirty="0" smtClean="0"/>
            <a:t>if NO</a:t>
          </a:r>
          <a:endParaRPr lang="en-US" sz="1500" kern="1200" dirty="0"/>
        </a:p>
      </dsp:txBody>
      <dsp:txXfrm>
        <a:off x="3109339" y="1136642"/>
        <a:ext cx="1773021" cy="859762"/>
      </dsp:txXfrm>
    </dsp:sp>
    <dsp:sp modelId="{F7A4FD81-375C-2E4F-BDF1-3D1909345CF5}">
      <dsp:nvSpPr>
        <dsp:cNvPr id="0" name=""/>
        <dsp:cNvSpPr/>
      </dsp:nvSpPr>
      <dsp:spPr>
        <a:xfrm>
          <a:off x="4909109" y="1527061"/>
          <a:ext cx="730607" cy="78925"/>
        </a:xfrm>
        <a:custGeom>
          <a:avLst/>
          <a:gdLst/>
          <a:ahLst/>
          <a:cxnLst/>
          <a:rect l="0" t="0" r="0" b="0"/>
          <a:pathLst>
            <a:path>
              <a:moveTo>
                <a:pt x="0" y="39462"/>
              </a:moveTo>
              <a:lnTo>
                <a:pt x="730607" y="39462"/>
              </a:lnTo>
            </a:path>
          </a:pathLst>
        </a:custGeom>
        <a:noFill/>
        <a:ln w="9525" cap="flat" cmpd="sng" algn="ctr">
          <a:solidFill>
            <a:srgbClr val="66006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56147" y="1548258"/>
        <a:ext cx="36530" cy="36530"/>
      </dsp:txXfrm>
    </dsp:sp>
    <dsp:sp modelId="{79FE47B7-A032-BA43-9EED-8D802012E4A3}">
      <dsp:nvSpPr>
        <dsp:cNvPr id="0" name=""/>
        <dsp:cNvSpPr/>
      </dsp:nvSpPr>
      <dsp:spPr>
        <a:xfrm>
          <a:off x="5639716" y="1109894"/>
          <a:ext cx="1826517" cy="913258"/>
        </a:xfrm>
        <a:prstGeom prst="roundRect">
          <a:avLst>
            <a:gd name="adj" fmla="val 10000"/>
          </a:avLst>
        </a:prstGeom>
        <a:solidFill>
          <a:srgbClr val="6600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kern="1200" dirty="0" smtClean="0"/>
            <a:t>the requested sector is read into the disk cache from the disk</a:t>
          </a:r>
          <a:endParaRPr lang="en-US" sz="1500" kern="1200" dirty="0"/>
        </a:p>
      </dsp:txBody>
      <dsp:txXfrm>
        <a:off x="5666464" y="1136642"/>
        <a:ext cx="1773021" cy="8597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FD193-D9EA-B242-8994-9DC1281D105D}">
      <dsp:nvSpPr>
        <dsp:cNvPr id="0" name=""/>
        <dsp:cNvSpPr/>
      </dsp:nvSpPr>
      <dsp:spPr>
        <a:xfrm>
          <a:off x="0" y="110359"/>
          <a:ext cx="6096000" cy="909600"/>
        </a:xfrm>
        <a:prstGeom prst="rect">
          <a:avLst/>
        </a:prstGeom>
        <a:solidFill>
          <a:srgbClr val="660066"/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For Linux 2.6 the Elevator algorithm has been augmented by two additional algorithms:</a:t>
          </a:r>
          <a:endParaRPr lang="en-US" sz="2400" kern="1200" dirty="0"/>
        </a:p>
      </dsp:txBody>
      <dsp:txXfrm>
        <a:off x="0" y="110359"/>
        <a:ext cx="6096000" cy="909600"/>
      </dsp:txXfrm>
    </dsp:sp>
    <dsp:sp modelId="{D5B49B7A-357D-5B4D-9A56-45CDB453ABD9}">
      <dsp:nvSpPr>
        <dsp:cNvPr id="0" name=""/>
        <dsp:cNvSpPr/>
      </dsp:nvSpPr>
      <dsp:spPr>
        <a:xfrm>
          <a:off x="0" y="1088021"/>
          <a:ext cx="6096000" cy="1054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01600">
            <a:srgbClr val="660066">
              <a:alpha val="75000"/>
            </a:srgbClr>
          </a:glo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the deadline I/O scheduler</a:t>
          </a:r>
          <a:endParaRPr lang="en-US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the anticipatory I/O scheduler</a:t>
          </a:r>
          <a:endParaRPr lang="en-US" sz="2400" kern="1200" dirty="0"/>
        </a:p>
      </dsp:txBody>
      <dsp:txXfrm>
        <a:off x="0" y="1088021"/>
        <a:ext cx="6096000" cy="1054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A0B9C-F9FD-43EF-A958-F3A4E5B3C73F}" type="datetimeFigureOut">
              <a:rPr lang="en-US" smtClean="0"/>
              <a:pPr/>
              <a:t>6/5/16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7308F-9C2E-4492-BAF1-ED1303A4E2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59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7308F-9C2E-4492-BAF1-ED1303A4E29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37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objectives are paramount in designing the I/O facility: efficiency and generality.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Efficiency is important because I/O operations often form a bottleneck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computing system. Looking again at Figure 11.1 , we see that most I/O devices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extremely slow compared with main memory and the processor. One way to tackle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problem is multiprogramming, which, as we have seen, allows some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waiting on I/O operations while another process is executing. However, even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vast size of main memory in today’s machines, it will still often be the case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I/O is not keeping up with the activities of the processor. Swapping is used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bring in additional ready processes to keep the processor busy, but this in itself is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operation. Thus, a major effort in I/O design has been schemes for improving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efficiency of the I/O. The area that has received the most attention, because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importance, is disk I/O, and much of this chapter will be devoted to a study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I/O efficiency.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other major objective is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generality . In the interests of simplicity and freedom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error, it is desirable to handle all devices in a uniform manner.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statement applies both to the way in which processes view I/O devices and the way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which the operating system manages I/O devices and operations. Because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diversity of device characteristics, it is difficult in practice to achieve true generality.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can be done is to use a hierarchical, modular approach to the design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I/O function. This approach hides most of the details of device I/O in lower level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routines so that user processes and upper levels of the operating system see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 in terms of general functions, such as read, write, open, close, lock,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unlock. We turn now to a discussion of this approach.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428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Chapter 2 , in the discussion of system structure, we emphasized the hierarchical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nature of modern operating systems. The hierarchical philosophy is that the functions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operating system should be separated according to their complexity,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 characteristic time scale, and their level of abstraction. Following this approach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leads to an organization of the operating system into a series of layers. Each layer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performs a related subset of the functions required of the operating system. It relies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next lower layer to perform more primitive functions and to conceal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details of those functions. It provides services to the next higher layer. Ideally,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layers should be defined so that changes in one layer do not require changes in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layers. Thus we have decomposed one problem into a number of more manageable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subproblems.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general, lower layers deal with a far shorter time scale. Some parts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must interact directly with the computer hardware, where events can have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scale as brief as a few billionths of a second. At the other end of the spectrum,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parts of the operating system communicate with the user, who issues commands at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much more leisurely pace, perhaps one every few seconds. The use of a set of layers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conforms nicely to this environment.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063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Applying this philosophy specifically to the I/O facility leads to the type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organization suggested by Figure 11.4 . The details of the organization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 on the type of device and the application. The three most important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logical structures are presented in the figure. Of course, a particular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may not conform exactly to these structures. However, the general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principles are valid, and most operating systems approach I/O in approximately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way.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us consider the simplest case first, that of a local peripheral device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communicates in a simple fashion, such as a stream of bytes or records ( Figure 11.4a 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layers are involved: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Logical I/O : The logical I/O module deals with the device as a logical resource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is not concerned with the details of actually controlling the device.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logical I/O module is concerned with managing general I/O functions on behalf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user processes, allowing them to deal with the device in terms of a device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identifier and simple commands such as open, close, read, and write.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I/O : The requested operations and data (buffered characters, records,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etc.) are converted into appropriate sequences of I/O instructions, channel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commands, and controller orders. Buffering techniques may be used to improve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utilization.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 and control: The actual queuing and scheduling of I/O operations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occurs at this layer, as well as the control of the operations. Thus, interrupts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handled at this layer and I/O status is collected and reported. This is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layer of software that actually interacts with the I/O module and hence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hardware.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 communications device, the I/O structure ( Figure 11.4b ) looks much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 as that just described. The principal difference is that the logical I/O module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replaced by a communications architecture, which may itself consist of a number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layers. An example is TCP/IP, which is discussed in Chapter 17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11.4c shows a representative structure for managing I/O on a secondary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storage device that supports a file system. The three layers not previously discussed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as follows: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Directory management: At this layer, symbolic file names are converted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identifiers that either reference the file directly or indirectly through a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descriptor or index table. This layer is also concerned with user operations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affect the directory of files, such as add, delete, and reorganize.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system: This layer deals with the logical structure of files and with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operations that can be specified by users, such as open, close, read, and write.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rights are also managed at this layer.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organization: Just as virtual memory addresses must be converted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physical main memory addresses, taking into account the segmentation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paging structure, logical references to files and records must be converted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physical secondary storage addresses, taking into account the physical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track and sector structure of the secondary storage device. Allocation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secondary storage space and main storage buffers is generally treated at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layer as well.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of the importance of the file system, we will spend some time, in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and the next, looking at its various components. The discussion in this chapter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focuses on the lower three layers, while the upper two layers are examined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12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591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considerations apply to an output operation. If a block is being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transferred from a user process area directly to an I/O module, then the process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 during the transfer and the process may not be swapped out.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avoid these overheads and inefficiencies, it is sometimes convenient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 input transfers in advance of requests being made and to perform output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transfers some time after the request is made. This technique is known as buffering.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section, we look at some of the buffering schemes that are supported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systems to improve the performance of the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discussing the various approaches to buffering, it is sometimes important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make a distinction between two types of I/O devices: block oriented and stream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oriented.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block-oriented device stores information in blocks that are usually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fixed size, and transfers are made one block at a time. Generally, it is possible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 data by its block number. Disks and USB keys are examples of block oriented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devices.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stream-oriented device transfers data in and out as a stream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bytes, with no block structure. Terminals, printers, communications ports, mouse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other pointing devices, and most other devices that are not secondary storage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stream oriented.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841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Without a buffer, the OS directly</a:t>
            </a:r>
            <a:r>
              <a:rPr lang="en-US" baseline="0" dirty="0" smtClean="0"/>
              <a:t> accesses the device when it needs 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78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simplest type of support that the operating system can provide is single buffering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Figure 11.5b ). When a user process issues an I/O request, the OS assigns a buffer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system portion of main memory to the operation.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case of line-at-a-time I/O, the buffer can be used to hold a single line.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process is suspended during input, awaiting the arrival of the entire line.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output, the user process can place a line of output in the buffer and continue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processing. It need not be suspended unless it has a second line of output to send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the buffer is emptied from the first output operation. In the case of byte-at-a-time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I/O, the interaction between the OS and the user process follows the producer/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consumer model discussed in Chapter 5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287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block-oriented devices, the single buffering scheme can be described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follows: Input transfers are made to the system buffer. When the transfer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complete, the process moves the block into user space and immediately requests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block. This is called reading ahead, or anticipated input; it is done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expectation that the block will eventually be needed. For many types of computation,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a reasonable assumption most of the time because data are usually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accessed sequentially. Only at the end of a sequence of processing will a block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 in unnecessarily.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approach will generally provide a speedup compared to the lack of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buffering. The user process can be processing one block of data while the next 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being read in. The OS is able to swap the process out because the input operation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taking place in system memory rather than user process memory. This technique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does, however, complicate the logic in the operating system. The OS must keep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track of the assignment of system buffers to user processes. The swapping logic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affected: If the I/O operation involves the same disk that is used for swapping,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hardly makes sense to queue disk writes to the same device for swapping the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 This attempt to swap the process and release main memory will itself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 until after the I/O operation finishes, at which time swapping the process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may no longer be appropriate.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Similar considerations apply to block-oriented output. When data are being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transmitted to a device, they are first copied from the user space into the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buffer, from which they will ultimately be written. The requesting process is now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 to continue or to be swapped as necessary.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[KNUT97] suggests a crude but informative performance comparison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 buffering and no buffering. Suppose that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is the time required to input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 and that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is the computation time that intervenes between input requests.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 buffering, the execution time per block is essentially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+ C . With a single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buffer, the time is max [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C, T] + M , where M is the time required to move the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system buffer to user memory. In most cases, execution time per block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substantially less with a single buffer compared to no buffer.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050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stream-oriented I/O, the single buffering scheme can be used in a line-at-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a-time fashion or a byte-at-a-time fashion. Line-at-a-time operation is appropriate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scroll-mode terminals (sometimes called dumb terminals). With this form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terminal, user input is one line at a time, with a carriage return signaling the 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line, and output to the terminal is similarly one line at a time. A line printer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example of such a device. Byte-at-a-time operation is used on forms-mode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terminals, when each keystroke is significant, and for many other peripherals,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sensors and controllers.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case of line-at-a-time I/O, the buffer can be used to hold a single line.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process is suspended during input, awaiting the arrival of the entire line.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output, the user process can place a line of output in the buffer and continue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processing. It need not be suspended unless it has a second line of output to send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the buffer is emptied from the first output operation. In the case of byte-at-atime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I/O, the interaction between the OS and the user process follows the producer/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consumer model discussed in Chapter 5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203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improvement over single buffering can be had by assigning two system buffers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operation ( Figure 11.5c ). A process now transfers data to (or from) one buffer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the operating system empties (or fills) the other. This technique is known as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buffering or buffer swapping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block-oriented transfer, we can roughly estimate the execution time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 [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, T ]. It is therefore possible to keep the block-oriented device going at full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speed if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… T . On the other hand, if C 7 T , double buffering ensures that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will not have to wait on I/O. In either case, an improvement over single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buffering is achieved. Again, this improvement comes at the cost of increased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stream-oriented input, we again are faced with the two alternative modes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operation. For line-at-a-time I/O, the user process need not be suspended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 or output, unless the process runs ahead of the double buffers. For byte-at-atime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operation, the double buffer offers no particular advantage over a single buffer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twice the length. In both cases, the producer/consumer model is followed.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195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double-buffer scheme should smooth out the flow of data between an I/O device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 process. If the performance of a particular process is the focus of our concern,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we would like for the I/O operation to be able to keep up with the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buffering may be inadequate if the process performs rapid bursts of I/O.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case, the problem can often be alleviated by using more than two buffers.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more than two buffers are used, the collection of buffers is itself referred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as a circular buffer ( Figure 11.5d ), with each individual buffer being one unit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circular buffer. This is simply the bounded-buffer producer/consumer model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studied in Chapter 5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628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was mentioned in Chapter 1 , external devices that engage in I/O with computer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 can be roughly grouped into three categories: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Human readable: Suitable for communicating with the computer user.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Examples include printers and terminals, the latter consisting of video display,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keyboard, and perhaps other devices such as a mouse.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Machine readable: Suitable for communicating with electronic equipment.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Examples are disk drives, USB keys, sensors, controllers, and actuators.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Communication: Suitable for communicating with remote devices. Examples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digital line drivers and modems.</a:t>
            </a:r>
          </a:p>
          <a:p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374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Buffering is a technique that smoothes out peaks in I/O demand. However, no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amount of buffering will allow an I/O device to keep pace with a process indefinitely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average demand of the process is greater than the I/O device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service. Even with multiple buffers, all of the buffers will eventually fill up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will have to wait after processing each chunk of data. However, in a multiprogramming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environment, when there is a variety of I/O activity and a variety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activity to service, buffering is one tool that can increase the efficiency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operating system and the performance of individual processes.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64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actual details of disk I/O operation depend on the computer system, the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system, and the nature of the I/O channel and disk controller hardware.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 timing diagram of disk I/O transfer is shown in Figure 11.6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000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disk drive is operating, the disk is rotating at constant speed.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 or write, the head must be positioned at the desired track and at the beginning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desired sector on that track. Track selection involves moving the head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movable-head system or electronically selecting one head on a fixed-head system.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a movable-head system, the time it takes to position the head at the track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seek time . In either case, once the track is selected, the disk controller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waits until the appropriate sector rotates to line up with the head. The time it takes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beginning of the sector to reach the head is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rotational delay ,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rotational latency. The sum of the seek time, if any, and the rotational delay equals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time , which is the time it takes to get into position to read or write. Once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head is in position, the read or write operation is then performed as the sector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moves under the head; this is the data transfer portion of the operation; the time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required for the transfer is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transfer time 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addition to the access time and transfer time, there are several queuing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delays normally associated with a disk I/O operation. When a process issues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request, it must first wait in a queue for the device to be available. At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time, the device is assigned to the process. If the device shares a single I/O channel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a set of I/O channels with other disk drives, then there may be an additional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 for the channel to be available. At that point, the seek is performed to begin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access.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some high-end systems for servers, a technique known as rotational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positional sensing (RPS) is used. This works as follows: When the seek command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been issued, the channel is released to handle other I/O operations.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seek is completed, the device determines when the data will rotate under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head. As that sector approaches the head, the device tries to reestablish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communication path back to the host. If either the control unit or the channel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busy with another I/O, then the reconnection attempt fails and the device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rotate one whole revolution before it can attempt to reconnect, which is called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RPS miss. This is an extra delay element that must be added to the time 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Figure 11.6 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667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http://www.zdnet.com/article/how-higher-rpm-hard-drives-rip-you-off/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7308F-9C2E-4492-BAF1-ED1303A4E29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708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11.3   Disk Scheduling Algorithms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0228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system based on priority (PRI), the control of the scheduling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outside the control of disk management software. Such an approach is not intended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optimize disk utilization but to meet other objectives within the operating system.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Often short batch jobs and interactive jobs are given higher priority than longer jobs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require longer computation. This allows a lot of short jobs to be flushed through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system quickly and may provide good interactive response time. However, longer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jobs may have to wait excessively long times. Furthermore, such a policy could lead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countermeasures on the part of users, who split their jobs into smaller pieces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beat the system. This type of policy tends to be poor for database 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3754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simplest form of scheduling is first-in-first-out (FIFO)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scheduling, which processes items from the queue in sequential order. This strategy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the advantage of being fair, because every request is honored and the requests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honored in the order received. Figure 11.7a illustrates the disk arm movement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FIFO. This graph is generated directly from the data in Table 11.2a . As can be seen,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disk accesses are in the same order as the requests were originally received.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FIFO, if there are only a few processes that require access and if many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requests are to clustered file sectors, then we can hope for good performance.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this technique will often approximate random scheduling in performance,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there are many processes competing for the disk. Thus, it may be profitable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 a more sophisticated scheduling policy. A number of these are listed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11.3 and will now be considered.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4923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shortest-service-time-first (SSTF) policy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to select the disk I/O request that requires the least movement of the disk arm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its current position. Thus, we always choose to incur the minimum seek time.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course, always choosing the minimum seek time does not guarantee that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average seek time over a number of arm movements will be minimum. However,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should provide better performance than FIFO. Because the arm can move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directions, a random tie-breaking algorithm may be used to resolve cases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equal distances.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11.7b and Table 11.2b show the performance of SSTF on the same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 as was used for FIFO. The first track accessed is 90, because this is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closest requested track to the starting position. The next track accessed is 58 because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the closest of the remaining requested tracks to the current position of 90.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Subsequent tracks are selected accordingly.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7349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exception of FIFO, all of the policies described so far can leave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request unfulfilled until the entire queue is emptied. That is, there may always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new requests arriving that will be chosen before an existing request. A simple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alternative that prevents this sort of starvation is the SCAN algorithm, also known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the elevator algorithm because it operates much the way an elevator does.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SCAN, the arm is required to move in one direction only, satisfying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outstanding requests en route, until it reaches the last track in that direction or until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no more requests in that direction. This latter refinement is sometimes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referred to as the LOOK policy. The service direction is then reversed and the scan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proceeds in the opposite direction, again picking up all requests in order.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11.7c and Table 11.2c illustrate the SCAN policy. Assuming that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 direction is of increasing track number, then the first track selected is 150,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since this is the closest track to the starting track of 100 in the increasing direction.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can be seen, the SCAN policy behaves almost identically with the SSTF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policy. Indeed, if we had assumed that the arm was moving in the direction of lower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track numbers at the beginning of the example, then the scheduling pattern would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been identical for SSTF and SCAN. However, this is a static example in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new items are added to the queue. Even when the queue is dynamically changing,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 will be similar to SSTF unless the request pattern is unusual.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that the SCAN policy is biased against the area most recently traversed.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 it does not exploit locality as well as SSTF.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not difficult to see that the SCAN policy favors jobs whose requests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tracks nearest to both innermost and outermost tracks and favors the latest arriving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jobs. The first problem can be avoided via the C-SCAN policy, while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 problem is addressed by the N-step-SCAN policy.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43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C-SCAN (circular SCAN) policy restricts scanning to one direction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only. Thus, when the last track has been visited in one direction, the arm is returned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opposite end of the disk and the scan begins again. This reduces the maximum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delay experienced by new requests. With SCAN, if the expected time for a scan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inner track to outer track is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, then the expected service interval for sectors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periphery is 2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 With C-SCAN, the interval is on the order of t + s max , where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 max is the maximum seek time.</a:t>
            </a:r>
          </a:p>
          <a:p>
            <a:endParaRPr lang="en-US" sz="1200" i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11.7d and Table 11.2d illustrate C-SCAN behavior. In this case the first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 requested tracks encountered are 150, 160, and 184. Then the scan begins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starting at the lowest track number, and the next requested track encountered is 18.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32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great differences across classes and even substantial differences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 each class. Among the key differences are the following: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Data rate: There may be differences of several orders of magnitude between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transfer rates. Figure 11.1 gives some examples.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Application: The use to which a device is put has an influence on the software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policies in the operating system and supporting utilities. For example,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used for files requires the support of file management software. A disk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as a backing store for pages in a virtual memory scheme depends on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of virtual memory hardware and software. Furthermore, these applications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an impact on disk scheduling algorithms (discussed later in this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chapter). As another example, a terminal may be used by an ordinary user or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administrator. These uses imply different privilege levels and perhaps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priorities in the operating system.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Complexity of control: A printer requires a relatively simple control interface.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disk is much more complex. The effect of these differences on the operating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is filtered to some extent by the complexity of the I/O module that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controls the device, as discussed in the next section.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 of transfer: Data may be transferred as a stream of bytes or characters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(e.g., terminal I/O) or in larger blocks (e.g., disk I/O).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Data representation: Different data encoding schemes are used by different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devices, including differences in character code and parity conventions.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Error conditions: The nature of errors, the way in which they are reported,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 consequences, and the available range of responses differ widely from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device to another.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diversity makes a uniform and consistent approach to I/O, both from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of view of the operating system and from the point of view of user processes,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difficult to achieve.</a:t>
            </a:r>
            <a:endParaRPr lang="en-N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666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Consider the typical situation in a multiprogramming environment, in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maintains a queue of requests for each I/O device. So, for a single disk, there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be a number of I/O requests (reads and writes) from various processes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queue. If we selected items from the queue in random order, then we can expect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tracks to be visited will occur randomly, giving poor performance. This random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  is useful as a benchmark against which to evaluate other techniques.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11.7 compares the performance of various scheduling algorithms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example sequence of I/O requests. The vertical axis corresponds to the tracks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disk. The horizontal axis corresponds to time or, equivalently, the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tracks traversed. For this figure, we assume that the disk head is initially located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track 100. In this example, we assume a disk with 200 tracks and that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request queue has random requests in it. The requested tracks, in the order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received by the disk scheduler, are 55, 58, 39, 18, 90, 160, 150, 38, 184.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259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11.2   Comparison of Disk Scheduling Algorithms</a:t>
            </a:r>
            <a:r>
              <a:rPr lang="en-US" dirty="0" smtClean="0"/>
              <a:t> </a:t>
            </a:r>
          </a:p>
          <a:p>
            <a:r>
              <a:rPr lang="en-US" dirty="0" smtClean="0"/>
              <a:t>http://cs.uttyler.edu/Faculty/Rainwater/COSC3355/Animations/diskschedulingfcfs.htm</a:t>
            </a:r>
          </a:p>
          <a:p>
            <a:r>
              <a:rPr lang="en-US" dirty="0" smtClean="0"/>
              <a:t>http://cs.uttyler.edu/Faculty/Rainwater/COSC3355/Animations/diskschedulingsstf.htm</a:t>
            </a:r>
          </a:p>
          <a:p>
            <a:r>
              <a:rPr lang="en-US" dirty="0" smtClean="0"/>
              <a:t>http://cs.uttyler.edu/Faculty/Rainwater/COSC3355/Animations/diskschedulingscan.htm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9229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SSTF, SCAN, and C-SCAN, it is possible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arm may not move for a considerable period of time. For example, if one 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few processes have high access rates to one track, they can monopolize the entire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by repeated requests to that track. High-density multisurface disks are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likely to be affected by this characteristic than lower-density disks and/or disks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one or two surfaces. To avoid this “arm stickiness,” the disk request queue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segmented, with one segment at a time being processed completely. Two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examples of this approach are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-step-SCAN and FSCAN.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-step-SCAN policy segments the disk request queue into subqueues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N. Subqueues are processed one at a time, using SCAN. While a queue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being processed, new requests must be added to some other queue. If fewer than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requests are available at the end of a scan, then all of them are processed with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 scan. With large values of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, the performance of N -step-SCAN approaches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of SCAN; with a value of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= 1 , the FIFO policy is adopted.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FSCAN is a policy that uses two subqueues. When a scan begins, all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requests are in one of the queues, with the other empty. During the scan, all new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requests are put into the other queue. Thus, service of new requests is deferred until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of the old requests have been processed.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6427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FSCAN is a policy that uses two subqueues. When a scan begins, all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requests are in one of the queues, with the other empty. During the scan, all new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requests are put into the other queue. Thus, service of new requests is deferred until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of the old requests have been processed.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144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term RAID  was originally coined in a paper by a group of researchers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University of California at Berkeley [PATT88].  The paper outlined various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 configurations and applications and introduced the definitions of the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levels that are still used. The RAID strategy employs multiple disk drives and distributes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in such a way as to enable simultaneous access to data from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drives, thereby improving I/O performance and allowing easier incremental increases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capacity.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unique contribution of the RAID proposal is to address effectively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 for redundancy. Although allowing multiple heads and actuators to operate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simultaneously achieves higher I/O and transfer rates, the use of multiple devices increases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probability of failure. To compensate for this decreased reliability,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makes use of stored parity information that enables the recovery of data lost due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disk failure.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3480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 level 0 is not a true member of the RAID family, because it does not include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redundancy to improve performance or provide data protection. However, there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a few applications, such as some on supercomputers in which performance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capacity are primary concerns and low cost is more important than improved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reliability.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RAID 0, the user and system data are distributed across all of the disks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array. This has a notable advantage over the use of a single large disk: If two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I/O requests are pending for two different blocks of data, then there is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good chance that the requested blocks are on different disks. Thus, the two requests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issued in parallel, reducing the I/O queuing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RAID 0, as with all of the RAID levels, goes further than simply distributing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across a disk array: The data are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striped across the available disks.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best understood by considering Figure 11.8 . All user and system data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viewed as being stored on a logical disk. The logical disk is divided into strips;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strips may be physical blocks, sectors, or some other unit. The strips are mapped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 robin to consecutive physical disks in the RAID array. A set of logically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consecutive strips that maps exactly one strip to each array member is referred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stripe . In an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-disk array, the first n logical strips are physically stored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strip on each of the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disks, forming the first stripe; the second n strips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distributed as the second strips on each disk; and so on. The advantage of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layout is that if a single I/O request consists of multiple logically contiguous strips,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up to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strips for that request can be handled in parallel, greatly reducing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transfer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296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 1 differs from RAID levels 2 through 6 in the way in which redundancy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achieved. In these other RAID schemes, some form of parity calculation is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introduce redundancy, whereas in RAID 1, redundancy is achieved by the simple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expedient of duplicating all the data. Figure 11.8b shows data striping being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used, as in RAID 0. But in this case, each logical strip is mapped to two separate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disks so that every disk in the array has a mirror disk that contains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 data. RAID 1 can also be implemented without data striping, though this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less common.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a number of positive aspects to the RAID 1 organization: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A read request can be serviced by either of the two disks that contains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requested data, whichever one involves the minimum seek time plus rotational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latency.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A write request requires that both corresponding strips be updated, but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done in parallel. Thus, the write performance is dictated by the slower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two writes (i.e., the one that involves the larger seek time plus rotational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latency). However, there is no “write penalty” with RAID 1. RAID levels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through 6 involve the use of parity bits. Therefore, when a single strip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updated, the array management software must first compute and update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parity bits as well as updating the actual strip in question.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Recovery from a failure is simple. When a drive fails, the data may still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accessed from the second drive.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principal disadvantage of RAID 1 is the cost; it requires twice the disk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 of the logical disk that it supports. Because of that, a RAID 1 configuration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likely to be limited to drives that store system software and data and other highly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critical files. In these cases, RAID 1 provides real-time backup of all data so that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event of a disk failure, all of the critical data is still immediately available.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transaction-oriented environment, RAID 1 can achieve high I/O request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rates if the bulk of the requests are reads. In this situation, the performance of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can approach double of that of RAID 0. However, if a substantial fraction of the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requests are write requests, then there may be no significant performance gain over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 0. RAID 1 may also provide improved performance over RAID 0 for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transfer intensive applications with a high percentage of reads. Improvement occurs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application can split each read request so that both disk members participate.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947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 levels 2 and 3 make use of a parallel access technique. In a parallel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array, all member disks participate in the execution of every I/O request. Typically,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spindles of the individual drives are synchronized so that each disk head is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 position on each disk at any given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in the other RAID schemes, data striping is used. In the case of RAID 2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3, the strips are very small, often as small as a single byte or word. With RAID 2,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error-correcting code is calculated across corresponding bits on each data disk,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bits of the code are stored in the corresponding bit positions on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parity disks. Typically, a Hamming code is used, which is able to correct single-bit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errors and detect double-bit errors.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Although RAID 2 requires fewer disks than RAID 1, it is still rather costly.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number of redundant disks is proportional to the log of the number of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disks. On a single read, all disks are simultaneously accessed. The requested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associated error-correcting code are delivered to the array controller.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a single-bit error, the controller can recognize and correct the error instantly,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that the read access time is not slowed. On a single write, all data disks and parity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disks must be accessed for the write operation.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 2 would only be an effective choice in an environment in which many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errors occur. Given the high reliability of individual disks and disk drives,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 2 is overkill and is not implemented.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567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 3 is organized in a similar fashion to RAID 2. The difference is that RAID 3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requires only a single redundant disk, no matter how large the disk array. RAID 3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employs parallel access, with data distributed in small strips. Instead of an error correcting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code, a simple parity bit is computed for the set of individual bits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 position on all of the data disks.</a:t>
            </a:r>
          </a:p>
          <a:p>
            <a:endParaRPr lang="en-US" sz="1200" b="1" i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event of a drive failure, the parity drive is accessed and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reconstructed from the remaining devices. Once the failed drive is replaced,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missing data can be restored on the new drive and operation resumed.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event of a disk failure, all of the data are still available in what is referred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as reduced mode. In this mode, for reads, the missing data are regenerated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fly using the exclusive-OR calculation. When data are written to a reduced RAID 3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array, consistency of the parity must be maintained for later regeneration. Return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 operation requires that the failed disk be replaced and the entire contents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failed disk be regenerated on the new disk.</a:t>
            </a:r>
          </a:p>
          <a:p>
            <a:endParaRPr lang="en-US" sz="1200" b="1" i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Because data are striped in very small strips, RAID 3 can achieve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very high data transfer rates. Any I/O request will involve the parallel transfer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from all of the data disks. For large transfers, the performance improvement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especially noticeable. On the other hand, only one I/O request can be executed at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time. Thus, in a transaction-oriented environment, performance suffers.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751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 levels 4 through 6 make use of an independent access technique. In an independent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array, each member disk operates independently, so that separate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requests can be satisfied in parallel. Because of this, independent access arrays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more suitable for applications that require high I/O request rates and are relatively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less suited for applications that require high data transfer rates.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in the other RAID schemes, data striping is used. In the case of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through 6, the strips are relatively large. With RAID 4, a bit-by-bit parity strip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calculated across corresponding strips on each data disk, and the parity bits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stored in the corresponding strip on the parity disk.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 4 involves a write penalty when an I/O write request of small size is performed.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time that a write occurs, the array management software must update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only the user data but also the corresponding parity bits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calculate the new parity, the array management software must read the old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strip and the old parity strip. Then it can update these two strips with the new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and the newly calculated parity. Thus, each strip write involves two reads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writes.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case of a larger size I/O write that involves strips on all disk drives, parity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easily computed by calculation using only the new data bits. Thus, the parity drive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updated in parallel with the data drives and there are no extra reads or writes.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any case, every write operation must involve the parity disk, which therefore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become a bottleneck.</a:t>
            </a:r>
            <a:endParaRPr lang="en-NZ" dirty="0" smtClean="0"/>
          </a:p>
          <a:p>
            <a:pPr lvl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74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There may be differences of several orders of magnitude between the data transfer rates.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11.1 gives some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2186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 5 is organized in a similar fashion to RAID 4. The difference is that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 distributes the parity strips across all disks. A typical allocation is a round-robin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scheme, as illustrated in Figure 11.8f . For an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-disk array, the parity strip is on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disk for the first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stripes, and the pattern then repeats.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distribution of parity strips across all drives avoids the potential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bottleneck of the single parity disk found in RAID 4. Further, RAID 5 has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characteristic that the loss of any one disk does not result in data loss.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373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 6 was introduced in a subsequent paper by the Berkeley researchers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[KATZ89]. In the RAID 6 scheme, two different parity calculations are carried 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stored in separate blocks on different disks. Thus, a RAID 6 array whose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require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disks consists of N + 2 disks.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11.8g illustrates the scheme. P and Q are two different data check algorithms.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of the two is the exclusive-OR calculation used in RAID 4 and 5.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other is an independent data check algorithm. This makes it possible to regenerate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even if two disks containing user data fail.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advantage of RAID 6 is that it provides extremely high data availability.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 disks would have to fail within the MTTR (mean time to repair) interval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cause data to be lost. On the other hand, RAID 6 incurs a substantial write penalty,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each write affects two parity blocks. Performance benchmarks [EISC07]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 a RAID 6 controller can suffer more than a 30% drop in overall write performance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compared with a RAID 5 implementation. RAID 5 and RAID 6 read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is comparable.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seven RAID levels described, only four are commonly used: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levels 0, 1, 5, and 6.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412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Figure 11.8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an example that illustrates the use of the seven RAID schemes to support a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capacity requiring four disks with no redundancy. The figure highlights the layout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data and redundant data and indicates the relative storage requirements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various levels. We refer to this figure throughout the following discussion.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90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seven RAID levels described, only four are commonly used: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levels 0, 1, 5, and 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37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now examine each of the RAID levels. Table 11.4 provides a rough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guide to the seven levels. In the table, I/O performance is shown both in terms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transfer capacity, or ability to move data, and I/O request rate, or ability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satisfy I/O requests, since these RAID levels inherently perform differently relative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these two metrics. Each RAID level’s strong point is highlighted in color.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422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Section 1.6 and Appendix 1A, we summarized the principles of cache memory.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term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 memory is usually used to apply to a memory that is smaller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faster than main memory and that is interposed between main memory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processor. Such a cache memory reduces average memory access time by exploiting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principle of locality.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principle can be applied to disk memory. Specifically, a disk cache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 buffer in main memory for disk sectors. The cache contains a copy of some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sectors on the disk. When an I/O request is made for a particular sector, a check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made to determine if the sector is in the disk cache. If so, the request is satisfied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via the cache. If not, the requested sector is read into the disk cache from the disk.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of the phenomenon of locality of reference, when a block of data is fetched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the cache to satisfy a single I/O request, it is likely that there will be future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 to that same block.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8468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Several design issues are of interest. First, when an I/O request is satisfied from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cache, the data in the disk cache must be delivered to the requesting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can be done either by transferring the block of data within main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disk cache to memory assigned to the user process or simply by 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shared memory capability and passing a pointer to the appropriate slot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cache. The latter approach saves the time of a memory-to-memory transfer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also allows shared access by other processes using the readers/writers model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described in Chapter 5.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second design issue has to do with the replacement strategy. When a new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sector is brought into the disk cache, one of the existing blocks must be replaced.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the identical problem presented in Chapter 8; there the requirement was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page replacement algorithm. A number of algorithms have been tried. The 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commonly used algorithm is least recently used (LRU): Replace that block that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been in the cache longest with no reference to it. Logically, the cache consists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stack of blocks, with the most recently referenced block on the top of the stack.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block in the cache is referenced, it is moved from its existing position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stack to the top of the stack. When a block is brought in from secondary memory,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the block that is on the bottom of the stack and push the incoming 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onto the top of the stack. Naturally, it is not necessary actually to move these blocks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around in main memory; a stack of pointers can be associated with the cache.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734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possibility is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least frequently used (LFU) : Replace that block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that has experienced the fewest references. LFU could be implemented by associating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counter with each block. When a block is brought in, it is assigned a count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1; with each reference to the block, its count is incremented by 1. When replacement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required, the block with the smallest count is selected. Intuitively, it might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seem that LFU is more appropriate than LRU because LFU makes use of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pertinent information about each block in the selection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simple LFU algorithm has the following problem. It may be that certain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blocks are referenced relatively infrequently overall, but when they are referenced,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short intervals of repeated references due to locality, thus building up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 reference counts. After such an interval is over, the reference count may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misleading and not reflect the probability that the block will soon be referenced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again. Thus, the effect of locality may actually cause the LFU algorithm to make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poor replacement choices.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275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overcome this difficulty with LFU, a technique known as frequency-based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replacement is proposed in [ROBI90]. For clarity, let us first consider a simplified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version, illustrated in Figure 11.9a . The blocks are logically organized in a stack,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LRU algorithm. A certain portion of the top part of the stack is designated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new section. When there is a cache hit, the referenced block is moved to the top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stack. If the block was already in the new section, its reference count is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incremented; otherwise it is incremented by 1. Given a sufficiently large new section,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results in the reference counts for blocks that are repeatedly re-referenced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 a short interval remaining unchanged. On a miss, the block with the smallest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 count that is not in the new section is chosen for replacement; the least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recently used such block is chosen in the event of a tie.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authors report that this strategy achieved only slight improvement over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LRU. The problem is the following: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On a cache miss, a new block is brought into the new section, with a count of 1.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The count remains at 1 as long as the block remains in the new section.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Eventually the block ages out of the new section, with its count still at 1.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If the block is not now re-referenced fairly quickly, it is very likely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replaced because it necessarily has the smallest reference count of those blocks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are not in the new section. In other words, there does not seem to be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sufficiently long interval for blocks aging out of the new section to build up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 reference counts even if they were relatively frequently referenced.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further refinement addresses this problem: Divide the stack into three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sections: new, middle, and old ( Figure 11.9b ). As before, reference counts are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incremented on blocks in the new section. However, only blocks in the old section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eligible for replacement. Assuming a sufficiently large middle section, this allows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relatively frequently referenced blocks a chance to build up their reference counts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becoming eligible for replacement. Simulation studies by the authors indicate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this refined policy is significantly better than simple LRU or LFU.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Regardless of the particular replacement strategy, the replacement can take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place on demand or preplanned. In the former case, a sector is replaced only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slot is needed. In the latter case, a number of slots are released at a time.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reason for this latter approach is related to the need to write back sectors. If a sector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brought into the cache and only read, then when it is replaced, it is not necessary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write it back out to the disk. However, if the sector has been updated, then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necessary to write it back out before replacing it. In this latter case, it makes sense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cluster the writing and to order the writing to minimize seek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1817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performance considerations discussed in Appendix 1A apply here.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 of cache performance reduces itself to a question of whether a given miss ratio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achieved. This will depend on the locality behavior of the disk references,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replacement algorithm, and other design factors. Principally, however, the miss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ratio is a function of the size of the disk cache. Figure 11.10 summarizes results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several studies using LRU, one for a UNIX system running on a VAX [OUST85]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one for IBM mainframe operating systems [SMIT85]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figures appear to show that LRU outperforms the frequency-based replacement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algorithm. However, when identical reference patterns using the same cache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 are compared, the frequency-based replacement algorithm is superior.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the exact sequence of reference patterns, plus related design issues such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 size, will have a profound influence on the performance achieved.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66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Appendix C summarizes three techniques for performing I/O: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Programmed I/O : The processor issues an I/O command, on behalf of a process,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an I/O module; that process then busy waits for the operation to be completed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proceeding.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Interrupt-driven I/O : The processor issues an I/O command on behalf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process. There are then two possibilities. If the I/O instruction from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 nonblocking, then the processor continues to execute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process that issued the I/O command. If the I/O instruction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blocking, then the next instruction that the processor executes is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OS, which will put the current process in a blocked state and schedule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 memory access (DMA) : A DMA module controls the exchange of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main memory and an I/O module. The processor sends a request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transfer of a block of data to the DMA module and is interrupted 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the entire block has been transferred.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169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11.11 shows results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simulation studies of the frequency-based replacement algorithm. A comparison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two figures points out one of the risks of this sort of performance assessment.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figures appear to show that LRU outperforms the frequency-based replacement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algorithm. However, when identical reference patterns using the same cache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 are compared, the frequency-based replacement algorithm is superior. Thus,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exact sequence of reference patterns, plus related design issues such as block size,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have a profound influence on the performance achieved.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427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general terms, the Linux I/O kernel facility is very similar to that of other UNIX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implementation, such as SVR4. The Linux kernel associates a special file with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device driver. Block, character, and network devices are recognized. In this section,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look at several features of the Linux I/O facility.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default disk scheduler in Linux 2.4 is known as the Linux Elevator, which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variation on the LOOK algorithm discussed in Section 11.5 . For Linux 2.6,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Elevator algorithm has been augmented by two additional algorithms: the deadline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scheduler and the anticipatory I/O scheduler [LOVE04]. We examine each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in turn.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6285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problems manifest themselves with the elevator scheme.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problem is that a distant block request can be delayed for a substantial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because the queue is dynamically updated. For example, consider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 of requests for disk blocks: 20, 30, 700, 25. The elevator scheduler reorders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so that the requests are placed in the queue as 20, 25, 30, 700, with 20 being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 of the queue. If a continuous sequence of low-numbered block requests arrive,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the request for 700 continues to be delayed.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even more serious problem concerns the distinction between read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requests. Typically, a write request is issued asynchronously. That is, once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issues the write request, it need not wait for the request to actually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satisfied. When an application issues a write, the kernel copies the data into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appropriate buffer, to be written out as time permits. Once the data are captured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kernel’s buffer, the application can proceed. However, for many read operations,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must wait until the requested data are delivered to the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proceeding. Thus, a stream of write requests (e.g., to place a large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on the disk) can block a read request for a considerable time and thus block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overcome these problems, the deadline I/O scheduler makes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three queues ( Figure 11.14 ). Each incoming request is placed in the sorted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elevator queue, as before. In addition, the same request is placed at the tail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 FIFO queue for a read request or a write FIFO queue for a write request.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the read and write queues maintain a list of requests in the sequence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the requests were made. Associated with each request is an expiration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time, with a default value of 0.5 seconds for a read request and 5 seconds for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request. Ordinarily, the scheduler dispatches from the sorted queue.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request is satisfied, it is removed from the head of the sorted queue and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appropriate FIFO queue. However, when the item at the head of one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FIFO queues becomes older than its expiration time, then the scheduler next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dispatches from that FIFO queue, taking the expired request, plus the next few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requests from the queue. As each request is dispatched, it is also removed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sorted queue.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deadline I/O scheduler scheme overcomes the starvation problem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the read versus write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688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original elevator scheduler and the deadline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scheduler both are designed to dispatch a new request as soon as the existing request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satisfied, thus keeping the disk as busy as possible. This same policy applies to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scheduling algorithms discussed in Section 11.5 . However, such a policy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counterproductive if there are numerous synchronous read requests. Typically,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application will wait until a read request is satisfied and the data available before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issuing the next request. The small delay between receiving the data for the last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 and issuing the next read enables the scheduler to turn elsewhere for a pending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 and dispatch that request.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of the principle of locality, it is likely that successive reads from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 process will be to disk blocks that are near one another. If the scheduler were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delay a short period of time after satisfying a read request, to see if a new nearby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 request is made, the overall performance of the system could be enhanced.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the philosophy behind the anticipatory scheduler, proposed in [IYER01],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implemented in Linux 2.6.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Linux, the anticipatory scheduler is superimposed on the deadline scheduler.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read request is dispatched, the anticipatory scheduler causes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 system to delay for up to 6 milliseconds, depending on the configuration.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During this small delay, there is a good chance that the application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issued the last read request will issue another read request to the same region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disk. If so, that request will be serviced immediately. If no such read request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occurs, the scheduler resumes using the deadline scheduling algorithm.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822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Linux 2.2 and earlier releases, the kernel maintained a page cache for reads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writes from regular file system files and for virtual memory pages, and a separate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buffer cache for block I/O. For Linux 2.4 and later, there is a single unified page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 that is involved in all traffic between disk and main memory.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page cache confers two benefits. First, when it is time to write back dirty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pages to disk, a collection of them can be ordered properly and written out efficiently.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Second, because of the principle of temporal locality, pages in the page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 are likely to be referenced again before they are flushed from the cache, thus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saving a disk I/O operation.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Dirty pages are written back to disk in two situations: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When free memory falls below a specified threshold, the kernel reduces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of the page cache to release memory to be added to the free memory pool.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When dirty pages grow older than a specified threshold, a number of dirty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pages are written back to disk.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41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11.1 indicates the relationship among these three techniques. In 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systems, DMA is the dominant form of transfer that must be supported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operating system.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530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computer systems have evolved, there has been a pattern of increasing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complexity and sophistication of individual components. Nowhere is this more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evident than in the I/O function. The evolutionary steps can be summarized as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Follows: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The processor directly controls a peripheral device. This is seen in simple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microprocessor-controlled devices.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A controller or I/O module is added. The processor uses programmed I/O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 interrupts. With this step, the processor becomes somewhat divorced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specific details of external device interfaces.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The same configuration as step 2 is used, but now interrupts are employed.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need not spend time waiting for an I/O operation to be performed,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 increasing efficiency.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The I/O module is given direct control of memory via DMA. It can now move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block of data to or from memory without involving the processor, except 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beginning and end of the transfer.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The I/O module is enhanced to become a separate processor, with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specialized instruction set tailored for I/O. The central processing unit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(CPU) directs the I/O processor to execute an I/O program in main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 The I/O processor fetches and executes these instructions without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intervention. This allows the processor to specify a sequence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activities and to be interrupted only when the entire sequence has been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performed.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The I/O module has a local memory of its own and is, in fact, a computer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its own right. With this architecture, a large set of I/O devices can be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controlled, with minimal processor involvement. A common use for such an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architecture has been to control communications with interactive terminals.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I/O processor takes care of most of the tasks involved in controlling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terminals.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one proceeds along this evolutionary path, more and more of the I/O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is performed without processor involvement. The central processor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increasingly relieved of I/O-related tasks, improving performance. With the last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steps (5 and 6), a major change occurs with the introduction of the concept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I/O module capable of executing a program.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note about terminology: For all of the modules described in steps 4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through 6, the term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 memory access is appropriate, because all of these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types involve direct control of main memory by the I/O module. Also, the I/O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 in step 5 is often referred to as an I/O channel , and that in step 6 as an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processor ; however, each term is, on occasion, applied to both situations.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latter part of this section, we will use the term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channel to refer to both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types of I/O modules.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63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11.2 indicates, in general terms, the DMA logic. The DMA unit is capable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mimicking the processor and, indeed, of taking over control of the system bus just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 a processor. It needs to do this to transfer data to and from memory over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bus.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DMA technique works as follows. When the processor wishes to read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a block of data, it issues a command to the DMA module by sending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DMA module the following information: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Whether a read or write is requested, using the read or write control 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the processor and the DMA module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address of the I/O device involved, communicated on the data lines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starting location in memory to read from or write to, communicated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lines and stored by the DMA module in its address register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number of words to be read or written, again communicated via the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lines and stored in the data count register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then continues with other work. It has delegated this I/O operation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DMA module. The DMA module transfers the entire block of data, one word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a time, directly to or from memory, without going through the processor. When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transfer is complete, the DMA module sends an interrupt signal to the processor. Thus,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is involved only at the beginning and end of the transfer (Figure C.4c).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474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DMA mechanism can be configured in a variety of ways. Some possibilities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shown in Figure 11.3 . In the first example, all modules share the same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bus. The DMA module, acting as a surrogate processor, uses programmed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to exchange data between memory and an I/O module through the DMA module.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configuration, while it may be inexpensive, is clearly inefficient: As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processor-controlled programmed I/O, each transfer of a word consumes two bus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cycles (transfer request followed by transfer).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number of required bus cycles can be cut substantially by integrating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DMA and I/O functions. As Figure 11.3b indicates, this means that there is a path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the DMA module and one or more I/O modules that does not include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bus. The DMA logic may actually be a part of an I/O module, or it may be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separate module that controls one or more I/O modules. This concept can be taken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step further by connecting I/O modules to the DMA module using an I/O bus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Figure 11.3c ). This reduces the number of I/O interfaces in the DMA module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one and provides for an easily expandable configuration. In all of these cases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Figure 11.3b and 11.3c ), the system bus that the DMA module shares with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and main memory is used by the DMA module only to exchange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memory and to exchange control signals with the processor. The exchange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between the DMA and I/O modules takes place off the system bus.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01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een-panormic_rv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4" y="0"/>
            <a:ext cx="9231965" cy="69250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1BF-7BAA-B545-8A54-BD6165549183}" type="datetimeFigureOut">
              <a:rPr lang="en-US" smtClean="0"/>
              <a:pPr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1BF-7BAA-B545-8A54-BD6165549183}" type="datetimeFigureOut">
              <a:rPr lang="en-US" smtClean="0"/>
              <a:pPr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9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33828" y="566057"/>
            <a:ext cx="8454571" cy="2133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2" y="654268"/>
            <a:ext cx="3657600" cy="5486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E854A5-A6D3-4FF2-A83D-4A92E35723B6}" type="datetimeFigureOut">
              <a:rPr lang="en-US" smtClean="0"/>
              <a:pPr>
                <a:defRPr/>
              </a:pPr>
              <a:t>6/5/16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79F47-3AF0-4617-BC60-2E592392BB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2256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6/5/16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4050" y="4302966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81569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6/5/16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6/5/16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54085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329"/>
            <a:ext cx="8229600" cy="1143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892"/>
            <a:ext cx="8229600" cy="4220806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10965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/>
              <a:pPr/>
              <a:t>6/5/16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10965"/>
            <a:ext cx="2895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10965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1" cap="all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/>
              <a:pPr/>
              <a:t>6/5/16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445"/>
            <a:ext cx="8229600" cy="1143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0008"/>
            <a:ext cx="4038600" cy="4204524"/>
          </a:xfrm>
        </p:spPr>
        <p:txBody>
          <a:bodyPr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0007"/>
            <a:ext cx="4038600" cy="4204525"/>
          </a:xfrm>
        </p:spPr>
        <p:txBody>
          <a:bodyPr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50517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/>
              <a:pPr/>
              <a:t>6/5/16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50517"/>
            <a:ext cx="2895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50517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747"/>
            <a:ext cx="8229600" cy="1143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61984"/>
            <a:ext cx="4040188" cy="3670555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61984"/>
            <a:ext cx="4041775" cy="3670555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78334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/>
              <a:pPr/>
              <a:t>6/5/16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78334"/>
            <a:ext cx="2895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78334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881"/>
            <a:ext cx="8229600" cy="1143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/>
              <a:pPr/>
              <a:t>6/5/16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1BF-7BAA-B545-8A54-BD6165549183}" type="datetimeFigureOut">
              <a:rPr lang="en-US" smtClean="0"/>
              <a:pPr/>
              <a:t>6/5/16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/>
              <a:pPr/>
              <a:t>6/5/16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1BF-7BAA-B545-8A54-BD6165549183}" type="datetimeFigureOut">
              <a:rPr lang="en-US" smtClean="0"/>
              <a:pPr/>
              <a:t>6/5/16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TPChart" hidden="1"/>
          <p:cNvGraphicFramePr/>
          <p:nvPr userDrawn="1">
            <p:extLst>
              <p:ext uri="{D42A27DB-BD31-4B8C-83A1-F6EECF244321}">
                <p14:modId xmlns:p14="http://schemas.microsoft.com/office/powerpoint/2010/main" val="301756579"/>
              </p:ext>
            </p:extLst>
          </p:nvPr>
        </p:nvGraphicFramePr>
        <p:xfrm>
          <a:off x="6350000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189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F31BF-7BAA-B545-8A54-BD6165549183}" type="datetimeFigureOut">
              <a:rPr lang="en-US" smtClean="0"/>
              <a:pPr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green-stripe.jpg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14" y="0"/>
            <a:ext cx="9231965" cy="69250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4" Type="http://schemas.openxmlformats.org/officeDocument/2006/relationships/image" Target="../media/image18.w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3.wmf"/><Relationship Id="rId9" Type="http://schemas.openxmlformats.org/officeDocument/2006/relationships/image" Target="../media/image4.gif"/><Relationship Id="rId10" Type="http://schemas.openxmlformats.org/officeDocument/2006/relationships/image" Target="../media/image5.wm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slideLayout" Target="../slideLayouts/slideLayout10.xml"/><Relationship Id="rId5" Type="http://schemas.openxmlformats.org/officeDocument/2006/relationships/notesSlide" Target="../notesSlides/notesSlide23.xml"/><Relationship Id="rId6" Type="http://schemas.openxmlformats.org/officeDocument/2006/relationships/chart" Target="../charts/chart2.xml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5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7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8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9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0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1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2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3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4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8" Type="http://schemas.openxmlformats.org/officeDocument/2006/relationships/image" Target="../media/image45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7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8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9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0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1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image" Target="../media/image9.w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28810" y="2130425"/>
            <a:ext cx="8130448" cy="2261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baseline="0">
                <a:solidFill>
                  <a:srgbClr val="1B6917"/>
                </a:solidFill>
                <a:latin typeface="Arial"/>
                <a:cs typeface="Arial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  <a:p>
            <a:pPr lvl="0" algn="ctr">
              <a:spcBef>
                <a:spcPct val="0"/>
              </a:spcBef>
              <a:defRPr/>
            </a:pP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Ch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11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  <a:p>
            <a:pPr lvl="0" algn="ctr">
              <a:spcBef>
                <a:spcPct val="0"/>
              </a:spcBef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I/O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1600" y="4505898"/>
            <a:ext cx="6400800" cy="113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>
                <a:solidFill>
                  <a:srgbClr val="40403E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CDC4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NEU – 2016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CDC4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901492"/>
          </a:xfrm>
        </p:spPr>
        <p:txBody>
          <a:bodyPr/>
          <a:lstStyle/>
          <a:p>
            <a:pPr algn="ctr"/>
            <a:r>
              <a:rPr lang="en-US" dirty="0" smtClean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Design Objectives</a:t>
            </a:r>
            <a:endParaRPr lang="en-US" dirty="0">
              <a:ln w="1270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rgbClr val="66006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360560"/>
            <a:ext cx="4040188" cy="34910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Efficiency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985412"/>
            <a:ext cx="4040188" cy="3670555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600"/>
              </a:spcBef>
              <a:buClr>
                <a:srgbClr val="660066"/>
              </a:buClr>
            </a:pPr>
            <a:r>
              <a:rPr lang="en-US" dirty="0" smtClean="0">
                <a:solidFill>
                  <a:schemeClr val="tx1"/>
                </a:solidFill>
              </a:rPr>
              <a:t>Major effort in I/O design</a:t>
            </a:r>
          </a:p>
          <a:p>
            <a:pPr>
              <a:spcBef>
                <a:spcPts val="1600"/>
              </a:spcBef>
              <a:buClr>
                <a:srgbClr val="660066"/>
              </a:buClr>
            </a:pPr>
            <a:r>
              <a:rPr lang="en-US" dirty="0" smtClean="0">
                <a:solidFill>
                  <a:schemeClr val="tx1"/>
                </a:solidFill>
              </a:rPr>
              <a:t>Important because I/O operations often form a bottleneck</a:t>
            </a:r>
          </a:p>
          <a:p>
            <a:pPr>
              <a:spcBef>
                <a:spcPts val="1600"/>
              </a:spcBef>
              <a:buClr>
                <a:srgbClr val="660066"/>
              </a:buClr>
            </a:pPr>
            <a:r>
              <a:rPr lang="en-US" dirty="0" smtClean="0">
                <a:solidFill>
                  <a:schemeClr val="tx1"/>
                </a:solidFill>
              </a:rPr>
              <a:t>Most I/O devices are extremely slow compared with main memory and the processor</a:t>
            </a:r>
          </a:p>
          <a:p>
            <a:pPr>
              <a:spcBef>
                <a:spcPts val="1600"/>
              </a:spcBef>
              <a:buClr>
                <a:srgbClr val="660066"/>
              </a:buClr>
            </a:pPr>
            <a:r>
              <a:rPr lang="en-US" dirty="0" smtClean="0">
                <a:solidFill>
                  <a:schemeClr val="tx1"/>
                </a:solidFill>
              </a:rPr>
              <a:t>The area that has received the most attention is disk I/O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60560"/>
            <a:ext cx="4041775" cy="36757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Generality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1728138"/>
            <a:ext cx="3782568" cy="4535461"/>
          </a:xfrm>
        </p:spPr>
        <p:txBody>
          <a:bodyPr>
            <a:noAutofit/>
          </a:bodyPr>
          <a:lstStyle/>
          <a:p>
            <a:pPr>
              <a:spcBef>
                <a:spcPts val="1600"/>
              </a:spcBef>
              <a:buClr>
                <a:srgbClr val="660066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Desirable to handle all devices in a uniform manner</a:t>
            </a:r>
          </a:p>
          <a:p>
            <a:pPr>
              <a:spcBef>
                <a:spcPts val="1600"/>
              </a:spcBef>
              <a:buClr>
                <a:srgbClr val="660066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Applies to the way processes view I/O devices and the way the operating system manages I/O devices and operations</a:t>
            </a:r>
          </a:p>
          <a:p>
            <a:pPr>
              <a:spcBef>
                <a:spcPts val="1600"/>
              </a:spcBef>
              <a:buClr>
                <a:srgbClr val="660066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Diversity of devices makes it difficult to achieve true generality</a:t>
            </a:r>
          </a:p>
          <a:p>
            <a:pPr>
              <a:spcBef>
                <a:spcPts val="1600"/>
              </a:spcBef>
              <a:buClr>
                <a:srgbClr val="660066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Use a hierarchical, modular approach to the design of the I/O function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7"/>
          </a:xfrm>
        </p:spPr>
        <p:txBody>
          <a:bodyPr/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Hierarchical Design</a:t>
            </a:r>
            <a:endParaRPr lang="en-NZ" dirty="0">
              <a:ln w="1270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rgbClr val="66006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133600"/>
            <a:ext cx="8001000" cy="4191000"/>
          </a:xfrm>
        </p:spPr>
        <p:txBody>
          <a:bodyPr>
            <a:normAutofit fontScale="92500" lnSpcReduction="20000"/>
          </a:bodyPr>
          <a:lstStyle/>
          <a:p>
            <a:pPr lvl="0">
              <a:buClr>
                <a:srgbClr val="660066"/>
              </a:buClr>
            </a:pPr>
            <a:r>
              <a:rPr lang="en-US" dirty="0" smtClean="0"/>
              <a:t>Functions of the operating system should be separated according to their complexity, their characteristic time scale, and their level of abstraction</a:t>
            </a:r>
          </a:p>
          <a:p>
            <a:pPr lvl="0">
              <a:buClr>
                <a:srgbClr val="660066"/>
              </a:buClr>
            </a:pPr>
            <a:r>
              <a:rPr lang="en-US" dirty="0" smtClean="0"/>
              <a:t>Leads to an organization of the operating system into a series of layers</a:t>
            </a:r>
          </a:p>
          <a:p>
            <a:pPr lvl="0">
              <a:buClr>
                <a:srgbClr val="660066"/>
              </a:buClr>
            </a:pPr>
            <a:r>
              <a:rPr lang="en-US" dirty="0" smtClean="0"/>
              <a:t>Each layer performs a related subset of the functions required of the operating system</a:t>
            </a:r>
          </a:p>
          <a:p>
            <a:pPr lvl="0">
              <a:buClr>
                <a:srgbClr val="660066"/>
              </a:buClr>
            </a:pPr>
            <a:r>
              <a:rPr lang="en-US" dirty="0" smtClean="0"/>
              <a:t>Layers should be defined so that changes in one layer do not require changes in other layers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762000"/>
            <a:ext cx="1119895" cy="9048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4.pdf"/>
          <p:cNvPicPr>
            <a:picLocks noChangeAspect="1"/>
          </p:cNvPicPr>
          <p:nvPr/>
        </p:nvPicPr>
        <p:blipFill>
          <a:blip r:embed="rId3"/>
          <a:srcRect t="5455" b="17273"/>
          <a:stretch>
            <a:fillRect/>
          </a:stretch>
        </p:blipFill>
        <p:spPr>
          <a:xfrm>
            <a:off x="1676400" y="533400"/>
            <a:ext cx="6096124" cy="60960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ctr"/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Buffering</a:t>
            </a:r>
            <a:endParaRPr lang="en-US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1"/>
            <a:ext cx="789305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Perform input transfers in advance of requests being made and perform output transfers some time after the request is made</a:t>
            </a:r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219200" y="2724727"/>
          <a:ext cx="6934200" cy="340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2000" y="1219200"/>
            <a:ext cx="3124200" cy="1098550"/>
          </a:xfrm>
        </p:spPr>
        <p:txBody>
          <a:bodyPr/>
          <a:lstStyle/>
          <a:p>
            <a:r>
              <a:rPr lang="en-NZ" dirty="0" smtClean="0">
                <a:solidFill>
                  <a:srgbClr val="660066"/>
                </a:solidFill>
              </a:rPr>
              <a:t>No Buffer</a:t>
            </a:r>
            <a:endParaRPr lang="en-NZ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953000" y="1143000"/>
            <a:ext cx="3657600" cy="1631950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660066"/>
              </a:buClr>
            </a:pPr>
            <a:r>
              <a:rPr lang="en-NZ" dirty="0" smtClean="0"/>
              <a:t>Without a buffer, the OS directly accesses the device when it needs</a:t>
            </a:r>
            <a:endParaRPr lang="en-NZ" dirty="0"/>
          </a:p>
        </p:txBody>
      </p:sp>
      <p:pic>
        <p:nvPicPr>
          <p:cNvPr id="4" name="Content Placeholder 3" descr="Fig11_05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" y="3429000"/>
            <a:ext cx="7953531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143000"/>
            <a:ext cx="4267200" cy="1098332"/>
          </a:xfrm>
        </p:spPr>
        <p:txBody>
          <a:bodyPr/>
          <a:lstStyle/>
          <a:p>
            <a:r>
              <a:rPr lang="en-US" sz="5200" dirty="0" smtClean="0">
                <a:solidFill>
                  <a:srgbClr val="66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Single Buffer</a:t>
            </a:r>
            <a:endParaRPr lang="en-US" sz="5200" dirty="0">
              <a:solidFill>
                <a:srgbClr val="66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0" y="1752600"/>
            <a:ext cx="3505200" cy="1371600"/>
          </a:xfrm>
        </p:spPr>
        <p:txBody>
          <a:bodyPr>
            <a:normAutofit/>
          </a:bodyPr>
          <a:lstStyle/>
          <a:p>
            <a:pPr>
              <a:buClr>
                <a:srgbClr val="660066"/>
              </a:buClr>
            </a:pPr>
            <a:r>
              <a:rPr lang="en-US" sz="2000" dirty="0" smtClean="0"/>
              <a:t>Operating system assigns a buffer in main memory for an I/O request</a:t>
            </a:r>
          </a:p>
          <a:p>
            <a:endParaRPr lang="en-US" dirty="0"/>
          </a:p>
        </p:txBody>
      </p:sp>
      <p:pic>
        <p:nvPicPr>
          <p:cNvPr id="4" name="Picture 3" descr="Fig11_05b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581400"/>
            <a:ext cx="8077200" cy="27432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436" y="461881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Block-Oriented Single Buffer</a:t>
            </a:r>
            <a:endParaRPr lang="en-US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42636" y="1838036"/>
            <a:ext cx="8077200" cy="4038600"/>
          </a:xfrm>
        </p:spPr>
        <p:txBody>
          <a:bodyPr>
            <a:normAutofit fontScale="85000" lnSpcReduction="20000"/>
          </a:bodyPr>
          <a:lstStyle/>
          <a:p>
            <a:pPr>
              <a:buClr>
                <a:srgbClr val="660066"/>
              </a:buClr>
            </a:pPr>
            <a:r>
              <a:rPr lang="en-US" sz="2800" dirty="0" smtClean="0"/>
              <a:t>Input transfers are made to the system buffer</a:t>
            </a:r>
          </a:p>
          <a:p>
            <a:pPr>
              <a:buClr>
                <a:srgbClr val="660066"/>
              </a:buClr>
            </a:pPr>
            <a:r>
              <a:rPr lang="en-US" sz="2800" dirty="0" smtClean="0"/>
              <a:t>Reading ahead/anticipated input</a:t>
            </a:r>
          </a:p>
          <a:p>
            <a:pPr lvl="2">
              <a:buClr>
                <a:srgbClr val="660066"/>
              </a:buClr>
            </a:pPr>
            <a:r>
              <a:rPr lang="en-US" dirty="0" smtClean="0"/>
              <a:t>is done in the expectation that the block will eventually be needed</a:t>
            </a:r>
          </a:p>
          <a:p>
            <a:pPr lvl="2">
              <a:buClr>
                <a:srgbClr val="660066"/>
              </a:buClr>
            </a:pPr>
            <a:r>
              <a:rPr lang="en-US" dirty="0" smtClean="0"/>
              <a:t>when the transfer is complete, the process moves the block into user space and immediately requests another block</a:t>
            </a:r>
          </a:p>
          <a:p>
            <a:pPr marL="282575" lvl="2">
              <a:spcBef>
                <a:spcPts val="1800"/>
              </a:spcBef>
              <a:buClr>
                <a:srgbClr val="660066"/>
              </a:buClr>
            </a:pPr>
            <a:r>
              <a:rPr lang="en-US" sz="2600" dirty="0" smtClean="0"/>
              <a:t>Generally provides a speedup compared to the lack of system buffering</a:t>
            </a:r>
          </a:p>
          <a:p>
            <a:pPr marL="282575" lvl="2">
              <a:spcBef>
                <a:spcPts val="1800"/>
              </a:spcBef>
              <a:buClr>
                <a:srgbClr val="660066"/>
              </a:buClr>
            </a:pPr>
            <a:r>
              <a:rPr lang="en-US" sz="2600" dirty="0" smtClean="0"/>
              <a:t>Disadvantages:</a:t>
            </a:r>
          </a:p>
          <a:p>
            <a:pPr lvl="2">
              <a:buClr>
                <a:srgbClr val="660066"/>
              </a:buClr>
            </a:pPr>
            <a:r>
              <a:rPr lang="en-US" dirty="0" smtClean="0"/>
              <a:t>complicates the logic in the operating system</a:t>
            </a:r>
          </a:p>
          <a:p>
            <a:pPr lvl="2">
              <a:buClr>
                <a:srgbClr val="660066"/>
              </a:buClr>
            </a:pPr>
            <a:r>
              <a:rPr lang="en-US" dirty="0" smtClean="0"/>
              <a:t>swapping logic is also affected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Stream-Oriented Single Buffer</a:t>
            </a:r>
            <a:endParaRPr lang="en-US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604881"/>
            <a:ext cx="3886200" cy="4191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Line-at-a-time operation</a:t>
            </a:r>
          </a:p>
          <a:p>
            <a:pPr lvl="2"/>
            <a:r>
              <a:rPr lang="en-US" dirty="0" smtClean="0"/>
              <a:t>appropriate for scroll-mode terminals (dumb terminals)</a:t>
            </a:r>
          </a:p>
          <a:p>
            <a:pPr lvl="2"/>
            <a:r>
              <a:rPr lang="en-US" dirty="0" smtClean="0"/>
              <a:t>user input is one line at a time with a carriage return signaling the end of a line</a:t>
            </a:r>
          </a:p>
          <a:p>
            <a:pPr lvl="2"/>
            <a:r>
              <a:rPr lang="en-US" dirty="0" smtClean="0"/>
              <a:t>output to the terminal is similarly one line at a time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2215849" y="4267200"/>
            <a:ext cx="4572000" cy="158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92073" y="1604881"/>
            <a:ext cx="41378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lvl="2" indent="-282575">
              <a:spcBef>
                <a:spcPts val="1800"/>
              </a:spcBef>
              <a:buClr>
                <a:schemeClr val="accent1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Byte-at-a-time operation</a:t>
            </a:r>
          </a:p>
          <a:p>
            <a:pPr lvl="2" indent="-282575">
              <a:buClr>
                <a:schemeClr val="accent1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used on forms-mode terminals</a:t>
            </a:r>
          </a:p>
          <a:p>
            <a:pPr lvl="2" indent="-282575">
              <a:buClr>
                <a:schemeClr val="accent1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when each keystroke is significant </a:t>
            </a:r>
          </a:p>
          <a:p>
            <a:pPr lvl="2" indent="-282575">
              <a:buClr>
                <a:schemeClr val="accent1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other peripherals such as sensors and controllers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5148181"/>
            <a:ext cx="1663700" cy="1295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84006"/>
            <a:ext cx="1587007" cy="166998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4495800" cy="1098332"/>
          </a:xfrm>
        </p:spPr>
        <p:txBody>
          <a:bodyPr/>
          <a:lstStyle/>
          <a:p>
            <a:r>
              <a:rPr lang="en-US" sz="5200" dirty="0" smtClean="0">
                <a:solidFill>
                  <a:srgbClr val="66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Double Buffer</a:t>
            </a:r>
            <a:endParaRPr lang="en-US" sz="5200" dirty="0">
              <a:solidFill>
                <a:srgbClr val="66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2" y="654268"/>
            <a:ext cx="3657600" cy="3003332"/>
          </a:xfrm>
        </p:spPr>
        <p:txBody>
          <a:bodyPr/>
          <a:lstStyle/>
          <a:p>
            <a:pPr>
              <a:buClr>
                <a:srgbClr val="660066"/>
              </a:buClr>
            </a:pPr>
            <a:r>
              <a:rPr lang="en-US" dirty="0" smtClean="0"/>
              <a:t>Use two system buffers instead of one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A process can transfer data to or from one buffer while the operating system empties or fills the other buffer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Also known as buffer swapping</a:t>
            </a:r>
          </a:p>
          <a:p>
            <a:endParaRPr lang="en-US" dirty="0"/>
          </a:p>
        </p:txBody>
      </p:sp>
      <p:pic>
        <p:nvPicPr>
          <p:cNvPr id="4" name="Picture 3" descr="Fig11_05c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57600"/>
            <a:ext cx="8229600" cy="26670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4447032" cy="1524000"/>
          </a:xfrm>
        </p:spPr>
        <p:txBody>
          <a:bodyPr/>
          <a:lstStyle/>
          <a:p>
            <a:r>
              <a:rPr lang="en-US" sz="5200" dirty="0" smtClean="0">
                <a:solidFill>
                  <a:srgbClr val="66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Circular Buffer</a:t>
            </a:r>
            <a:endParaRPr lang="en-US" sz="5200" dirty="0">
              <a:solidFill>
                <a:srgbClr val="66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762000"/>
            <a:ext cx="3657600" cy="2393732"/>
          </a:xfrm>
        </p:spPr>
        <p:txBody>
          <a:bodyPr/>
          <a:lstStyle/>
          <a:p>
            <a:pPr>
              <a:buClr>
                <a:srgbClr val="660066"/>
              </a:buClr>
            </a:pPr>
            <a:r>
              <a:rPr lang="en-US" dirty="0" smtClean="0"/>
              <a:t>Two or more buffers are used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Each individual buffer is one unit in a circular buffer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Used when I/O operation must keep up with process</a:t>
            </a:r>
          </a:p>
          <a:p>
            <a:endParaRPr lang="en-US" dirty="0"/>
          </a:p>
        </p:txBody>
      </p:sp>
      <p:pic>
        <p:nvPicPr>
          <p:cNvPr id="4" name="Picture 3" descr="Fig11_05d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76600"/>
            <a:ext cx="8229600" cy="3124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2055" y="2754501"/>
            <a:ext cx="4822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Bounded Buffer Producer/Consumer </a:t>
            </a:r>
            <a:endParaRPr lang="en-US" sz="2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NZ" dirty="0" smtClean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Categories of I/O Devices</a:t>
            </a:r>
            <a:endParaRPr lang="en-NZ" dirty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66006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>
          <a:xfrm>
            <a:off x="685800" y="1600201"/>
            <a:ext cx="6096000" cy="182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   External devices that engage in I/O with computer systems can be grouped into three categories:</a:t>
            </a:r>
            <a:endParaRPr lang="en-US" sz="200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5"/>
            <p:extLst>
              <p:ext uri="{D42A27DB-BD31-4B8C-83A1-F6EECF244321}">
                <p14:modId xmlns:p14="http://schemas.microsoft.com/office/powerpoint/2010/main" val="1280078305"/>
              </p:ext>
            </p:extLst>
          </p:nvPr>
        </p:nvGraphicFramePr>
        <p:xfrm>
          <a:off x="685800" y="2514601"/>
          <a:ext cx="62484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5546" y="3541792"/>
            <a:ext cx="1448055" cy="14855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90646" y="5027389"/>
            <a:ext cx="1299355" cy="1003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7874001" y="2119436"/>
            <a:ext cx="1219200" cy="1645920"/>
          </a:xfrm>
          <a:prstGeom prst="rect">
            <a:avLst/>
          </a:prstGeom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5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28600"/>
            <a:ext cx="5299364" cy="685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696200" cy="1220148"/>
          </a:xfrm>
        </p:spPr>
        <p:txBody>
          <a:bodyPr/>
          <a:lstStyle/>
          <a:p>
            <a:r>
              <a:rPr lang="en-NZ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The Utility of Buffering</a:t>
            </a:r>
            <a:endParaRPr lang="en-NZ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95300" y="1677348"/>
            <a:ext cx="8001000" cy="3613150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660066"/>
              </a:buClr>
            </a:pPr>
            <a:r>
              <a:rPr lang="en-NZ" dirty="0" smtClean="0"/>
              <a:t>Technique that smoothes out peaks in I/O demand</a:t>
            </a:r>
          </a:p>
          <a:p>
            <a:pPr lvl="1">
              <a:buClr>
                <a:srgbClr val="660066"/>
              </a:buClr>
            </a:pPr>
            <a:r>
              <a:rPr lang="en-NZ" dirty="0" smtClean="0"/>
              <a:t>with enough demand eventually all buffers become full and their advantage is lost</a:t>
            </a:r>
          </a:p>
          <a:p>
            <a:pPr>
              <a:buClr>
                <a:srgbClr val="660066"/>
              </a:buClr>
            </a:pPr>
            <a:r>
              <a:rPr lang="en-NZ" dirty="0" smtClean="0"/>
              <a:t>When there is a variety of I/O and process activities to service, buffering can increase the efficiency of the OS and the performance of individual processes</a:t>
            </a:r>
          </a:p>
          <a:p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837" y="4960875"/>
            <a:ext cx="1524000" cy="1662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837" y="5290498"/>
            <a:ext cx="1299355" cy="10033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3913632" cy="1098332"/>
          </a:xfrm>
        </p:spPr>
        <p:txBody>
          <a:bodyPr>
            <a:normAutofit fontScale="90000"/>
          </a:bodyPr>
          <a:lstStyle/>
          <a:p>
            <a:r>
              <a:rPr lang="en-US" sz="5200" dirty="0" smtClean="0">
                <a:solidFill>
                  <a:srgbClr val="66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Disk Performance Parameters</a:t>
            </a:r>
            <a:endParaRPr lang="en-US" sz="5200" dirty="0">
              <a:solidFill>
                <a:srgbClr val="66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685800"/>
            <a:ext cx="3733800" cy="2698532"/>
          </a:xfrm>
        </p:spPr>
        <p:txBody>
          <a:bodyPr>
            <a:normAutofit/>
          </a:bodyPr>
          <a:lstStyle/>
          <a:p>
            <a:r>
              <a:rPr lang="en-NZ" sz="2000" dirty="0" smtClean="0"/>
              <a:t>The actual details of disk I/O operation depend on the:</a:t>
            </a:r>
          </a:p>
          <a:p>
            <a:pPr lvl="2"/>
            <a:r>
              <a:rPr lang="en-NZ" sz="2000" dirty="0" smtClean="0"/>
              <a:t>computer system</a:t>
            </a:r>
          </a:p>
          <a:p>
            <a:pPr lvl="2"/>
            <a:r>
              <a:rPr lang="en-NZ" sz="2000" dirty="0" smtClean="0"/>
              <a:t>operating system</a:t>
            </a:r>
          </a:p>
          <a:p>
            <a:pPr lvl="2"/>
            <a:r>
              <a:rPr lang="en-NZ" sz="2000" dirty="0" smtClean="0"/>
              <a:t>nature of the I/O channel and disk controller hardware</a:t>
            </a:r>
          </a:p>
        </p:txBody>
      </p:sp>
      <p:pic>
        <p:nvPicPr>
          <p:cNvPr id="5" name="Picture 4" descr="f6.pdf"/>
          <p:cNvPicPr>
            <a:picLocks noChangeAspect="1"/>
          </p:cNvPicPr>
          <p:nvPr/>
        </p:nvPicPr>
        <p:blipFill>
          <a:blip r:embed="rId3"/>
          <a:srcRect t="29412" b="32941"/>
          <a:stretch>
            <a:fillRect/>
          </a:stretch>
        </p:blipFill>
        <p:spPr>
          <a:xfrm>
            <a:off x="268941" y="3810000"/>
            <a:ext cx="8875059" cy="258177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227" y="1604881"/>
            <a:ext cx="4615773" cy="39588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1881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Positioning the Read/Write Heads</a:t>
            </a:r>
            <a:endParaRPr lang="en-US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4881"/>
            <a:ext cx="5240215" cy="4901427"/>
          </a:xfrm>
        </p:spPr>
        <p:txBody>
          <a:bodyPr>
            <a:normAutofit fontScale="77500" lnSpcReduction="20000"/>
          </a:bodyPr>
          <a:lstStyle/>
          <a:p>
            <a:pPr>
              <a:buClr>
                <a:srgbClr val="660066"/>
              </a:buClr>
            </a:pPr>
            <a:r>
              <a:rPr lang="en-NZ" dirty="0" smtClean="0"/>
              <a:t>Hard disk is rotating (constant speed)</a:t>
            </a:r>
          </a:p>
          <a:p>
            <a:pPr>
              <a:buClr>
                <a:srgbClr val="660066"/>
              </a:buClr>
            </a:pPr>
            <a:r>
              <a:rPr lang="en-NZ" dirty="0" smtClean="0"/>
              <a:t>Head must be positioned at the desired track and sector</a:t>
            </a:r>
          </a:p>
          <a:p>
            <a:pPr>
              <a:buClr>
                <a:srgbClr val="660066"/>
              </a:buClr>
            </a:pPr>
            <a:r>
              <a:rPr lang="en-NZ" dirty="0" smtClean="0"/>
              <a:t>Track selection involves moving the head</a:t>
            </a:r>
          </a:p>
          <a:p>
            <a:pPr lvl="1">
              <a:buClr>
                <a:srgbClr val="660066"/>
              </a:buClr>
            </a:pPr>
            <a:r>
              <a:rPr lang="en-NZ" dirty="0" smtClean="0"/>
              <a:t>Time to position the head is </a:t>
            </a:r>
            <a:r>
              <a:rPr lang="en-NZ" b="1" dirty="0" smtClean="0"/>
              <a:t>seek time</a:t>
            </a:r>
          </a:p>
          <a:p>
            <a:pPr>
              <a:buClr>
                <a:srgbClr val="660066"/>
              </a:buClr>
            </a:pPr>
            <a:r>
              <a:rPr lang="en-NZ" dirty="0" smtClean="0"/>
              <a:t>The time it takes for the beginning of the sector to reach the head is known as </a:t>
            </a:r>
            <a:r>
              <a:rPr lang="en-NZ" b="1" dirty="0" smtClean="0"/>
              <a:t>rotational delay</a:t>
            </a:r>
          </a:p>
          <a:p>
            <a:pPr>
              <a:buClr>
                <a:srgbClr val="660066"/>
              </a:buClr>
            </a:pPr>
            <a:r>
              <a:rPr lang="en-NZ" dirty="0" smtClean="0"/>
              <a:t>The sum of seek time and rotational delay equals the </a:t>
            </a:r>
            <a:r>
              <a:rPr lang="en-NZ" b="1" dirty="0" smtClean="0"/>
              <a:t>access time</a:t>
            </a:r>
            <a:endParaRPr lang="en-NZ" dirty="0" smtClean="0"/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PChart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27455741"/>
              </p:ext>
            </p:extLst>
          </p:nvPr>
        </p:nvGraphicFramePr>
        <p:xfrm>
          <a:off x="4508500" y="2848708"/>
          <a:ext cx="4572000" cy="3894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956533"/>
          </a:xfrm>
        </p:spPr>
        <p:txBody>
          <a:bodyPr>
            <a:normAutofit/>
          </a:bodyPr>
          <a:lstStyle/>
          <a:p>
            <a:r>
              <a:rPr lang="en-US" dirty="0" smtClean="0"/>
              <a:t>Which are common hard disk rotational speeds (in RPMs)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2848708"/>
            <a:ext cx="4114800" cy="3277455"/>
          </a:xfrm>
        </p:spPr>
        <p:txBody>
          <a:bodyPr/>
          <a:lstStyle/>
          <a:p>
            <a:pPr marL="514350" indent="-514350">
              <a:buFont typeface="Arial"/>
              <a:buAutoNum type="alphaUcPeriod"/>
            </a:pPr>
            <a:r>
              <a:rPr lang="en-US" dirty="0" smtClean="0"/>
              <a:t>5400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7200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10000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15000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07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62000"/>
            <a:ext cx="8242462" cy="54258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60960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n-lt"/>
              </a:rPr>
              <a:t>Table 11.3   Disk Scheduling Algorithms</a:t>
            </a:r>
            <a:r>
              <a:rPr lang="en-US" dirty="0" smtClean="0">
                <a:latin typeface="+mn-lt"/>
              </a:rPr>
              <a:t> 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96348"/>
          </a:xfrm>
        </p:spPr>
        <p:txBody>
          <a:bodyPr/>
          <a:lstStyle/>
          <a:p>
            <a:pPr algn="l"/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Priority (PRI)</a:t>
            </a:r>
            <a:endParaRPr lang="en-US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58801" y="1752601"/>
            <a:ext cx="7924800" cy="4038600"/>
          </a:xfrm>
        </p:spPr>
        <p:txBody>
          <a:bodyPr>
            <a:normAutofit fontScale="85000" lnSpcReduction="20000"/>
          </a:bodyPr>
          <a:lstStyle/>
          <a:p>
            <a:pPr>
              <a:buClr>
                <a:srgbClr val="660066"/>
              </a:buClr>
            </a:pPr>
            <a:r>
              <a:rPr lang="en-US" dirty="0" smtClean="0"/>
              <a:t>Control of the scheduling is outside the control of disk management software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Goal is not to optimize disk utilization but to meet other objectives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Short batch jobs and interactive jobs are given higher priority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Provides good interactive response time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Longer jobs may have to wait an excessively long time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A poor policy for database systems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364" y="4792935"/>
            <a:ext cx="1736436" cy="184440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71600" y="1524000"/>
            <a:ext cx="6502400" cy="2362200"/>
          </a:xfrm>
        </p:spPr>
        <p:txBody>
          <a:bodyPr/>
          <a:lstStyle/>
          <a:p>
            <a:r>
              <a:rPr lang="en-US" sz="2200" dirty="0" smtClean="0"/>
              <a:t>Processes in sequential order</a:t>
            </a:r>
          </a:p>
          <a:p>
            <a:r>
              <a:rPr lang="en-US" sz="2200" dirty="0" smtClean="0"/>
              <a:t>Fair to all processes</a:t>
            </a:r>
          </a:p>
          <a:p>
            <a:r>
              <a:rPr lang="en-US" sz="2200" dirty="0" smtClean="0"/>
              <a:t>Approximates random scheduling in performance if there are many processes competing for the disk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381000" y="533400"/>
            <a:ext cx="8305800" cy="838200"/>
          </a:xfrm>
        </p:spPr>
        <p:txBody>
          <a:bodyPr/>
          <a:lstStyle/>
          <a:p>
            <a:r>
              <a:rPr lang="en-US" dirty="0" smtClean="0">
                <a:solidFill>
                  <a:srgbClr val="660066"/>
                </a:solidFill>
              </a:rPr>
              <a:t>First-In, First-Out (FIFO)</a:t>
            </a:r>
          </a:p>
        </p:txBody>
      </p:sp>
      <p:pic>
        <p:nvPicPr>
          <p:cNvPr id="5" name="Picture 4" descr="f7.pdf"/>
          <p:cNvPicPr>
            <a:picLocks noChangeAspect="1"/>
          </p:cNvPicPr>
          <p:nvPr/>
        </p:nvPicPr>
        <p:blipFill>
          <a:blip r:embed="rId3"/>
          <a:srcRect b="72727"/>
          <a:stretch>
            <a:fillRect/>
          </a:stretch>
        </p:blipFill>
        <p:spPr>
          <a:xfrm>
            <a:off x="0" y="3276600"/>
            <a:ext cx="8906137" cy="3143382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76400"/>
            <a:ext cx="4191000" cy="1250732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66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Shortest Service</a:t>
            </a:r>
            <a:br>
              <a:rPr lang="en-US" sz="4400" dirty="0" smtClean="0">
                <a:solidFill>
                  <a:srgbClr val="66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4400" dirty="0" smtClean="0">
                <a:solidFill>
                  <a:srgbClr val="66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Time First (SSTF)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685800"/>
            <a:ext cx="3810000" cy="25908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Select the disk I/O request that requires the least movement of the disk arm from its current position</a:t>
            </a:r>
          </a:p>
          <a:p>
            <a:r>
              <a:rPr lang="en-US" sz="2200" dirty="0" smtClean="0"/>
              <a:t>Always choose the minimum seek time</a:t>
            </a:r>
          </a:p>
          <a:p>
            <a:endParaRPr lang="en-US" dirty="0"/>
          </a:p>
        </p:txBody>
      </p:sp>
      <p:pic>
        <p:nvPicPr>
          <p:cNvPr id="5" name="Picture 4" descr="f7.pdf"/>
          <p:cNvPicPr>
            <a:picLocks noChangeAspect="1"/>
          </p:cNvPicPr>
          <p:nvPr/>
        </p:nvPicPr>
        <p:blipFill>
          <a:blip r:embed="rId3"/>
          <a:srcRect l="7059" t="26364" r="4706" b="51818"/>
          <a:stretch>
            <a:fillRect/>
          </a:stretch>
        </p:blipFill>
        <p:spPr>
          <a:xfrm>
            <a:off x="423856" y="3777359"/>
            <a:ext cx="8339143" cy="2668672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1143000"/>
            <a:ext cx="2362200" cy="1098550"/>
          </a:xfrm>
        </p:spPr>
        <p:txBody>
          <a:bodyPr/>
          <a:lstStyle/>
          <a:p>
            <a:r>
              <a:rPr lang="en-US" dirty="0" smtClean="0">
                <a:solidFill>
                  <a:srgbClr val="660066"/>
                </a:solidFill>
              </a:rPr>
              <a:t>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7600" y="838200"/>
            <a:ext cx="4724400" cy="277495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Also known as the elevator algorithm</a:t>
            </a:r>
          </a:p>
          <a:p>
            <a:r>
              <a:rPr lang="en-US" dirty="0" smtClean="0"/>
              <a:t>Arm moves in one direction only</a:t>
            </a:r>
          </a:p>
          <a:p>
            <a:pPr lvl="2"/>
            <a:r>
              <a:rPr lang="en-US" dirty="0" smtClean="0"/>
              <a:t>satisfies all outstanding requests until it reaches the last track in that direction then the direction is reversed</a:t>
            </a:r>
          </a:p>
          <a:p>
            <a:pPr marL="282575" lvl="1" indent="-282575">
              <a:spcBef>
                <a:spcPts val="1800"/>
              </a:spcBef>
            </a:pPr>
            <a:r>
              <a:rPr lang="en-US" sz="2054" dirty="0" smtClean="0"/>
              <a:t>Favors jobs whose requests are for tracks nearest to both innermost and outermost tracks</a:t>
            </a:r>
          </a:p>
        </p:txBody>
      </p:sp>
      <p:pic>
        <p:nvPicPr>
          <p:cNvPr id="5" name="Picture 4" descr="f7.pdf"/>
          <p:cNvPicPr>
            <a:picLocks noChangeAspect="1"/>
          </p:cNvPicPr>
          <p:nvPr/>
        </p:nvPicPr>
        <p:blipFill>
          <a:blip r:embed="rId3"/>
          <a:srcRect t="48182" b="30000"/>
          <a:stretch>
            <a:fillRect/>
          </a:stretch>
        </p:blipFill>
        <p:spPr>
          <a:xfrm>
            <a:off x="0" y="3886200"/>
            <a:ext cx="9077512" cy="256311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ctr"/>
            <a:r>
              <a:rPr lang="en-NZ" dirty="0" smtClean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Differences in I/O Devices</a:t>
            </a:r>
            <a:endParaRPr lang="en-NZ" dirty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66006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587500"/>
            <a:ext cx="7848600" cy="1600200"/>
          </a:xfrm>
        </p:spPr>
        <p:txBody>
          <a:bodyPr>
            <a:normAutofit/>
          </a:bodyPr>
          <a:lstStyle/>
          <a:p>
            <a:pPr>
              <a:buClr>
                <a:srgbClr val="660066"/>
              </a:buClr>
            </a:pPr>
            <a:r>
              <a:rPr lang="en-NZ" dirty="0" smtClean="0"/>
              <a:t>Devices differ in a number of areas: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65053790"/>
              </p:ext>
            </p:extLst>
          </p:nvPr>
        </p:nvGraphicFramePr>
        <p:xfrm>
          <a:off x="533400" y="2286000"/>
          <a:ext cx="8153400" cy="414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295400"/>
            <a:ext cx="4267200" cy="10985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660066"/>
                </a:solidFill>
              </a:rPr>
              <a:t>C-SCAN</a:t>
            </a:r>
            <a:br>
              <a:rPr lang="en-US" dirty="0" smtClean="0">
                <a:solidFill>
                  <a:srgbClr val="660066"/>
                </a:solidFill>
              </a:rPr>
            </a:br>
            <a:r>
              <a:rPr lang="en-US" sz="3600" dirty="0" smtClean="0">
                <a:solidFill>
                  <a:srgbClr val="660066"/>
                </a:solidFill>
              </a:rPr>
              <a:t>(Circular SCAN)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419600" y="838200"/>
            <a:ext cx="4038600" cy="254635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Restricts scanning to one direction only</a:t>
            </a:r>
          </a:p>
          <a:p>
            <a:r>
              <a:rPr lang="en-US" dirty="0" smtClean="0"/>
              <a:t>When the last track has been visited in one direction, the arm is returned to the opposite end of the disk and the scan begins again</a:t>
            </a:r>
          </a:p>
          <a:p>
            <a:endParaRPr lang="en-US" dirty="0"/>
          </a:p>
        </p:txBody>
      </p:sp>
      <p:pic>
        <p:nvPicPr>
          <p:cNvPr id="5" name="Picture 4" descr="f7.pdf"/>
          <p:cNvPicPr>
            <a:picLocks noChangeAspect="1"/>
          </p:cNvPicPr>
          <p:nvPr/>
        </p:nvPicPr>
        <p:blipFill>
          <a:blip r:embed="rId3"/>
          <a:srcRect t="70000" b="8182"/>
          <a:stretch>
            <a:fillRect/>
          </a:stretch>
        </p:blipFill>
        <p:spPr>
          <a:xfrm>
            <a:off x="0" y="3886200"/>
            <a:ext cx="9144000" cy="2581912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7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470648"/>
            <a:ext cx="4935682" cy="6387352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6019800"/>
            <a:ext cx="7524769" cy="326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l="1500" t="-4458" r="1500" b="4458"/>
          <a:stretch>
            <a:fillRect/>
          </a:stretch>
        </p:blipFill>
        <p:spPr>
          <a:xfrm>
            <a:off x="685800" y="762000"/>
            <a:ext cx="7620000" cy="528622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595688" y="6176814"/>
            <a:ext cx="585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Table 11.2   Comparison of Disk Scheduling Algorithms</a:t>
            </a:r>
            <a:r>
              <a:rPr lang="en-US" dirty="0" smtClean="0">
                <a:latin typeface="+mn-lt"/>
              </a:rPr>
              <a:t> 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l"/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N-Step-SCAN</a:t>
            </a:r>
            <a:endParaRPr lang="en-US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676401"/>
            <a:ext cx="7848600" cy="4038600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660066"/>
              </a:buClr>
            </a:pPr>
            <a:r>
              <a:rPr lang="en-US" dirty="0" smtClean="0"/>
              <a:t>Segments the disk request queue into subqueues of length </a:t>
            </a:r>
            <a:r>
              <a:rPr lang="en-US" i="1" dirty="0" smtClean="0"/>
              <a:t>N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Subqueues are processed one at a time, using SCAN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While a queue is being processed new requests must be added to some other queue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If fewer than </a:t>
            </a:r>
            <a:r>
              <a:rPr lang="en-US" i="1" dirty="0" smtClean="0"/>
              <a:t>N</a:t>
            </a:r>
            <a:r>
              <a:rPr lang="en-US" dirty="0" smtClean="0"/>
              <a:t> requests are available at the end of a scan, all of them are processed with the next scan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835" y="5078138"/>
            <a:ext cx="1843809" cy="177986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FSCAN</a:t>
            </a:r>
            <a:endParaRPr lang="en-US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604881"/>
            <a:ext cx="7696200" cy="3962400"/>
          </a:xfrm>
        </p:spPr>
        <p:txBody>
          <a:bodyPr/>
          <a:lstStyle/>
          <a:p>
            <a:pPr>
              <a:buClr>
                <a:srgbClr val="660066"/>
              </a:buClr>
            </a:pPr>
            <a:r>
              <a:rPr lang="en-US" dirty="0" smtClean="0"/>
              <a:t>Uses two subqueues</a:t>
            </a:r>
          </a:p>
          <a:p>
            <a:pPr>
              <a:buClr>
                <a:srgbClr val="660066"/>
              </a:buClr>
            </a:pPr>
            <a:r>
              <a:rPr lang="en-NZ" dirty="0" smtClean="0"/>
              <a:t>When a scan begins, all of the requests are in one of the queues, with the other empty</a:t>
            </a:r>
          </a:p>
          <a:p>
            <a:pPr>
              <a:buClr>
                <a:srgbClr val="660066"/>
              </a:buClr>
            </a:pPr>
            <a:r>
              <a:rPr lang="en-NZ" dirty="0" smtClean="0"/>
              <a:t>During scan, all new requests are put into the other queue</a:t>
            </a:r>
          </a:p>
          <a:p>
            <a:pPr>
              <a:buClr>
                <a:srgbClr val="660066"/>
              </a:buClr>
            </a:pPr>
            <a:r>
              <a:rPr lang="en-NZ" dirty="0" smtClean="0"/>
              <a:t>Service of new requests is deferred until all of the old requests have been processed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652"/>
            <a:ext cx="8229600" cy="954779"/>
          </a:xfrm>
        </p:spPr>
        <p:txBody>
          <a:bodyPr/>
          <a:lstStyle/>
          <a:p>
            <a:r>
              <a:rPr lang="en-US" dirty="0" smtClean="0"/>
              <a:t>Walk before you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8831"/>
            <a:ext cx="8229600" cy="4958861"/>
          </a:xfrm>
        </p:spPr>
        <p:txBody>
          <a:bodyPr>
            <a:normAutofit/>
          </a:bodyPr>
          <a:lstStyle/>
          <a:p>
            <a:r>
              <a:rPr lang="en-US" dirty="0" smtClean="0"/>
              <a:t>I/O</a:t>
            </a:r>
          </a:p>
          <a:p>
            <a:pPr lvl="1"/>
            <a:r>
              <a:rPr lang="en-US" dirty="0" smtClean="0"/>
              <a:t>Programmed</a:t>
            </a:r>
          </a:p>
          <a:p>
            <a:pPr lvl="1"/>
            <a:r>
              <a:rPr lang="en-US" dirty="0" smtClean="0"/>
              <a:t>Interrupt</a:t>
            </a:r>
          </a:p>
          <a:p>
            <a:pPr lvl="1"/>
            <a:r>
              <a:rPr lang="en-US" dirty="0" smtClean="0"/>
              <a:t>DMA</a:t>
            </a:r>
          </a:p>
          <a:p>
            <a:r>
              <a:rPr lang="en-US" dirty="0" smtClean="0"/>
              <a:t>Scheduling</a:t>
            </a:r>
          </a:p>
          <a:p>
            <a:pPr lvl="1"/>
            <a:r>
              <a:rPr lang="en-US" dirty="0" smtClean="0"/>
              <a:t>Multi-programming</a:t>
            </a:r>
          </a:p>
          <a:p>
            <a:pPr lvl="1"/>
            <a:r>
              <a:rPr lang="en-US" dirty="0" smtClean="0"/>
              <a:t>Multi-threading</a:t>
            </a:r>
          </a:p>
          <a:p>
            <a:pPr lvl="1"/>
            <a:r>
              <a:rPr lang="en-US" dirty="0" smtClean="0"/>
              <a:t>Multi-core</a:t>
            </a:r>
          </a:p>
          <a:p>
            <a:r>
              <a:rPr lang="en-US" dirty="0" smtClean="0"/>
              <a:t>Disk I/O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614" y="2039815"/>
            <a:ext cx="4639324" cy="405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2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 we increase performance with multiple disks?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4276"/>
            <a:ext cx="8229600" cy="3794421"/>
          </a:xfrm>
        </p:spPr>
        <p:txBody>
          <a:bodyPr/>
          <a:lstStyle/>
          <a:p>
            <a:r>
              <a:rPr lang="en-US" dirty="0" smtClean="0"/>
              <a:t>SATA III throughput 6Gbps</a:t>
            </a:r>
          </a:p>
          <a:p>
            <a:r>
              <a:rPr lang="en-US" dirty="0" smtClean="0"/>
              <a:t>SSD throughput ~600Mbps</a:t>
            </a:r>
          </a:p>
          <a:p>
            <a:r>
              <a:rPr lang="en-US" dirty="0" smtClean="0"/>
              <a:t>10% of the I/O bus in use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2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0485"/>
            <a:ext cx="8229600" cy="1143000"/>
          </a:xfrm>
        </p:spPr>
        <p:txBody>
          <a:bodyPr/>
          <a:lstStyle/>
          <a:p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RAID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>
          <a:xfrm>
            <a:off x="658906" y="1781908"/>
            <a:ext cx="7799294" cy="45426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University of California at Berkeley 1988 paper</a:t>
            </a:r>
          </a:p>
          <a:p>
            <a:pPr lvl="1"/>
            <a:r>
              <a:rPr lang="en-US" sz="2400" dirty="0" smtClean="0"/>
              <a:t>Redundant Array of Inexpensive Disks</a:t>
            </a:r>
          </a:p>
          <a:p>
            <a:pPr lvl="1"/>
            <a:r>
              <a:rPr lang="en-US" sz="2400" dirty="0" smtClean="0"/>
              <a:t>Redundant Array of Independent Disks</a:t>
            </a:r>
          </a:p>
          <a:p>
            <a:pPr lvl="1"/>
            <a:endParaRPr lang="en-US" sz="2400" dirty="0"/>
          </a:p>
          <a:p>
            <a:r>
              <a:rPr lang="en-US" sz="2400" dirty="0" smtClean="0"/>
              <a:t>Defined as RAID levels</a:t>
            </a:r>
          </a:p>
          <a:p>
            <a:pPr lvl="1"/>
            <a:r>
              <a:rPr lang="en-US" sz="2400" dirty="0" smtClean="0"/>
              <a:t>Levels 0 through 6</a:t>
            </a:r>
          </a:p>
        </p:txBody>
      </p:sp>
    </p:spTree>
    <p:extLst>
      <p:ext uri="{BB962C8B-B14F-4D97-AF65-F5344CB8AC3E}">
        <p14:creationId xmlns:p14="http://schemas.microsoft.com/office/powerpoint/2010/main" val="208192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016" y="762000"/>
            <a:ext cx="3294184" cy="926123"/>
          </a:xfrm>
        </p:spPr>
        <p:txBody>
          <a:bodyPr>
            <a:normAutofit fontScale="90000"/>
          </a:bodyPr>
          <a:lstStyle/>
          <a:p>
            <a:r>
              <a:rPr lang="en-US" sz="5200" dirty="0" smtClean="0">
                <a:solidFill>
                  <a:srgbClr val="66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RAID Level 0</a:t>
            </a:r>
            <a:endParaRPr lang="en-US" sz="5200" dirty="0">
              <a:solidFill>
                <a:srgbClr val="66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86200" y="762000"/>
            <a:ext cx="4800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2575" marR="0" lvl="0" indent="-282575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NZ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Redundancy?? (not a true RAID)</a:t>
            </a:r>
          </a:p>
          <a:p>
            <a:pPr marL="282575" marR="0" lvl="0" indent="-282575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NZ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User and system data are distributed across all of the disks in the array</a:t>
            </a:r>
          </a:p>
          <a:p>
            <a:pPr marL="282575" marR="0" lvl="0" indent="-282575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NZ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Logical disk is divided into strips/stripes</a:t>
            </a:r>
          </a:p>
          <a:p>
            <a:pPr marL="282575" indent="-282575" fontAlgn="base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r>
              <a:rPr kumimoji="0" lang="en-NZ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Commonly</a:t>
            </a:r>
            <a:r>
              <a:rPr kumimoji="0" lang="en-NZ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referred to as </a:t>
            </a:r>
            <a:r>
              <a:rPr kumimoji="0" lang="en-NZ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Striping </a:t>
            </a:r>
            <a:endParaRPr kumimoji="0" lang="en-NZ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f8-1.pdf"/>
          <p:cNvPicPr>
            <a:picLocks noChangeAspect="1"/>
          </p:cNvPicPr>
          <p:nvPr/>
        </p:nvPicPr>
        <p:blipFill>
          <a:blip r:embed="rId3"/>
          <a:srcRect l="5455" t="4706" r="47273" b="67059"/>
          <a:stretch>
            <a:fillRect/>
          </a:stretch>
        </p:blipFill>
        <p:spPr>
          <a:xfrm>
            <a:off x="1066800" y="3505200"/>
            <a:ext cx="6553200" cy="302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3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691" y="685800"/>
            <a:ext cx="3380232" cy="779585"/>
          </a:xfrm>
        </p:spPr>
        <p:txBody>
          <a:bodyPr>
            <a:normAutofit fontScale="90000"/>
          </a:bodyPr>
          <a:lstStyle/>
          <a:p>
            <a:r>
              <a:rPr lang="en-US" sz="5200" dirty="0" smtClean="0">
                <a:solidFill>
                  <a:srgbClr val="66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RAID Level 1</a:t>
            </a:r>
            <a:endParaRPr lang="en-US" sz="5200" dirty="0">
              <a:solidFill>
                <a:srgbClr val="66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33800" y="1219200"/>
            <a:ext cx="4876800" cy="2895600"/>
          </a:xfrm>
        </p:spPr>
        <p:txBody>
          <a:bodyPr>
            <a:noAutofit/>
          </a:bodyPr>
          <a:lstStyle/>
          <a:p>
            <a:pPr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lang="en-NZ" sz="2000" dirty="0" smtClean="0"/>
              <a:t>Redundancy is achieved by the simple expedient of duplicating all the data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lang="en-NZ" sz="2000" dirty="0" smtClean="0"/>
              <a:t>When a drive fails the data may still be accessed from the second drive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lang="en-NZ" sz="2000" dirty="0" smtClean="0"/>
              <a:t>Principal disadvantage is the cost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lang="en-NZ" sz="2000" dirty="0" smtClean="0"/>
              <a:t>Commonly referred to as disk Mirroring</a:t>
            </a:r>
          </a:p>
        </p:txBody>
      </p:sp>
      <p:pic>
        <p:nvPicPr>
          <p:cNvPr id="5" name="Picture 4" descr="f8-1.pdf"/>
          <p:cNvPicPr>
            <a:picLocks noChangeAspect="1"/>
          </p:cNvPicPr>
          <p:nvPr/>
        </p:nvPicPr>
        <p:blipFill>
          <a:blip r:embed="rId3"/>
          <a:srcRect t="32941" b="38824"/>
          <a:stretch>
            <a:fillRect/>
          </a:stretch>
        </p:blipFill>
        <p:spPr>
          <a:xfrm>
            <a:off x="-349250" y="4191000"/>
            <a:ext cx="9922808" cy="216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5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2400"/>
            <a:ext cx="8875059" cy="68580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68" y="562707"/>
            <a:ext cx="3456432" cy="832339"/>
          </a:xfrm>
        </p:spPr>
        <p:txBody>
          <a:bodyPr>
            <a:normAutofit fontScale="90000"/>
          </a:bodyPr>
          <a:lstStyle/>
          <a:p>
            <a:r>
              <a:rPr lang="en-US" sz="5200" dirty="0" smtClean="0">
                <a:solidFill>
                  <a:srgbClr val="66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RAID Level 2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2400" y="1066800"/>
            <a:ext cx="4523232" cy="2850932"/>
          </a:xfrm>
        </p:spPr>
        <p:txBody>
          <a:bodyPr>
            <a:normAutofit/>
          </a:bodyPr>
          <a:lstStyle/>
          <a:p>
            <a:pPr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lang="en-NZ" sz="2000" dirty="0" smtClean="0"/>
              <a:t>Makes use of a parallel access technique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lang="en-NZ" sz="2000" dirty="0" smtClean="0"/>
              <a:t>Data striping is used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lang="en-NZ" sz="2000" dirty="0" smtClean="0"/>
              <a:t>Utilized a Hamming code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lang="en-NZ" sz="2000" dirty="0" smtClean="0"/>
              <a:t>Effective choice in an environment in which many disk errors occur</a:t>
            </a:r>
            <a:endParaRPr lang="en-NZ" sz="2000" dirty="0"/>
          </a:p>
        </p:txBody>
      </p:sp>
      <p:pic>
        <p:nvPicPr>
          <p:cNvPr id="7" name="Picture 6" descr="f8-1.pdf"/>
          <p:cNvPicPr>
            <a:picLocks noChangeAspect="1"/>
          </p:cNvPicPr>
          <p:nvPr/>
        </p:nvPicPr>
        <p:blipFill>
          <a:blip r:embed="rId3"/>
          <a:srcRect l="5455" t="61176" r="18182" b="11765"/>
          <a:stretch>
            <a:fillRect/>
          </a:stretch>
        </p:blipFill>
        <p:spPr>
          <a:xfrm>
            <a:off x="304800" y="4038600"/>
            <a:ext cx="8610890" cy="235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9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683576"/>
            <a:ext cx="3456432" cy="781809"/>
          </a:xfrm>
        </p:spPr>
        <p:txBody>
          <a:bodyPr>
            <a:normAutofit fontScale="90000"/>
          </a:bodyPr>
          <a:lstStyle/>
          <a:p>
            <a:r>
              <a:rPr lang="en-US" sz="5200" dirty="0" smtClean="0">
                <a:solidFill>
                  <a:srgbClr val="66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RAID Level 3</a:t>
            </a:r>
            <a:endParaRPr lang="en-US" sz="5200" dirty="0">
              <a:solidFill>
                <a:srgbClr val="66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86200" y="654268"/>
            <a:ext cx="4599432" cy="2088932"/>
          </a:xfrm>
        </p:spPr>
        <p:txBody>
          <a:bodyPr>
            <a:noAutofit/>
          </a:bodyPr>
          <a:lstStyle/>
          <a:p>
            <a:pPr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lang="en-NZ" sz="2000" dirty="0" smtClean="0"/>
              <a:t>Requires only a single redundant disk, no matter how large the disk array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lang="en-NZ" sz="2000" dirty="0" smtClean="0"/>
              <a:t>Employs parallel access, with data distributed in small strips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lang="en-NZ" sz="2000" dirty="0" smtClean="0"/>
              <a:t>Can achieve very high data transfer rates</a:t>
            </a:r>
            <a:endParaRPr lang="en-NZ" sz="2000" dirty="0"/>
          </a:p>
        </p:txBody>
      </p:sp>
      <p:pic>
        <p:nvPicPr>
          <p:cNvPr id="7" name="Picture 6" descr="f8-2.pdf"/>
          <p:cNvPicPr>
            <a:picLocks noChangeAspect="1"/>
          </p:cNvPicPr>
          <p:nvPr/>
        </p:nvPicPr>
        <p:blipFill>
          <a:blip r:embed="rId3"/>
          <a:srcRect r="20000" b="75455"/>
          <a:stretch>
            <a:fillRect/>
          </a:stretch>
        </p:blipFill>
        <p:spPr>
          <a:xfrm>
            <a:off x="-117327" y="2895600"/>
            <a:ext cx="9566127" cy="379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8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691" y="685800"/>
            <a:ext cx="3456432" cy="791308"/>
          </a:xfrm>
        </p:spPr>
        <p:txBody>
          <a:bodyPr>
            <a:normAutofit fontScale="90000"/>
          </a:bodyPr>
          <a:lstStyle/>
          <a:p>
            <a:r>
              <a:rPr lang="en-US" sz="5200" dirty="0" smtClean="0">
                <a:solidFill>
                  <a:srgbClr val="66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RAID Level 4</a:t>
            </a:r>
            <a:endParaRPr lang="en-US" sz="5200" dirty="0">
              <a:solidFill>
                <a:srgbClr val="66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81400" y="654267"/>
            <a:ext cx="5105400" cy="2968163"/>
          </a:xfrm>
        </p:spPr>
        <p:txBody>
          <a:bodyPr>
            <a:noAutofit/>
          </a:bodyPr>
          <a:lstStyle/>
          <a:p>
            <a:pPr fontAlgn="base">
              <a:spcBef>
                <a:spcPts val="1000"/>
              </a:spcBef>
              <a:spcAft>
                <a:spcPct val="0"/>
              </a:spcAft>
              <a:defRPr/>
            </a:pPr>
            <a:r>
              <a:rPr lang="en-NZ" sz="2000" dirty="0" smtClean="0"/>
              <a:t>Makes use of an independent access technique</a:t>
            </a:r>
          </a:p>
          <a:p>
            <a:pPr fontAlgn="base">
              <a:spcBef>
                <a:spcPts val="1000"/>
              </a:spcBef>
              <a:spcAft>
                <a:spcPct val="0"/>
              </a:spcAft>
              <a:defRPr/>
            </a:pPr>
            <a:r>
              <a:rPr lang="en-NZ" sz="2000" dirty="0" smtClean="0"/>
              <a:t>A bit-by-bit parity strip is calculated across corresponding strips on each data disk, and the parity bits are stored in the corresponding strip on the parity disk</a:t>
            </a:r>
          </a:p>
          <a:p>
            <a:pPr fontAlgn="base">
              <a:spcBef>
                <a:spcPts val="1000"/>
              </a:spcBef>
              <a:spcAft>
                <a:spcPct val="0"/>
              </a:spcAft>
              <a:defRPr/>
            </a:pPr>
            <a:r>
              <a:rPr lang="en-NZ" sz="2000" dirty="0" smtClean="0"/>
              <a:t>Involves a write penalty when an I/O write request of small size is performed</a:t>
            </a:r>
          </a:p>
        </p:txBody>
      </p:sp>
      <p:pic>
        <p:nvPicPr>
          <p:cNvPr id="7" name="Picture 6" descr="f8-2.pdf"/>
          <p:cNvPicPr>
            <a:picLocks noChangeAspect="1"/>
          </p:cNvPicPr>
          <p:nvPr/>
        </p:nvPicPr>
        <p:blipFill>
          <a:blip r:embed="rId3"/>
          <a:srcRect l="2353" t="22727" r="21176" b="54545"/>
          <a:stretch>
            <a:fillRect/>
          </a:stretch>
        </p:blipFill>
        <p:spPr>
          <a:xfrm>
            <a:off x="685800" y="3505200"/>
            <a:ext cx="7924790" cy="304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4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654268"/>
            <a:ext cx="3456432" cy="822840"/>
          </a:xfrm>
        </p:spPr>
        <p:txBody>
          <a:bodyPr>
            <a:normAutofit fontScale="90000"/>
          </a:bodyPr>
          <a:lstStyle/>
          <a:p>
            <a:r>
              <a:rPr lang="en-US" sz="5200" dirty="0" smtClean="0">
                <a:solidFill>
                  <a:srgbClr val="66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RAID Level 5</a:t>
            </a:r>
            <a:endParaRPr lang="en-US" sz="5200" dirty="0">
              <a:solidFill>
                <a:srgbClr val="66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86200" y="759776"/>
            <a:ext cx="4800600" cy="2165132"/>
          </a:xfrm>
        </p:spPr>
        <p:txBody>
          <a:bodyPr>
            <a:noAutofit/>
          </a:bodyPr>
          <a:lstStyle/>
          <a:p>
            <a:pPr fontAlgn="base">
              <a:spcBef>
                <a:spcPts val="1000"/>
              </a:spcBef>
              <a:spcAft>
                <a:spcPct val="0"/>
              </a:spcAft>
              <a:defRPr/>
            </a:pPr>
            <a:r>
              <a:rPr lang="en-NZ" sz="2000" dirty="0" smtClean="0"/>
              <a:t>Similar to RAID-4 but distributes the parity bits across all disks</a:t>
            </a:r>
          </a:p>
          <a:p>
            <a:pPr fontAlgn="base">
              <a:spcBef>
                <a:spcPts val="1000"/>
              </a:spcBef>
              <a:spcAft>
                <a:spcPct val="0"/>
              </a:spcAft>
              <a:defRPr/>
            </a:pPr>
            <a:r>
              <a:rPr lang="en-NZ" sz="2000" dirty="0" smtClean="0"/>
              <a:t>Typical allocation is a round-robin scheme</a:t>
            </a:r>
          </a:p>
          <a:p>
            <a:pPr fontAlgn="base">
              <a:spcBef>
                <a:spcPts val="1000"/>
              </a:spcBef>
              <a:spcAft>
                <a:spcPct val="0"/>
              </a:spcAft>
              <a:defRPr/>
            </a:pPr>
            <a:r>
              <a:rPr lang="en-NZ" sz="2000" dirty="0" smtClean="0"/>
              <a:t>Has the characteristic that the loss of any one disk does not result in data loss</a:t>
            </a:r>
            <a:endParaRPr lang="en-NZ" sz="2000" dirty="0"/>
          </a:p>
        </p:txBody>
      </p:sp>
      <p:pic>
        <p:nvPicPr>
          <p:cNvPr id="7" name="Picture 6" descr="f8-2.pdf"/>
          <p:cNvPicPr>
            <a:picLocks noChangeAspect="1"/>
          </p:cNvPicPr>
          <p:nvPr/>
        </p:nvPicPr>
        <p:blipFill>
          <a:blip r:embed="rId3"/>
          <a:srcRect t="45455" r="23529" b="30909"/>
          <a:stretch>
            <a:fillRect/>
          </a:stretch>
        </p:blipFill>
        <p:spPr>
          <a:xfrm>
            <a:off x="79893" y="3124200"/>
            <a:ext cx="8654978" cy="346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7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07" y="654268"/>
            <a:ext cx="3532632" cy="764224"/>
          </a:xfrm>
        </p:spPr>
        <p:txBody>
          <a:bodyPr>
            <a:normAutofit fontScale="90000"/>
          </a:bodyPr>
          <a:lstStyle/>
          <a:p>
            <a:r>
              <a:rPr lang="en-US" sz="5200" dirty="0" smtClean="0">
                <a:solidFill>
                  <a:srgbClr val="66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RAID Level 6</a:t>
            </a:r>
            <a:endParaRPr lang="en-US" sz="5200" dirty="0">
              <a:solidFill>
                <a:srgbClr val="66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0" y="1205253"/>
            <a:ext cx="4876800" cy="2469932"/>
          </a:xfrm>
        </p:spPr>
        <p:txBody>
          <a:bodyPr>
            <a:noAutofit/>
          </a:bodyPr>
          <a:lstStyle/>
          <a:p>
            <a:pPr fontAlgn="base">
              <a:spcBef>
                <a:spcPts val="1000"/>
              </a:spcBef>
              <a:spcAft>
                <a:spcPct val="0"/>
              </a:spcAft>
              <a:defRPr/>
            </a:pPr>
            <a:r>
              <a:rPr lang="en-NZ" sz="2000" dirty="0" smtClean="0"/>
              <a:t>Two different parity calculations are carried out and stored in separate blocks on different disks</a:t>
            </a:r>
          </a:p>
          <a:p>
            <a:pPr fontAlgn="base">
              <a:spcBef>
                <a:spcPts val="1000"/>
              </a:spcBef>
              <a:spcAft>
                <a:spcPct val="0"/>
              </a:spcAft>
              <a:defRPr/>
            </a:pPr>
            <a:r>
              <a:rPr lang="en-NZ" sz="2000" dirty="0" smtClean="0"/>
              <a:t>Provides extremely high data availability</a:t>
            </a:r>
          </a:p>
          <a:p>
            <a:pPr fontAlgn="base">
              <a:spcBef>
                <a:spcPts val="1000"/>
              </a:spcBef>
              <a:spcAft>
                <a:spcPct val="0"/>
              </a:spcAft>
              <a:defRPr/>
            </a:pPr>
            <a:r>
              <a:rPr lang="en-NZ" sz="2000" dirty="0" smtClean="0"/>
              <a:t>Incurs a substantial write penalty because each write affects two parity blocks</a:t>
            </a:r>
          </a:p>
        </p:txBody>
      </p:sp>
      <p:pic>
        <p:nvPicPr>
          <p:cNvPr id="7" name="Picture 6" descr="f8-2.pdf"/>
          <p:cNvPicPr>
            <a:picLocks noChangeAspect="1"/>
          </p:cNvPicPr>
          <p:nvPr/>
        </p:nvPicPr>
        <p:blipFill>
          <a:blip r:embed="rId3"/>
          <a:srcRect t="68182" b="9091"/>
          <a:stretch>
            <a:fillRect/>
          </a:stretch>
        </p:blipFill>
        <p:spPr>
          <a:xfrm>
            <a:off x="0" y="3505200"/>
            <a:ext cx="9695763" cy="285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8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76645"/>
            <a:ext cx="8646459" cy="668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8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8-2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457200"/>
            <a:ext cx="4859482" cy="628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09600"/>
            <a:ext cx="8216900" cy="5673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48200" y="6172200"/>
            <a:ext cx="274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Table 11.4  RAID Levels</a:t>
            </a:r>
            <a:r>
              <a:rPr lang="en-US" dirty="0" smtClean="0">
                <a:latin typeface="+mn-lt"/>
              </a:rPr>
              <a:t> </a:t>
            </a:r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172200"/>
            <a:ext cx="362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n-lt"/>
              </a:rPr>
              <a:t>N</a:t>
            </a:r>
            <a:r>
              <a:rPr lang="en-US" sz="1200" dirty="0" smtClean="0">
                <a:latin typeface="+mn-lt"/>
              </a:rPr>
              <a:t> = number of data disks;    </a:t>
            </a:r>
            <a:r>
              <a:rPr lang="en-US" sz="1200" i="1" dirty="0" err="1" smtClean="0">
                <a:latin typeface="+mn-lt"/>
              </a:rPr>
              <a:t>m</a:t>
            </a:r>
            <a:r>
              <a:rPr lang="en-US" sz="1200" dirty="0" smtClean="0">
                <a:latin typeface="+mn-lt"/>
              </a:rPr>
              <a:t> proportional to log </a:t>
            </a:r>
            <a:r>
              <a:rPr lang="en-US" sz="1200" i="1" dirty="0" smtClean="0">
                <a:latin typeface="+mn-lt"/>
              </a:rPr>
              <a:t>N</a:t>
            </a:r>
            <a:r>
              <a:rPr lang="en-US" sz="1200" dirty="0" smtClean="0">
                <a:latin typeface="+mn-lt"/>
              </a:rPr>
              <a:t> </a:t>
            </a:r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940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48200" y="461881"/>
            <a:ext cx="4495800" cy="3957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881"/>
            <a:ext cx="3798277" cy="1143000"/>
          </a:xfrm>
        </p:spPr>
        <p:txBody>
          <a:bodyPr/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Disk Cache</a:t>
            </a:r>
            <a:endParaRPr lang="en-US" dirty="0">
              <a:ln w="1270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rgbClr val="66006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88831"/>
            <a:ext cx="4208585" cy="4191000"/>
          </a:xfrm>
        </p:spPr>
        <p:txBody>
          <a:bodyPr>
            <a:normAutofit/>
          </a:bodyPr>
          <a:lstStyle/>
          <a:p>
            <a:r>
              <a:rPr lang="en-US" sz="1800" i="1" dirty="0"/>
              <a:t>Disk cache </a:t>
            </a:r>
            <a:r>
              <a:rPr lang="en-US" sz="1800" i="1" dirty="0" smtClean="0"/>
              <a:t>(page cache) </a:t>
            </a:r>
            <a:r>
              <a:rPr lang="en-US" sz="1800" dirty="0" smtClean="0"/>
              <a:t>is </a:t>
            </a:r>
            <a:r>
              <a:rPr lang="en-US" sz="1800" dirty="0"/>
              <a:t>a buffer in main memory for disk sectors</a:t>
            </a:r>
          </a:p>
          <a:p>
            <a:r>
              <a:rPr lang="en-US" sz="1800" i="1" dirty="0" smtClean="0"/>
              <a:t>Cache memory </a:t>
            </a:r>
            <a:r>
              <a:rPr lang="en-US" sz="1800" dirty="0" smtClean="0"/>
              <a:t> is used to apply to a memory that is smaller and faster than main memory and that is interposed between main memory and the processor</a:t>
            </a:r>
          </a:p>
          <a:p>
            <a:r>
              <a:rPr lang="en-US" sz="1800" dirty="0" smtClean="0"/>
              <a:t>Reduces average memory access time by exploiting the principle of locality</a:t>
            </a:r>
          </a:p>
          <a:p>
            <a:r>
              <a:rPr lang="en-US" sz="1800" dirty="0" smtClean="0"/>
              <a:t>Contains a copy of some of the sectors on the disk</a:t>
            </a:r>
            <a:endParaRPr lang="en-NZ" sz="1800" i="1" dirty="0" smtClean="0"/>
          </a:p>
        </p:txBody>
      </p:sp>
      <p:graphicFrame>
        <p:nvGraphicFramePr>
          <p:cNvPr id="4" name="Diagram 3"/>
          <p:cNvGraphicFramePr/>
          <p:nvPr/>
        </p:nvGraphicFramePr>
        <p:xfrm>
          <a:off x="914400" y="4419600"/>
          <a:ext cx="7467600" cy="208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https://upload.wikimedia.org/wikipedia/commons/thumb/3/3d/WD5000AAKX_16MB_Buffer.jpg/1024px-WD5000AAKX_16MB_Buffer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9" t="11822" r="17037" b="22931"/>
          <a:stretch/>
        </p:blipFill>
        <p:spPr bwMode="auto">
          <a:xfrm>
            <a:off x="4853354" y="1270773"/>
            <a:ext cx="4158307" cy="2996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53354" y="679938"/>
            <a:ext cx="421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HDD Buffer, Not “Disk Cache”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Least Recently Used (LRU)</a:t>
            </a:r>
            <a:endParaRPr lang="en-US" dirty="0">
              <a:ln w="1270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rgbClr val="66006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781908"/>
            <a:ext cx="7772400" cy="3962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Most commonly used algorithm that deals with the design issue of replacement strategy</a:t>
            </a:r>
          </a:p>
          <a:p>
            <a:r>
              <a:rPr lang="en-US" dirty="0" smtClean="0"/>
              <a:t>The block that has been in the cache the longest with no reference to it is replaced</a:t>
            </a:r>
          </a:p>
          <a:p>
            <a:r>
              <a:rPr lang="en-US" dirty="0" smtClean="0"/>
              <a:t>A stack of pointers reference the cache</a:t>
            </a:r>
          </a:p>
          <a:p>
            <a:pPr lvl="1"/>
            <a:r>
              <a:rPr lang="en-US" dirty="0" smtClean="0"/>
              <a:t>most recently referenced block is on the top of the stack</a:t>
            </a:r>
          </a:p>
          <a:p>
            <a:pPr lvl="1"/>
            <a:r>
              <a:rPr lang="en-US" dirty="0" smtClean="0"/>
              <a:t>when a block is referenced or brought into the cache, it is placed on the top of the stack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57800"/>
            <a:ext cx="1802674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Organization of the I/O Function</a:t>
            </a:r>
            <a:endParaRPr lang="en-US" dirty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660066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4"/>
          </p:nvPr>
        </p:nvSpPr>
        <p:spPr>
          <a:xfrm>
            <a:off x="457200" y="1542473"/>
            <a:ext cx="8153400" cy="4495800"/>
          </a:xfrm>
        </p:spPr>
        <p:txBody>
          <a:bodyPr>
            <a:normAutofit lnSpcReduction="10000"/>
          </a:bodyPr>
          <a:lstStyle/>
          <a:p>
            <a:pPr>
              <a:buClr>
                <a:srgbClr val="660066"/>
              </a:buClr>
            </a:pPr>
            <a:r>
              <a:rPr lang="en-US" sz="2378" dirty="0" smtClean="0"/>
              <a:t>Three techniques for performing I/O are:</a:t>
            </a:r>
          </a:p>
          <a:p>
            <a:pPr>
              <a:buClr>
                <a:srgbClr val="660066"/>
              </a:buClr>
            </a:pPr>
            <a:r>
              <a:rPr lang="en-US" sz="2162" b="1" dirty="0" smtClean="0"/>
              <a:t>Programmed I/O</a:t>
            </a:r>
          </a:p>
          <a:p>
            <a:pPr lvl="1">
              <a:buClr>
                <a:srgbClr val="660066"/>
              </a:buClr>
            </a:pPr>
            <a:r>
              <a:rPr lang="en-US" dirty="0" smtClean="0"/>
              <a:t>the processor issues an I/O command on behalf of a process to an I/O module; that process then busy waits for the operation to be completed before proceeding</a:t>
            </a:r>
          </a:p>
          <a:p>
            <a:pPr>
              <a:buClr>
                <a:srgbClr val="660066"/>
              </a:buClr>
            </a:pPr>
            <a:r>
              <a:rPr lang="en-US" sz="2162" b="1" dirty="0" smtClean="0"/>
              <a:t>Interrupt-driven I/O</a:t>
            </a:r>
          </a:p>
          <a:p>
            <a:pPr lvl="1">
              <a:buClr>
                <a:srgbClr val="660066"/>
              </a:buClr>
            </a:pPr>
            <a:r>
              <a:rPr lang="en-US" dirty="0" smtClean="0"/>
              <a:t>the processor issues an I/O command on behalf of a process</a:t>
            </a:r>
          </a:p>
          <a:p>
            <a:pPr lvl="2">
              <a:buClr>
                <a:srgbClr val="660066"/>
              </a:buClr>
            </a:pPr>
            <a:r>
              <a:rPr lang="en-US" dirty="0" smtClean="0"/>
              <a:t>if non-blocking – processor continues to execute instructions from the process that issued the I/O command</a:t>
            </a:r>
          </a:p>
          <a:p>
            <a:pPr lvl="2">
              <a:buClr>
                <a:srgbClr val="660066"/>
              </a:buClr>
            </a:pPr>
            <a:r>
              <a:rPr lang="en-US" dirty="0" smtClean="0"/>
              <a:t>if blocking – the next instruction the processor executes is from the OS, which will put the current process in a blocked state and schedule another process</a:t>
            </a:r>
          </a:p>
          <a:p>
            <a:pPr>
              <a:buClr>
                <a:srgbClr val="660066"/>
              </a:buClr>
            </a:pPr>
            <a:r>
              <a:rPr lang="en-US" sz="2162" b="1" dirty="0" smtClean="0"/>
              <a:t>Direct Memory Access (DMA)</a:t>
            </a:r>
          </a:p>
          <a:p>
            <a:pPr lvl="2">
              <a:buClr>
                <a:srgbClr val="660066"/>
              </a:buClr>
            </a:pPr>
            <a:r>
              <a:rPr lang="en-US" dirty="0" smtClean="0"/>
              <a:t>a DMA module controls the exchange of data between main memory and an I/O module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Least Frequently Used (LFU)</a:t>
            </a:r>
            <a:endParaRPr lang="en-US" dirty="0">
              <a:ln w="1270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rgbClr val="66006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604881"/>
            <a:ext cx="7848600" cy="3840163"/>
          </a:xfrm>
        </p:spPr>
        <p:txBody>
          <a:bodyPr/>
          <a:lstStyle/>
          <a:p>
            <a:pPr>
              <a:buClr>
                <a:srgbClr val="660066"/>
              </a:buClr>
            </a:pPr>
            <a:r>
              <a:rPr lang="en-US" dirty="0" smtClean="0"/>
              <a:t>The block that has experienced the fewest references is replaced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A counter is associated with each block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Counter is incremented each time block is accessed</a:t>
            </a:r>
          </a:p>
          <a:p>
            <a:pPr>
              <a:buClr>
                <a:srgbClr val="660066"/>
              </a:buClr>
            </a:pPr>
            <a:r>
              <a:rPr lang="en-NZ" dirty="0" smtClean="0"/>
              <a:t>When replacement is required, the block with the smallest count is selected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153" y="5292044"/>
            <a:ext cx="1828800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9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1364" y="0"/>
            <a:ext cx="9170894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10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7200" y="0"/>
            <a:ext cx="9601200" cy="741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0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3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1"/>
            <a:ext cx="7824788" cy="1295400"/>
          </a:xfrm>
        </p:spPr>
        <p:txBody>
          <a:bodyPr/>
          <a:lstStyle/>
          <a:p>
            <a:pPr algn="l"/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Linux I/O</a:t>
            </a:r>
            <a:endParaRPr lang="en-US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576754"/>
            <a:ext cx="8001000" cy="2766646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660066"/>
              </a:buClr>
            </a:pPr>
            <a:r>
              <a:rPr lang="en-US" dirty="0" smtClean="0"/>
              <a:t>Associates a special file with each I/O device driver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Block, character, and network devices are recognized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Default disk scheduler in Linux 2.4 is the Linux Elevator</a:t>
            </a: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1524000" y="4343400"/>
          <a:ext cx="6096000" cy="218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0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14.pdf"/>
          <p:cNvPicPr>
            <a:picLocks noChangeAspect="1"/>
          </p:cNvPicPr>
          <p:nvPr/>
        </p:nvPicPr>
        <p:blipFill>
          <a:blip r:embed="rId3"/>
          <a:srcRect l="20000" t="21176" r="22727" b="5882"/>
          <a:stretch>
            <a:fillRect/>
          </a:stretch>
        </p:blipFill>
        <p:spPr>
          <a:xfrm>
            <a:off x="1447800" y="609600"/>
            <a:ext cx="6109594" cy="601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6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6252"/>
            <a:ext cx="8153400" cy="1220147"/>
          </a:xfrm>
        </p:spPr>
        <p:txBody>
          <a:bodyPr/>
          <a:lstStyle/>
          <a:p>
            <a:pPr algn="l"/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Anticipatory I/O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881553"/>
            <a:ext cx="80010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Principle of Locality</a:t>
            </a:r>
          </a:p>
          <a:p>
            <a:pPr lvl="1"/>
            <a:r>
              <a:rPr lang="en-US" dirty="0" smtClean="0"/>
              <a:t>What often happens after a read request?</a:t>
            </a:r>
          </a:p>
          <a:p>
            <a:r>
              <a:rPr lang="en-US" dirty="0" smtClean="0"/>
              <a:t>Superimposed on the deadline scheduler</a:t>
            </a:r>
          </a:p>
          <a:p>
            <a:r>
              <a:rPr lang="en-US" dirty="0" smtClean="0"/>
              <a:t>When a read request is dispatched, the anticipatory scheduler causes the scheduling system to delay</a:t>
            </a:r>
          </a:p>
          <a:p>
            <a:pPr lvl="1"/>
            <a:r>
              <a:rPr lang="en-US" dirty="0" smtClean="0"/>
              <a:t>Very small delay</a:t>
            </a:r>
          </a:p>
          <a:p>
            <a:pPr lvl="1"/>
            <a:r>
              <a:rPr lang="en-US" dirty="0" smtClean="0"/>
              <a:t>Priority given to follow-up request</a:t>
            </a:r>
          </a:p>
          <a:p>
            <a:pPr lvl="1"/>
            <a:r>
              <a:rPr lang="en-US" dirty="0" smtClean="0"/>
              <a:t>Results…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5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5435601" cy="1323041"/>
          </a:xfrm>
        </p:spPr>
        <p:txBody>
          <a:bodyPr/>
          <a:lstStyle/>
          <a:p>
            <a:r>
              <a:rPr lang="en-NZ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Linux Page Cache</a:t>
            </a:r>
            <a:endParaRPr lang="en-NZ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541584"/>
            <a:ext cx="7924800" cy="4191000"/>
          </a:xfrm>
        </p:spPr>
        <p:txBody>
          <a:bodyPr/>
          <a:lstStyle/>
          <a:p>
            <a:r>
              <a:rPr lang="en-NZ" dirty="0" smtClean="0"/>
              <a:t>For Linux 2.4 and later there is a single unified page cache for all traffic between disk and main memory</a:t>
            </a:r>
          </a:p>
          <a:p>
            <a:r>
              <a:rPr lang="en-NZ" dirty="0" smtClean="0"/>
              <a:t>Benefits:</a:t>
            </a:r>
          </a:p>
          <a:p>
            <a:pPr lvl="1"/>
            <a:r>
              <a:rPr lang="en-NZ" dirty="0" smtClean="0"/>
              <a:t>dirty pages can be collected and written out efficiently</a:t>
            </a:r>
          </a:p>
          <a:p>
            <a:pPr lvl="1"/>
            <a:r>
              <a:rPr lang="en-NZ" dirty="0" smtClean="0"/>
              <a:t>pages in the page cache are likely to be referenced again due to temporal locality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0" y="4754684"/>
            <a:ext cx="20447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6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47800"/>
            <a:ext cx="80010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Table 11.1   </a:t>
            </a:r>
            <a:br>
              <a:rPr lang="en-US" sz="4800" dirty="0" smtClean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800" dirty="0" smtClean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I/O Techniques </a:t>
            </a:r>
            <a:endParaRPr lang="en-NZ" sz="4800" dirty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66006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19682">
            <a:off x="550154" y="2062073"/>
            <a:ext cx="2496431" cy="18901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429000"/>
            <a:ext cx="8089980" cy="26797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Evolution of the I/O Function</a:t>
            </a:r>
            <a:endParaRPr lang="en-US" dirty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66006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41262559"/>
              </p:ext>
            </p:extLst>
          </p:nvPr>
        </p:nvGraphicFramePr>
        <p:xfrm>
          <a:off x="457200" y="1637445"/>
          <a:ext cx="7086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92818" y="5396645"/>
            <a:ext cx="1737995" cy="1168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495800"/>
            <a:ext cx="1524000" cy="2016369"/>
          </a:xfrm>
          <a:prstGeom prst="rect">
            <a:avLst/>
          </a:prstGeom>
        </p:spPr>
      </p:pic>
      <p:pic>
        <p:nvPicPr>
          <p:cNvPr id="6" name="Picture 5" descr="f2.pdf"/>
          <p:cNvPicPr>
            <a:picLocks noChangeAspect="1"/>
          </p:cNvPicPr>
          <p:nvPr/>
        </p:nvPicPr>
        <p:blipFill>
          <a:blip r:embed="rId4"/>
          <a:srcRect l="7059" t="11818" r="16471" b="24545"/>
          <a:stretch>
            <a:fillRect/>
          </a:stretch>
        </p:blipFill>
        <p:spPr>
          <a:xfrm>
            <a:off x="2296447" y="533400"/>
            <a:ext cx="5733234" cy="6174333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3.pdf"/>
          <p:cNvPicPr>
            <a:picLocks noChangeAspect="1"/>
          </p:cNvPicPr>
          <p:nvPr/>
        </p:nvPicPr>
        <p:blipFill>
          <a:blip r:embed="rId3"/>
          <a:srcRect l="8235" t="6364" r="9412" b="14545"/>
          <a:stretch>
            <a:fillRect/>
          </a:stretch>
        </p:blipFill>
        <p:spPr>
          <a:xfrm>
            <a:off x="2133600" y="685800"/>
            <a:ext cx="4720886" cy="58674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c1d84c9f-e1d7-497f-924c-f557b6e4713e"/>
  <p:tag name="WASPOLLED" val="E8FD9E58CB6E42AF9DDF6BB286E3942C"/>
  <p:tag name="TPVERSION" val="6"/>
  <p:tag name="TPFULLVERSION" val="6.2.1.5"/>
  <p:tag name="PPTVERSION" val="15"/>
  <p:tag name="TPOS" val="2"/>
  <p:tag name="TPLASTSAVEVERSION" val="6.2 P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40E90A0749C54099AA87259369627A97&lt;/guid&gt;&#10;        &lt;description /&gt;&#10;        &lt;date&gt;10/30/2015 1:18:44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58D7FFDC37584B268BD42AB9C365E1E3&lt;/guid&gt;&#10;            &lt;repollguid&gt;A53C4ECF3CF748C8820F0CC38F384B8A&lt;/repollguid&gt;&#10;            &lt;sourceid&gt;C50B3F29F7FA470F97D13A35A2FAB34C&lt;/sourceid&gt;&#10;            &lt;questiontext&gt;Which are common hard disk rotational speeds (in RPMs)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4&lt;/responselimit&gt;&#10;            &lt;bulletstyle&gt;2&lt;/bulletstyle&gt;&#10;            &lt;answers&gt;&#10;                &lt;answer&gt;&#10;                    &lt;guid&gt;CE8C46420C15425FBC3933015779F0A9&lt;/guid&gt;&#10;                    &lt;answertext&gt;5400&lt;/answertext&gt;&#10;                    &lt;valuetype&gt;1&lt;/valuetype&gt;&#10;                &lt;/answer&gt;&#10;                &lt;answer&gt;&#10;                    &lt;guid&gt;38F1EC15603241B8BF0228013EBCF6A5&lt;/guid&gt;&#10;                    &lt;answertext&gt;7200&lt;/answertext&gt;&#10;                    &lt;valuetype&gt;1&lt;/valuetype&gt;&#10;                &lt;/answer&gt;&#10;                &lt;answer&gt;&#10;                    &lt;guid&gt;4C1332FD7DA3437AAE5644133DDBF688&lt;/guid&gt;&#10;                    &lt;answertext&gt;10000&lt;/answertext&gt;&#10;                    &lt;valuetype&gt;1&lt;/valuetype&gt;&#10;                &lt;/answer&gt;&#10;                &lt;answer&gt;&#10;                    &lt;guid&gt;8B59975EA83C4B5AB9625459C085DE39&lt;/guid&gt;&#10;                    &lt;answertext&gt;15000&lt;/answertext&gt;&#10;                    &lt;valuetype&gt;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NUMBERFORMAT" val="0"/>
  <p:tag name="LABELFORMAT" val="0"/>
  <p:tag name="DEFINEDCOLORS" val="3,6,10,45,32,50,13,4,9,55,1"/>
  <p:tag name="COLORTYPE" val="SCHEM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10057</TotalTime>
  <Words>13569</Words>
  <Application>Microsoft Macintosh PowerPoint</Application>
  <PresentationFormat>On-screen Show (4:3)</PresentationFormat>
  <Paragraphs>1242</Paragraphs>
  <Slides>57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Calibri</vt:lpstr>
      <vt:lpstr>Wingdings</vt:lpstr>
      <vt:lpstr>Arial</vt:lpstr>
      <vt:lpstr>Office Theme</vt:lpstr>
      <vt:lpstr>PowerPoint Presentation</vt:lpstr>
      <vt:lpstr>Categories of I/O Devices</vt:lpstr>
      <vt:lpstr>Differences in I/O Devices</vt:lpstr>
      <vt:lpstr>PowerPoint Presentation</vt:lpstr>
      <vt:lpstr>Organization of the I/O Function</vt:lpstr>
      <vt:lpstr>Table 11.1    I/O Techniques </vt:lpstr>
      <vt:lpstr>Evolution of the I/O Function</vt:lpstr>
      <vt:lpstr>PowerPoint Presentation</vt:lpstr>
      <vt:lpstr>PowerPoint Presentation</vt:lpstr>
      <vt:lpstr>Design Objectives</vt:lpstr>
      <vt:lpstr>Hierarchical Design</vt:lpstr>
      <vt:lpstr>PowerPoint Presentation</vt:lpstr>
      <vt:lpstr>Buffering</vt:lpstr>
      <vt:lpstr>No Buffer</vt:lpstr>
      <vt:lpstr>Single Buffer</vt:lpstr>
      <vt:lpstr>Block-Oriented Single Buffer</vt:lpstr>
      <vt:lpstr>Stream-Oriented Single Buffer</vt:lpstr>
      <vt:lpstr>Double Buffer</vt:lpstr>
      <vt:lpstr>Circular Buffer</vt:lpstr>
      <vt:lpstr>PowerPoint Presentation</vt:lpstr>
      <vt:lpstr>The Utility of Buffering</vt:lpstr>
      <vt:lpstr>Disk Performance Parameters</vt:lpstr>
      <vt:lpstr>Positioning the Read/Write Heads</vt:lpstr>
      <vt:lpstr>Which are common hard disk rotational speeds (in RPMs)</vt:lpstr>
      <vt:lpstr>PowerPoint Presentation</vt:lpstr>
      <vt:lpstr>Priority (PRI)</vt:lpstr>
      <vt:lpstr>First-In, First-Out (FIFO)</vt:lpstr>
      <vt:lpstr>Shortest Service Time First (SSTF)</vt:lpstr>
      <vt:lpstr>SCAN</vt:lpstr>
      <vt:lpstr>C-SCAN (Circular SCAN)</vt:lpstr>
      <vt:lpstr>PowerPoint Presentation</vt:lpstr>
      <vt:lpstr>PowerPoint Presentation</vt:lpstr>
      <vt:lpstr>N-Step-SCAN</vt:lpstr>
      <vt:lpstr>FSCAN</vt:lpstr>
      <vt:lpstr>Walk before you run</vt:lpstr>
      <vt:lpstr>Can we increase performance with multiple disks?</vt:lpstr>
      <vt:lpstr>RAID</vt:lpstr>
      <vt:lpstr>RAID Level 0</vt:lpstr>
      <vt:lpstr>RAID Level 1</vt:lpstr>
      <vt:lpstr>RAID Level 2</vt:lpstr>
      <vt:lpstr>RAID Level 3</vt:lpstr>
      <vt:lpstr>RAID Level 4</vt:lpstr>
      <vt:lpstr>RAID Level 5</vt:lpstr>
      <vt:lpstr>RAID Level 6</vt:lpstr>
      <vt:lpstr>PowerPoint Presentation</vt:lpstr>
      <vt:lpstr>PowerPoint Presentation</vt:lpstr>
      <vt:lpstr>PowerPoint Presentation</vt:lpstr>
      <vt:lpstr>Disk Cache</vt:lpstr>
      <vt:lpstr>Least Recently Used (LRU)</vt:lpstr>
      <vt:lpstr>Least Frequently Used (LFU)</vt:lpstr>
      <vt:lpstr>PowerPoint Presentation</vt:lpstr>
      <vt:lpstr>PowerPoint Presentation</vt:lpstr>
      <vt:lpstr>PowerPoint Presentation</vt:lpstr>
      <vt:lpstr>Linux I/O</vt:lpstr>
      <vt:lpstr>PowerPoint Presentation</vt:lpstr>
      <vt:lpstr>Anticipatory I/O Scheduler</vt:lpstr>
      <vt:lpstr>Linux Page Cache</vt:lpstr>
    </vt:vector>
  </TitlesOfParts>
  <Company>Missouri University of Science and Technology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 Miner</dc:creator>
  <cp:lastModifiedBy>Mike Gosnell</cp:lastModifiedBy>
  <cp:revision>424</cp:revision>
  <dcterms:created xsi:type="dcterms:W3CDTF">2011-01-20T20:51:22Z</dcterms:created>
  <dcterms:modified xsi:type="dcterms:W3CDTF">2016-06-06T00:50:30Z</dcterms:modified>
</cp:coreProperties>
</file>