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8" r:id="rId3"/>
    <p:sldId id="349" r:id="rId4"/>
    <p:sldId id="338" r:id="rId5"/>
    <p:sldId id="347" r:id="rId6"/>
    <p:sldId id="344" r:id="rId7"/>
    <p:sldId id="346" r:id="rId8"/>
    <p:sldId id="345" r:id="rId9"/>
    <p:sldId id="354" r:id="rId10"/>
    <p:sldId id="353" r:id="rId11"/>
    <p:sldId id="336" r:id="rId12"/>
    <p:sldId id="339" r:id="rId13"/>
    <p:sldId id="342" r:id="rId14"/>
    <p:sldId id="351" r:id="rId15"/>
    <p:sldId id="257" r:id="rId16"/>
    <p:sldId id="355" r:id="rId17"/>
    <p:sldId id="356" r:id="rId18"/>
    <p:sldId id="357" r:id="rId19"/>
    <p:sldId id="358" r:id="rId20"/>
    <p:sldId id="359" r:id="rId21"/>
    <p:sldId id="360" r:id="rId22"/>
    <p:sldId id="31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595959"/>
    <a:srgbClr val="5B9BD5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00FFE-CE8F-9C45-B72D-B04A668807F2}" v="35" dt="2020-04-21T06:49:13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558" autoAdjust="0"/>
  </p:normalViewPr>
  <p:slideViewPr>
    <p:cSldViewPr snapToGrid="0">
      <p:cViewPr varScale="1">
        <p:scale>
          <a:sx n="63" d="100"/>
          <a:sy n="63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 梓安" userId="774906d8d4a0e94f" providerId="LiveId" clId="{35F00FFE-CE8F-9C45-B72D-B04A668807F2}"/>
    <pc:docChg chg="undo custSel addSld delSld modSld sldOrd">
      <pc:chgData name="何 梓安" userId="774906d8d4a0e94f" providerId="LiveId" clId="{35F00FFE-CE8F-9C45-B72D-B04A668807F2}" dt="2020-04-21T06:49:32.594" v="320" actId="14100"/>
      <pc:docMkLst>
        <pc:docMk/>
      </pc:docMkLst>
      <pc:sldChg chg="addSp delSp modSp">
        <pc:chgData name="何 梓安" userId="774906d8d4a0e94f" providerId="LiveId" clId="{35F00FFE-CE8F-9C45-B72D-B04A668807F2}" dt="2020-04-21T06:40:29.524" v="115" actId="20577"/>
        <pc:sldMkLst>
          <pc:docMk/>
          <pc:sldMk cId="1022123568" sldId="258"/>
        </pc:sldMkLst>
        <pc:spChg chg="add del mod">
          <ac:chgData name="何 梓安" userId="774906d8d4a0e94f" providerId="LiveId" clId="{35F00FFE-CE8F-9C45-B72D-B04A668807F2}" dt="2020-04-21T06:39:17.293" v="76"/>
          <ac:spMkLst>
            <pc:docMk/>
            <pc:sldMk cId="1022123568" sldId="258"/>
            <ac:spMk id="2" creationId="{4D3E053D-6604-4145-88E5-20BE0EEAD04A}"/>
          </ac:spMkLst>
        </pc:spChg>
        <pc:spChg chg="mod">
          <ac:chgData name="何 梓安" userId="774906d8d4a0e94f" providerId="LiveId" clId="{35F00FFE-CE8F-9C45-B72D-B04A668807F2}" dt="2020-04-21T06:40:29.524" v="115" actId="20577"/>
          <ac:spMkLst>
            <pc:docMk/>
            <pc:sldMk cId="1022123568" sldId="258"/>
            <ac:spMk id="5" creationId="{E2E4A1FF-4FA7-42DE-AED7-479DD46AA8C9}"/>
          </ac:spMkLst>
        </pc:spChg>
      </pc:sldChg>
      <pc:sldChg chg="modSp">
        <pc:chgData name="何 梓安" userId="774906d8d4a0e94f" providerId="LiveId" clId="{35F00FFE-CE8F-9C45-B72D-B04A668807F2}" dt="2020-04-21T06:42:46.373" v="173" actId="255"/>
        <pc:sldMkLst>
          <pc:docMk/>
          <pc:sldMk cId="596770000" sldId="317"/>
        </pc:sldMkLst>
        <pc:spChg chg="mod">
          <ac:chgData name="何 梓安" userId="774906d8d4a0e94f" providerId="LiveId" clId="{35F00FFE-CE8F-9C45-B72D-B04A668807F2}" dt="2020-04-21T06:42:46.373" v="173" actId="255"/>
          <ac:spMkLst>
            <pc:docMk/>
            <pc:sldMk cId="596770000" sldId="317"/>
            <ac:spMk id="5" creationId="{E2E4A1FF-4FA7-42DE-AED7-479DD46AA8C9}"/>
          </ac:spMkLst>
        </pc:spChg>
      </pc:sldChg>
      <pc:sldChg chg="modSp">
        <pc:chgData name="何 梓安" userId="774906d8d4a0e94f" providerId="LiveId" clId="{35F00FFE-CE8F-9C45-B72D-B04A668807F2}" dt="2020-04-21T06:44:07.461" v="213" actId="20577"/>
        <pc:sldMkLst>
          <pc:docMk/>
          <pc:sldMk cId="1706546300" sldId="318"/>
        </pc:sldMkLst>
        <pc:spChg chg="mod">
          <ac:chgData name="何 梓安" userId="774906d8d4a0e94f" providerId="LiveId" clId="{35F00FFE-CE8F-9C45-B72D-B04A668807F2}" dt="2020-04-21T06:44:07.461" v="213" actId="20577"/>
          <ac:spMkLst>
            <pc:docMk/>
            <pc:sldMk cId="1706546300" sldId="318"/>
            <ac:spMk id="5" creationId="{E2E4A1FF-4FA7-42DE-AED7-479DD46AA8C9}"/>
          </ac:spMkLst>
        </pc:spChg>
      </pc:sldChg>
      <pc:sldChg chg="del">
        <pc:chgData name="何 梓安" userId="774906d8d4a0e94f" providerId="LiveId" clId="{35F00FFE-CE8F-9C45-B72D-B04A668807F2}" dt="2020-04-21T06:37:01.905" v="0" actId="2696"/>
        <pc:sldMkLst>
          <pc:docMk/>
          <pc:sldMk cId="1598885125" sldId="320"/>
        </pc:sldMkLst>
      </pc:sldChg>
      <pc:sldChg chg="modSp add">
        <pc:chgData name="何 梓安" userId="774906d8d4a0e94f" providerId="LiveId" clId="{35F00FFE-CE8F-9C45-B72D-B04A668807F2}" dt="2020-04-21T06:44:49.940" v="233" actId="20577"/>
        <pc:sldMkLst>
          <pc:docMk/>
          <pc:sldMk cId="703495577" sldId="322"/>
        </pc:sldMkLst>
        <pc:spChg chg="mod">
          <ac:chgData name="何 梓安" userId="774906d8d4a0e94f" providerId="LiveId" clId="{35F00FFE-CE8F-9C45-B72D-B04A668807F2}" dt="2020-04-21T06:44:49.940" v="233" actId="20577"/>
          <ac:spMkLst>
            <pc:docMk/>
            <pc:sldMk cId="703495577" sldId="322"/>
            <ac:spMk id="4" creationId="{8C84019F-891D-42BD-90C8-1806F5B01F7E}"/>
          </ac:spMkLst>
        </pc:spChg>
      </pc:sldChg>
      <pc:sldChg chg="modSp add ord">
        <pc:chgData name="何 梓安" userId="774906d8d4a0e94f" providerId="LiveId" clId="{35F00FFE-CE8F-9C45-B72D-B04A668807F2}" dt="2020-04-21T06:46:02.844" v="261" actId="20577"/>
        <pc:sldMkLst>
          <pc:docMk/>
          <pc:sldMk cId="965389556" sldId="323"/>
        </pc:sldMkLst>
        <pc:spChg chg="mod">
          <ac:chgData name="何 梓安" userId="774906d8d4a0e94f" providerId="LiveId" clId="{35F00FFE-CE8F-9C45-B72D-B04A668807F2}" dt="2020-04-21T06:46:02.844" v="261" actId="20577"/>
          <ac:spMkLst>
            <pc:docMk/>
            <pc:sldMk cId="965389556" sldId="323"/>
            <ac:spMk id="4" creationId="{8C84019F-891D-42BD-90C8-1806F5B01F7E}"/>
          </ac:spMkLst>
        </pc:spChg>
      </pc:sldChg>
      <pc:sldChg chg="delSp add del ord setBg delDesignElem">
        <pc:chgData name="何 梓安" userId="774906d8d4a0e94f" providerId="LiveId" clId="{35F00FFE-CE8F-9C45-B72D-B04A668807F2}" dt="2020-04-21T06:46:14.284" v="265" actId="2696"/>
        <pc:sldMkLst>
          <pc:docMk/>
          <pc:sldMk cId="2870662718" sldId="324"/>
        </pc:sldMkLst>
        <pc:spChg chg="del">
          <ac:chgData name="何 梓安" userId="774906d8d4a0e94f" providerId="LiveId" clId="{35F00FFE-CE8F-9C45-B72D-B04A668807F2}" dt="2020-04-21T06:46:10.378" v="263"/>
          <ac:spMkLst>
            <pc:docMk/>
            <pc:sldMk cId="2870662718" sldId="324"/>
            <ac:spMk id="48" creationId="{1BB867FF-FC45-48F7-8104-F89BE54909F1}"/>
          </ac:spMkLst>
        </pc:spChg>
        <pc:spChg chg="del">
          <ac:chgData name="何 梓安" userId="774906d8d4a0e94f" providerId="LiveId" clId="{35F00FFE-CE8F-9C45-B72D-B04A668807F2}" dt="2020-04-21T06:46:10.378" v="263"/>
          <ac:spMkLst>
            <pc:docMk/>
            <pc:sldMk cId="2870662718" sldId="324"/>
            <ac:spMk id="50" creationId="{8BB56887-D0D5-4F0C-9E19-7247EB83C8B7}"/>
          </ac:spMkLst>
        </pc:spChg>
        <pc:spChg chg="del">
          <ac:chgData name="何 梓安" userId="774906d8d4a0e94f" providerId="LiveId" clId="{35F00FFE-CE8F-9C45-B72D-B04A668807F2}" dt="2020-04-21T06:46:10.378" v="263"/>
          <ac:spMkLst>
            <pc:docMk/>
            <pc:sldMk cId="2870662718" sldId="324"/>
            <ac:spMk id="52" creationId="{081E4A58-353D-44AE-B2FC-2A74E2E400F7}"/>
          </ac:spMkLst>
        </pc:spChg>
      </pc:sldChg>
      <pc:sldChg chg="modSp add ord">
        <pc:chgData name="何 梓安" userId="774906d8d4a0e94f" providerId="LiveId" clId="{35F00FFE-CE8F-9C45-B72D-B04A668807F2}" dt="2020-04-21T06:47:51.683" v="299" actId="1076"/>
        <pc:sldMkLst>
          <pc:docMk/>
          <pc:sldMk cId="4114463815" sldId="324"/>
        </pc:sldMkLst>
        <pc:spChg chg="mod">
          <ac:chgData name="何 梓安" userId="774906d8d4a0e94f" providerId="LiveId" clId="{35F00FFE-CE8F-9C45-B72D-B04A668807F2}" dt="2020-04-21T06:47:51.683" v="299" actId="1076"/>
          <ac:spMkLst>
            <pc:docMk/>
            <pc:sldMk cId="4114463815" sldId="324"/>
            <ac:spMk id="5" creationId="{E2E4A1FF-4FA7-42DE-AED7-479DD46AA8C9}"/>
          </ac:spMkLst>
        </pc:spChg>
      </pc:sldChg>
      <pc:sldChg chg="modSp add ord">
        <pc:chgData name="何 梓安" userId="774906d8d4a0e94f" providerId="LiveId" clId="{35F00FFE-CE8F-9C45-B72D-B04A668807F2}" dt="2020-04-21T06:48:59.356" v="308" actId="20577"/>
        <pc:sldMkLst>
          <pc:docMk/>
          <pc:sldMk cId="1400647242" sldId="325"/>
        </pc:sldMkLst>
        <pc:spChg chg="mod">
          <ac:chgData name="何 梓安" userId="774906d8d4a0e94f" providerId="LiveId" clId="{35F00FFE-CE8F-9C45-B72D-B04A668807F2}" dt="2020-04-21T06:48:59.356" v="308" actId="20577"/>
          <ac:spMkLst>
            <pc:docMk/>
            <pc:sldMk cId="1400647242" sldId="325"/>
            <ac:spMk id="4" creationId="{8C84019F-891D-42BD-90C8-1806F5B01F7E}"/>
          </ac:spMkLst>
        </pc:spChg>
      </pc:sldChg>
      <pc:sldChg chg="modSp add ord">
        <pc:chgData name="何 梓安" userId="774906d8d4a0e94f" providerId="LiveId" clId="{35F00FFE-CE8F-9C45-B72D-B04A668807F2}" dt="2020-04-21T06:49:32.594" v="320" actId="14100"/>
        <pc:sldMkLst>
          <pc:docMk/>
          <pc:sldMk cId="2754987806" sldId="326"/>
        </pc:sldMkLst>
        <pc:spChg chg="mod">
          <ac:chgData name="何 梓安" userId="774906d8d4a0e94f" providerId="LiveId" clId="{35F00FFE-CE8F-9C45-B72D-B04A668807F2}" dt="2020-04-21T06:49:32.594" v="320" actId="14100"/>
          <ac:spMkLst>
            <pc:docMk/>
            <pc:sldMk cId="2754987806" sldId="326"/>
            <ac:spMk id="5" creationId="{E2E4A1FF-4FA7-42DE-AED7-479DD46AA8C9}"/>
          </ac:spMkLst>
        </pc:spChg>
      </pc:sldChg>
    </pc:docChg>
  </pc:docChgLst>
  <pc:docChgLst>
    <pc:chgData name="何 梓安" userId="774906d8d4a0e94f" providerId="LiveId" clId="{0D8F3A76-D917-BF42-9B41-187440199681}"/>
    <pc:docChg chg="undo custSel addSld delSld modSld sldOrd">
      <pc:chgData name="何 梓安" userId="774906d8d4a0e94f" providerId="LiveId" clId="{0D8F3A76-D917-BF42-9B41-187440199681}" dt="2020-03-23T08:08:23.999" v="353" actId="2696"/>
      <pc:docMkLst>
        <pc:docMk/>
      </pc:docMkLst>
      <pc:sldChg chg="modSp">
        <pc:chgData name="何 梓安" userId="774906d8d4a0e94f" providerId="LiveId" clId="{0D8F3A76-D917-BF42-9B41-187440199681}" dt="2020-03-23T07:41:43.812" v="0" actId="20577"/>
        <pc:sldMkLst>
          <pc:docMk/>
          <pc:sldMk cId="4164298009" sldId="256"/>
        </pc:sldMkLst>
        <pc:spChg chg="mod">
          <ac:chgData name="何 梓安" userId="774906d8d4a0e94f" providerId="LiveId" clId="{0D8F3A76-D917-BF42-9B41-187440199681}" dt="2020-03-23T07:41:43.812" v="0" actId="20577"/>
          <ac:spMkLst>
            <pc:docMk/>
            <pc:sldMk cId="4164298009" sldId="256"/>
            <ac:spMk id="2" creationId="{ABBB5A62-95D6-4A87-A477-23113FA6A7C1}"/>
          </ac:spMkLst>
        </pc:spChg>
      </pc:sldChg>
      <pc:sldChg chg="addSp delSp modSp">
        <pc:chgData name="何 梓安" userId="774906d8d4a0e94f" providerId="LiveId" clId="{0D8F3A76-D917-BF42-9B41-187440199681}" dt="2020-03-23T07:43:31.382" v="33" actId="478"/>
        <pc:sldMkLst>
          <pc:docMk/>
          <pc:sldMk cId="46034697" sldId="257"/>
        </pc:sldMkLst>
        <pc:spChg chg="add mod">
          <ac:chgData name="何 梓安" userId="774906d8d4a0e94f" providerId="LiveId" clId="{0D8F3A76-D917-BF42-9B41-187440199681}" dt="2020-03-23T07:43:31.382" v="33" actId="478"/>
          <ac:spMkLst>
            <pc:docMk/>
            <pc:sldMk cId="46034697" sldId="257"/>
            <ac:spMk id="3" creationId="{5E4D898E-5460-4742-A502-D3E25C181707}"/>
          </ac:spMkLst>
        </pc:spChg>
        <pc:spChg chg="mod">
          <ac:chgData name="何 梓安" userId="774906d8d4a0e94f" providerId="LiveId" clId="{0D8F3A76-D917-BF42-9B41-187440199681}" dt="2020-03-23T07:42:04.847" v="24" actId="20577"/>
          <ac:spMkLst>
            <pc:docMk/>
            <pc:sldMk cId="46034697" sldId="257"/>
            <ac:spMk id="4" creationId="{8C84019F-891D-42BD-90C8-1806F5B01F7E}"/>
          </ac:spMkLst>
        </pc:spChg>
        <pc:spChg chg="del mod">
          <ac:chgData name="何 梓安" userId="774906d8d4a0e94f" providerId="LiveId" clId="{0D8F3A76-D917-BF42-9B41-187440199681}" dt="2020-03-23T07:43:31.382" v="33" actId="478"/>
          <ac:spMkLst>
            <pc:docMk/>
            <pc:sldMk cId="46034697" sldId="257"/>
            <ac:spMk id="5" creationId="{9D222639-1DDC-4E75-BEEA-234A62FC3C70}"/>
          </ac:spMkLst>
        </pc:spChg>
      </pc:sldChg>
      <pc:sldChg chg="modSp">
        <pc:chgData name="何 梓安" userId="774906d8d4a0e94f" providerId="LiveId" clId="{0D8F3A76-D917-BF42-9B41-187440199681}" dt="2020-03-23T07:50:43.628" v="56" actId="948"/>
        <pc:sldMkLst>
          <pc:docMk/>
          <pc:sldMk cId="1022123568" sldId="258"/>
        </pc:sldMkLst>
        <pc:spChg chg="mod">
          <ac:chgData name="何 梓安" userId="774906d8d4a0e94f" providerId="LiveId" clId="{0D8F3A76-D917-BF42-9B41-187440199681}" dt="2020-03-23T07:46:52.912" v="35" actId="20577"/>
          <ac:spMkLst>
            <pc:docMk/>
            <pc:sldMk cId="1022123568" sldId="258"/>
            <ac:spMk id="4" creationId="{D8581D12-0B3D-46DC-9C1A-3065E15D97A8}"/>
          </ac:spMkLst>
        </pc:spChg>
        <pc:spChg chg="mod">
          <ac:chgData name="何 梓安" userId="774906d8d4a0e94f" providerId="LiveId" clId="{0D8F3A76-D917-BF42-9B41-187440199681}" dt="2020-03-23T07:50:43.628" v="56" actId="948"/>
          <ac:spMkLst>
            <pc:docMk/>
            <pc:sldMk cId="1022123568" sldId="258"/>
            <ac:spMk id="5" creationId="{E2E4A1FF-4FA7-42DE-AED7-479DD46AA8C9}"/>
          </ac:spMkLst>
        </pc:spChg>
      </pc:sldChg>
      <pc:sldChg chg="delSp modSp del">
        <pc:chgData name="何 梓安" userId="774906d8d4a0e94f" providerId="LiveId" clId="{0D8F3A76-D917-BF42-9B41-187440199681}" dt="2020-03-23T07:55:53.527" v="122" actId="2696"/>
        <pc:sldMkLst>
          <pc:docMk/>
          <pc:sldMk cId="961201466" sldId="259"/>
        </pc:sldMkLst>
        <pc:spChg chg="mod">
          <ac:chgData name="何 梓安" userId="774906d8d4a0e94f" providerId="LiveId" clId="{0D8F3A76-D917-BF42-9B41-187440199681}" dt="2020-03-23T07:54:26.836" v="95" actId="20577"/>
          <ac:spMkLst>
            <pc:docMk/>
            <pc:sldMk cId="961201466" sldId="259"/>
            <ac:spMk id="2" creationId="{F6C84D6B-DC0D-4032-AB78-2971921807D8}"/>
          </ac:spMkLst>
        </pc:spChg>
        <pc:spChg chg="del mod">
          <ac:chgData name="何 梓安" userId="774906d8d4a0e94f" providerId="LiveId" clId="{0D8F3A76-D917-BF42-9B41-187440199681}" dt="2020-03-23T07:55:40.745" v="121"/>
          <ac:spMkLst>
            <pc:docMk/>
            <pc:sldMk cId="961201466" sldId="259"/>
            <ac:spMk id="7" creationId="{A3EAABFC-D120-405F-BBD8-03F9699AAE76}"/>
          </ac:spMkLst>
        </pc:spChg>
      </pc:sldChg>
      <pc:sldChg chg="addSp delSp modSp">
        <pc:chgData name="何 梓安" userId="774906d8d4a0e94f" providerId="LiveId" clId="{0D8F3A76-D917-BF42-9B41-187440199681}" dt="2020-03-23T07:53:30.344" v="74" actId="948"/>
        <pc:sldMkLst>
          <pc:docMk/>
          <pc:sldMk cId="2355063627" sldId="260"/>
        </pc:sldMkLst>
        <pc:spChg chg="add del mod">
          <ac:chgData name="何 梓安" userId="774906d8d4a0e94f" providerId="LiveId" clId="{0D8F3A76-D917-BF42-9B41-187440199681}" dt="2020-03-23T07:48:25.439" v="51"/>
          <ac:spMkLst>
            <pc:docMk/>
            <pc:sldMk cId="2355063627" sldId="260"/>
            <ac:spMk id="2" creationId="{C26A86F7-D270-FC44-98AB-67DC5A6F712E}"/>
          </ac:spMkLst>
        </pc:spChg>
        <pc:spChg chg="mod">
          <ac:chgData name="何 梓安" userId="774906d8d4a0e94f" providerId="LiveId" clId="{0D8F3A76-D917-BF42-9B41-187440199681}" dt="2020-03-23T07:47:49.842" v="45"/>
          <ac:spMkLst>
            <pc:docMk/>
            <pc:sldMk cId="2355063627" sldId="260"/>
            <ac:spMk id="4" creationId="{D8581D12-0B3D-46DC-9C1A-3065E15D97A8}"/>
          </ac:spMkLst>
        </pc:spChg>
        <pc:spChg chg="mod">
          <ac:chgData name="何 梓安" userId="774906d8d4a0e94f" providerId="LiveId" clId="{0D8F3A76-D917-BF42-9B41-187440199681}" dt="2020-03-23T07:53:30.344" v="74" actId="948"/>
          <ac:spMkLst>
            <pc:docMk/>
            <pc:sldMk cId="2355063627" sldId="260"/>
            <ac:spMk id="5" creationId="{E2E4A1FF-4FA7-42DE-AED7-479DD46AA8C9}"/>
          </ac:spMkLst>
        </pc:spChg>
      </pc:sldChg>
      <pc:sldChg chg="del">
        <pc:chgData name="何 梓安" userId="774906d8d4a0e94f" providerId="LiveId" clId="{0D8F3A76-D917-BF42-9B41-187440199681}" dt="2020-03-23T07:55:57.407" v="123" actId="2696"/>
        <pc:sldMkLst>
          <pc:docMk/>
          <pc:sldMk cId="2055735315" sldId="261"/>
        </pc:sldMkLst>
      </pc:sldChg>
      <pc:sldChg chg="del">
        <pc:chgData name="何 梓安" userId="774906d8d4a0e94f" providerId="LiveId" clId="{0D8F3A76-D917-BF42-9B41-187440199681}" dt="2020-03-23T07:56:01.009" v="124" actId="2696"/>
        <pc:sldMkLst>
          <pc:docMk/>
          <pc:sldMk cId="1935837908" sldId="262"/>
        </pc:sldMkLst>
      </pc:sldChg>
      <pc:sldChg chg="del">
        <pc:chgData name="何 梓安" userId="774906d8d4a0e94f" providerId="LiveId" clId="{0D8F3A76-D917-BF42-9B41-187440199681}" dt="2020-03-23T07:56:01.988" v="125" actId="2696"/>
        <pc:sldMkLst>
          <pc:docMk/>
          <pc:sldMk cId="2039468270" sldId="263"/>
        </pc:sldMkLst>
      </pc:sldChg>
      <pc:sldChg chg="del">
        <pc:chgData name="何 梓安" userId="774906d8d4a0e94f" providerId="LiveId" clId="{0D8F3A76-D917-BF42-9B41-187440199681}" dt="2020-03-23T07:56:02.775" v="126" actId="2696"/>
        <pc:sldMkLst>
          <pc:docMk/>
          <pc:sldMk cId="2680109020" sldId="264"/>
        </pc:sldMkLst>
      </pc:sldChg>
      <pc:sldChg chg="del">
        <pc:chgData name="何 梓安" userId="774906d8d4a0e94f" providerId="LiveId" clId="{0D8F3A76-D917-BF42-9B41-187440199681}" dt="2020-03-23T07:56:04.336" v="127" actId="2696"/>
        <pc:sldMkLst>
          <pc:docMk/>
          <pc:sldMk cId="63475545" sldId="265"/>
        </pc:sldMkLst>
      </pc:sldChg>
      <pc:sldChg chg="del">
        <pc:chgData name="何 梓安" userId="774906d8d4a0e94f" providerId="LiveId" clId="{0D8F3A76-D917-BF42-9B41-187440199681}" dt="2020-03-23T07:56:04.760" v="128" actId="2696"/>
        <pc:sldMkLst>
          <pc:docMk/>
          <pc:sldMk cId="524360039" sldId="266"/>
        </pc:sldMkLst>
      </pc:sldChg>
      <pc:sldChg chg="del">
        <pc:chgData name="何 梓安" userId="774906d8d4a0e94f" providerId="LiveId" clId="{0D8F3A76-D917-BF42-9B41-187440199681}" dt="2020-03-23T07:56:05.164" v="129" actId="2696"/>
        <pc:sldMkLst>
          <pc:docMk/>
          <pc:sldMk cId="2522713046" sldId="267"/>
        </pc:sldMkLst>
      </pc:sldChg>
      <pc:sldChg chg="del">
        <pc:chgData name="何 梓安" userId="774906d8d4a0e94f" providerId="LiveId" clId="{0D8F3A76-D917-BF42-9B41-187440199681}" dt="2020-03-23T07:56:06.221" v="130" actId="2696"/>
        <pc:sldMkLst>
          <pc:docMk/>
          <pc:sldMk cId="1655557443" sldId="268"/>
        </pc:sldMkLst>
      </pc:sldChg>
      <pc:sldChg chg="addSp delSp modSp">
        <pc:chgData name="何 梓安" userId="774906d8d4a0e94f" providerId="LiveId" clId="{0D8F3A76-D917-BF42-9B41-187440199681}" dt="2020-03-23T08:07:40.525" v="347" actId="2711"/>
        <pc:sldMkLst>
          <pc:docMk/>
          <pc:sldMk cId="3490293799" sldId="269"/>
        </pc:sldMkLst>
        <pc:spChg chg="mod">
          <ac:chgData name="何 梓安" userId="774906d8d4a0e94f" providerId="LiveId" clId="{0D8F3A76-D917-BF42-9B41-187440199681}" dt="2020-03-23T08:03:32.631" v="286" actId="20577"/>
          <ac:spMkLst>
            <pc:docMk/>
            <pc:sldMk cId="3490293799" sldId="269"/>
            <ac:spMk id="2" creationId="{FA383D36-FE7F-49DD-8015-9D035EEAD385}"/>
          </ac:spMkLst>
        </pc:spChg>
        <pc:spChg chg="add del mod">
          <ac:chgData name="何 梓安" userId="774906d8d4a0e94f" providerId="LiveId" clId="{0D8F3A76-D917-BF42-9B41-187440199681}" dt="2020-03-23T07:57:58.254" v="190"/>
          <ac:spMkLst>
            <pc:docMk/>
            <pc:sldMk cId="3490293799" sldId="269"/>
            <ac:spMk id="3" creationId="{DDACA959-2E90-3545-A211-6AB7F1F24CE7}"/>
          </ac:spMkLst>
        </pc:spChg>
        <pc:spChg chg="add del mod">
          <ac:chgData name="何 梓安" userId="774906d8d4a0e94f" providerId="LiveId" clId="{0D8F3A76-D917-BF42-9B41-187440199681}" dt="2020-03-23T07:57:57.757" v="188"/>
          <ac:spMkLst>
            <pc:docMk/>
            <pc:sldMk cId="3490293799" sldId="269"/>
            <ac:spMk id="4" creationId="{60378E4D-326F-1D4C-9C4E-AB3AA9E909D4}"/>
          </ac:spMkLst>
        </pc:spChg>
        <pc:spChg chg="add del mod">
          <ac:chgData name="何 梓安" userId="774906d8d4a0e94f" providerId="LiveId" clId="{0D8F3A76-D917-BF42-9B41-187440199681}" dt="2020-03-23T07:59:42.472" v="223"/>
          <ac:spMkLst>
            <pc:docMk/>
            <pc:sldMk cId="3490293799" sldId="269"/>
            <ac:spMk id="5" creationId="{CD5FFA23-42A6-3446-AD6C-8F2B6823C885}"/>
          </ac:spMkLst>
        </pc:spChg>
        <pc:spChg chg="mod">
          <ac:chgData name="何 梓安" userId="774906d8d4a0e94f" providerId="LiveId" clId="{0D8F3A76-D917-BF42-9B41-187440199681}" dt="2020-03-23T08:07:40.525" v="347" actId="2711"/>
          <ac:spMkLst>
            <pc:docMk/>
            <pc:sldMk cId="3490293799" sldId="269"/>
            <ac:spMk id="14" creationId="{03A82841-0EDF-4543-88B5-BE56B6332BC0}"/>
          </ac:spMkLst>
        </pc:spChg>
        <pc:picChg chg="add mod">
          <ac:chgData name="何 梓安" userId="774906d8d4a0e94f" providerId="LiveId" clId="{0D8F3A76-D917-BF42-9B41-187440199681}" dt="2020-03-23T08:00:30.607" v="233" actId="1076"/>
          <ac:picMkLst>
            <pc:docMk/>
            <pc:sldMk cId="3490293799" sldId="269"/>
            <ac:picMk id="7" creationId="{33D3F17A-D401-6942-8B39-7E28F6325593}"/>
          </ac:picMkLst>
        </pc:picChg>
      </pc:sldChg>
      <pc:sldChg chg="del">
        <pc:chgData name="何 梓安" userId="774906d8d4a0e94f" providerId="LiveId" clId="{0D8F3A76-D917-BF42-9B41-187440199681}" dt="2020-03-23T07:56:11.120" v="131" actId="2696"/>
        <pc:sldMkLst>
          <pc:docMk/>
          <pc:sldMk cId="928761422" sldId="270"/>
        </pc:sldMkLst>
      </pc:sldChg>
      <pc:sldChg chg="del">
        <pc:chgData name="何 梓安" userId="774906d8d4a0e94f" providerId="LiveId" clId="{0D8F3A76-D917-BF42-9B41-187440199681}" dt="2020-03-23T07:56:11.915" v="132" actId="2696"/>
        <pc:sldMkLst>
          <pc:docMk/>
          <pc:sldMk cId="559726252" sldId="271"/>
        </pc:sldMkLst>
      </pc:sldChg>
      <pc:sldChg chg="del">
        <pc:chgData name="何 梓安" userId="774906d8d4a0e94f" providerId="LiveId" clId="{0D8F3A76-D917-BF42-9B41-187440199681}" dt="2020-03-23T07:56:19.873" v="155" actId="2696"/>
        <pc:sldMkLst>
          <pc:docMk/>
          <pc:sldMk cId="3994155246" sldId="272"/>
        </pc:sldMkLst>
      </pc:sldChg>
      <pc:sldChg chg="del">
        <pc:chgData name="何 梓安" userId="774906d8d4a0e94f" providerId="LiveId" clId="{0D8F3A76-D917-BF42-9B41-187440199681}" dt="2020-03-23T07:56:20.060" v="156" actId="2696"/>
        <pc:sldMkLst>
          <pc:docMk/>
          <pc:sldMk cId="1148068262" sldId="273"/>
        </pc:sldMkLst>
      </pc:sldChg>
      <pc:sldChg chg="del">
        <pc:chgData name="何 梓安" userId="774906d8d4a0e94f" providerId="LiveId" clId="{0D8F3A76-D917-BF42-9B41-187440199681}" dt="2020-03-23T07:56:20.250" v="157" actId="2696"/>
        <pc:sldMkLst>
          <pc:docMk/>
          <pc:sldMk cId="3502338774" sldId="274"/>
        </pc:sldMkLst>
      </pc:sldChg>
      <pc:sldChg chg="del">
        <pc:chgData name="何 梓安" userId="774906d8d4a0e94f" providerId="LiveId" clId="{0D8F3A76-D917-BF42-9B41-187440199681}" dt="2020-03-23T07:56:14.489" v="133" actId="2696"/>
        <pc:sldMkLst>
          <pc:docMk/>
          <pc:sldMk cId="4053245278" sldId="275"/>
        </pc:sldMkLst>
      </pc:sldChg>
      <pc:sldChg chg="del">
        <pc:chgData name="何 梓安" userId="774906d8d4a0e94f" providerId="LiveId" clId="{0D8F3A76-D917-BF42-9B41-187440199681}" dt="2020-03-23T07:56:14.922" v="134" actId="2696"/>
        <pc:sldMkLst>
          <pc:docMk/>
          <pc:sldMk cId="3743859412" sldId="276"/>
        </pc:sldMkLst>
      </pc:sldChg>
      <pc:sldChg chg="del">
        <pc:chgData name="何 梓安" userId="774906d8d4a0e94f" providerId="LiveId" clId="{0D8F3A76-D917-BF42-9B41-187440199681}" dt="2020-03-23T07:56:15.298" v="135" actId="2696"/>
        <pc:sldMkLst>
          <pc:docMk/>
          <pc:sldMk cId="2906303695" sldId="277"/>
        </pc:sldMkLst>
      </pc:sldChg>
      <pc:sldChg chg="del">
        <pc:chgData name="何 梓安" userId="774906d8d4a0e94f" providerId="LiveId" clId="{0D8F3A76-D917-BF42-9B41-187440199681}" dt="2020-03-23T07:56:16.375" v="138" actId="2696"/>
        <pc:sldMkLst>
          <pc:docMk/>
          <pc:sldMk cId="60796305" sldId="278"/>
        </pc:sldMkLst>
      </pc:sldChg>
      <pc:sldChg chg="del">
        <pc:chgData name="何 梓安" userId="774906d8d4a0e94f" providerId="LiveId" clId="{0D8F3A76-D917-BF42-9B41-187440199681}" dt="2020-03-23T07:56:15.917" v="137" actId="2696"/>
        <pc:sldMkLst>
          <pc:docMk/>
          <pc:sldMk cId="2102906985" sldId="279"/>
        </pc:sldMkLst>
      </pc:sldChg>
      <pc:sldChg chg="del">
        <pc:chgData name="何 梓安" userId="774906d8d4a0e94f" providerId="LiveId" clId="{0D8F3A76-D917-BF42-9B41-187440199681}" dt="2020-03-23T07:56:15.624" v="136" actId="2696"/>
        <pc:sldMkLst>
          <pc:docMk/>
          <pc:sldMk cId="1887899464" sldId="280"/>
        </pc:sldMkLst>
      </pc:sldChg>
      <pc:sldChg chg="del">
        <pc:chgData name="何 梓安" userId="774906d8d4a0e94f" providerId="LiveId" clId="{0D8F3A76-D917-BF42-9B41-187440199681}" dt="2020-03-23T07:56:16.608" v="139" actId="2696"/>
        <pc:sldMkLst>
          <pc:docMk/>
          <pc:sldMk cId="1099745057" sldId="281"/>
        </pc:sldMkLst>
      </pc:sldChg>
      <pc:sldChg chg="del">
        <pc:chgData name="何 梓安" userId="774906d8d4a0e94f" providerId="LiveId" clId="{0D8F3A76-D917-BF42-9B41-187440199681}" dt="2020-03-23T07:56:16.855" v="140" actId="2696"/>
        <pc:sldMkLst>
          <pc:docMk/>
          <pc:sldMk cId="452796205" sldId="282"/>
        </pc:sldMkLst>
      </pc:sldChg>
      <pc:sldChg chg="del">
        <pc:chgData name="何 梓安" userId="774906d8d4a0e94f" providerId="LiveId" clId="{0D8F3A76-D917-BF42-9B41-187440199681}" dt="2020-03-23T07:56:17.127" v="141" actId="2696"/>
        <pc:sldMkLst>
          <pc:docMk/>
          <pc:sldMk cId="1601844932" sldId="283"/>
        </pc:sldMkLst>
      </pc:sldChg>
      <pc:sldChg chg="del">
        <pc:chgData name="何 梓安" userId="774906d8d4a0e94f" providerId="LiveId" clId="{0D8F3A76-D917-BF42-9B41-187440199681}" dt="2020-03-23T07:56:17.412" v="142" actId="2696"/>
        <pc:sldMkLst>
          <pc:docMk/>
          <pc:sldMk cId="3681940785" sldId="284"/>
        </pc:sldMkLst>
      </pc:sldChg>
      <pc:sldChg chg="del">
        <pc:chgData name="何 梓安" userId="774906d8d4a0e94f" providerId="LiveId" clId="{0D8F3A76-D917-BF42-9B41-187440199681}" dt="2020-03-23T07:56:17.631" v="143" actId="2696"/>
        <pc:sldMkLst>
          <pc:docMk/>
          <pc:sldMk cId="414648483" sldId="285"/>
        </pc:sldMkLst>
      </pc:sldChg>
      <pc:sldChg chg="del">
        <pc:chgData name="何 梓安" userId="774906d8d4a0e94f" providerId="LiveId" clId="{0D8F3A76-D917-BF42-9B41-187440199681}" dt="2020-03-23T07:56:17.899" v="144" actId="2696"/>
        <pc:sldMkLst>
          <pc:docMk/>
          <pc:sldMk cId="2939598210" sldId="286"/>
        </pc:sldMkLst>
      </pc:sldChg>
      <pc:sldChg chg="del">
        <pc:chgData name="何 梓安" userId="774906d8d4a0e94f" providerId="LiveId" clId="{0D8F3A76-D917-BF42-9B41-187440199681}" dt="2020-03-23T07:56:18.088" v="145" actId="2696"/>
        <pc:sldMkLst>
          <pc:docMk/>
          <pc:sldMk cId="3508883284" sldId="287"/>
        </pc:sldMkLst>
      </pc:sldChg>
      <pc:sldChg chg="del">
        <pc:chgData name="何 梓安" userId="774906d8d4a0e94f" providerId="LiveId" clId="{0D8F3A76-D917-BF42-9B41-187440199681}" dt="2020-03-23T07:56:18.237" v="146" actId="2696"/>
        <pc:sldMkLst>
          <pc:docMk/>
          <pc:sldMk cId="3950234410" sldId="288"/>
        </pc:sldMkLst>
      </pc:sldChg>
      <pc:sldChg chg="del">
        <pc:chgData name="何 梓安" userId="774906d8d4a0e94f" providerId="LiveId" clId="{0D8F3A76-D917-BF42-9B41-187440199681}" dt="2020-03-23T07:56:18.418" v="147" actId="2696"/>
        <pc:sldMkLst>
          <pc:docMk/>
          <pc:sldMk cId="1066044096" sldId="289"/>
        </pc:sldMkLst>
      </pc:sldChg>
      <pc:sldChg chg="del">
        <pc:chgData name="何 梓安" userId="774906d8d4a0e94f" providerId="LiveId" clId="{0D8F3A76-D917-BF42-9B41-187440199681}" dt="2020-03-23T07:56:18.618" v="148" actId="2696"/>
        <pc:sldMkLst>
          <pc:docMk/>
          <pc:sldMk cId="863222468" sldId="290"/>
        </pc:sldMkLst>
      </pc:sldChg>
      <pc:sldChg chg="del">
        <pc:chgData name="何 梓安" userId="774906d8d4a0e94f" providerId="LiveId" clId="{0D8F3A76-D917-BF42-9B41-187440199681}" dt="2020-03-23T07:56:18.814" v="149" actId="2696"/>
        <pc:sldMkLst>
          <pc:docMk/>
          <pc:sldMk cId="1374470527" sldId="291"/>
        </pc:sldMkLst>
      </pc:sldChg>
      <pc:sldChg chg="del">
        <pc:chgData name="何 梓安" userId="774906d8d4a0e94f" providerId="LiveId" clId="{0D8F3A76-D917-BF42-9B41-187440199681}" dt="2020-03-23T07:56:19.007" v="150" actId="2696"/>
        <pc:sldMkLst>
          <pc:docMk/>
          <pc:sldMk cId="939010221" sldId="292"/>
        </pc:sldMkLst>
      </pc:sldChg>
      <pc:sldChg chg="del">
        <pc:chgData name="何 梓安" userId="774906d8d4a0e94f" providerId="LiveId" clId="{0D8F3A76-D917-BF42-9B41-187440199681}" dt="2020-03-23T07:56:19.181" v="151" actId="2696"/>
        <pc:sldMkLst>
          <pc:docMk/>
          <pc:sldMk cId="2641946425" sldId="293"/>
        </pc:sldMkLst>
      </pc:sldChg>
      <pc:sldChg chg="del">
        <pc:chgData name="何 梓安" userId="774906d8d4a0e94f" providerId="LiveId" clId="{0D8F3A76-D917-BF42-9B41-187440199681}" dt="2020-03-23T07:56:19.357" v="152" actId="2696"/>
        <pc:sldMkLst>
          <pc:docMk/>
          <pc:sldMk cId="295630527" sldId="294"/>
        </pc:sldMkLst>
      </pc:sldChg>
      <pc:sldChg chg="del">
        <pc:chgData name="何 梓安" userId="774906d8d4a0e94f" providerId="LiveId" clId="{0D8F3A76-D917-BF42-9B41-187440199681}" dt="2020-03-23T07:56:19.531" v="153" actId="2696"/>
        <pc:sldMkLst>
          <pc:docMk/>
          <pc:sldMk cId="1927118939" sldId="295"/>
        </pc:sldMkLst>
      </pc:sldChg>
      <pc:sldChg chg="del">
        <pc:chgData name="何 梓安" userId="774906d8d4a0e94f" providerId="LiveId" clId="{0D8F3A76-D917-BF42-9B41-187440199681}" dt="2020-03-23T07:56:19.710" v="154" actId="2696"/>
        <pc:sldMkLst>
          <pc:docMk/>
          <pc:sldMk cId="302604616" sldId="296"/>
        </pc:sldMkLst>
      </pc:sldChg>
      <pc:sldChg chg="del">
        <pc:chgData name="何 梓安" userId="774906d8d4a0e94f" providerId="LiveId" clId="{0D8F3A76-D917-BF42-9B41-187440199681}" dt="2020-03-23T07:56:22.614" v="158" actId="2696"/>
        <pc:sldMkLst>
          <pc:docMk/>
          <pc:sldMk cId="3621274508" sldId="297"/>
        </pc:sldMkLst>
      </pc:sldChg>
      <pc:sldChg chg="del">
        <pc:chgData name="何 梓安" userId="774906d8d4a0e94f" providerId="LiveId" clId="{0D8F3A76-D917-BF42-9B41-187440199681}" dt="2020-03-23T07:56:22.840" v="159" actId="2696"/>
        <pc:sldMkLst>
          <pc:docMk/>
          <pc:sldMk cId="2780436961" sldId="298"/>
        </pc:sldMkLst>
      </pc:sldChg>
      <pc:sldChg chg="del">
        <pc:chgData name="何 梓安" userId="774906d8d4a0e94f" providerId="LiveId" clId="{0D8F3A76-D917-BF42-9B41-187440199681}" dt="2020-03-23T07:56:23.086" v="160" actId="2696"/>
        <pc:sldMkLst>
          <pc:docMk/>
          <pc:sldMk cId="4218116666" sldId="299"/>
        </pc:sldMkLst>
      </pc:sldChg>
      <pc:sldChg chg="del">
        <pc:chgData name="何 梓安" userId="774906d8d4a0e94f" providerId="LiveId" clId="{0D8F3A76-D917-BF42-9B41-187440199681}" dt="2020-03-23T07:56:26.518" v="161" actId="2696"/>
        <pc:sldMkLst>
          <pc:docMk/>
          <pc:sldMk cId="2460220469" sldId="300"/>
        </pc:sldMkLst>
      </pc:sldChg>
      <pc:sldChg chg="del">
        <pc:chgData name="何 梓安" userId="774906d8d4a0e94f" providerId="LiveId" clId="{0D8F3A76-D917-BF42-9B41-187440199681}" dt="2020-03-23T08:08:23.999" v="353" actId="2696"/>
        <pc:sldMkLst>
          <pc:docMk/>
          <pc:sldMk cId="867847641" sldId="301"/>
        </pc:sldMkLst>
      </pc:sldChg>
      <pc:sldChg chg="addSp delSp add del setBg delDesignElem">
        <pc:chgData name="何 梓安" userId="774906d8d4a0e94f" providerId="LiveId" clId="{0D8F3A76-D917-BF42-9B41-187440199681}" dt="2020-03-23T07:54:36.365" v="98"/>
        <pc:sldMkLst>
          <pc:docMk/>
          <pc:sldMk cId="199308443" sldId="303"/>
        </pc:sldMkLst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10" creationId="{88294908-8B00-4F58-BBBA-20F71A40AA9E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12" creationId="{4364C879-1404-4203-8E9D-CC5DE0A621A2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14" creationId="{84617302-4B0D-4351-A6BB-6F0930D943AC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16" creationId="{DA2C7802-C2E0-4218-8F89-8DD7CCD2CD1C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18" creationId="{A6D7111A-21E5-4EE9-8A78-10E5530F0116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20" creationId="{A3969E80-A77B-49FC-9122-D89AFD5EE118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22" creationId="{1849CA57-76BD-4CF2-80BA-D7A46A01B7B1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24" creationId="{35E9085E-E730-4768-83D4-6CB7E9897153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26" creationId="{973272FE-A474-4CAE-8CA2-BCC8B476C3F4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28" creationId="{E07981EA-05A6-437C-88D7-B377B92B031D}"/>
          </ac:spMkLst>
        </pc:spChg>
        <pc:spChg chg="add del">
          <ac:chgData name="何 梓安" userId="774906d8d4a0e94f" providerId="LiveId" clId="{0D8F3A76-D917-BF42-9B41-187440199681}" dt="2020-03-23T07:54:36.365" v="98"/>
          <ac:spMkLst>
            <pc:docMk/>
            <pc:sldMk cId="199308443" sldId="303"/>
            <ac:spMk id="30" creationId="{15E3C750-986E-4769-B1AE-49289FBEE757}"/>
          </ac:spMkLst>
        </pc:spChg>
      </pc:sldChg>
      <pc:sldChg chg="addSp delSp modSp add ord">
        <pc:chgData name="何 梓安" userId="774906d8d4a0e94f" providerId="LiveId" clId="{0D8F3A76-D917-BF42-9B41-187440199681}" dt="2020-03-23T07:55:27.119" v="117"/>
        <pc:sldMkLst>
          <pc:docMk/>
          <pc:sldMk cId="291393270" sldId="303"/>
        </pc:sldMkLst>
        <pc:spChg chg="add del mod">
          <ac:chgData name="何 梓安" userId="774906d8d4a0e94f" providerId="LiveId" clId="{0D8F3A76-D917-BF42-9B41-187440199681}" dt="2020-03-23T07:55:27.119" v="117"/>
          <ac:spMkLst>
            <pc:docMk/>
            <pc:sldMk cId="291393270" sldId="303"/>
            <ac:spMk id="2" creationId="{FED48C26-74E8-A044-8A0E-53FE4A662C69}"/>
          </ac:spMkLst>
        </pc:spChg>
        <pc:spChg chg="mod">
          <ac:chgData name="何 梓安" userId="774906d8d4a0e94f" providerId="LiveId" clId="{0D8F3A76-D917-BF42-9B41-187440199681}" dt="2020-03-23T07:55:25.593" v="115" actId="255"/>
          <ac:spMkLst>
            <pc:docMk/>
            <pc:sldMk cId="291393270" sldId="303"/>
            <ac:spMk id="4" creationId="{8C84019F-891D-42BD-90C8-1806F5B01F7E}"/>
          </ac:spMkLst>
        </pc:spChg>
      </pc:sldChg>
      <pc:sldChg chg="modSp add ord">
        <pc:chgData name="何 梓安" userId="774906d8d4a0e94f" providerId="LiveId" clId="{0D8F3A76-D917-BF42-9B41-187440199681}" dt="2020-03-23T08:07:50.172" v="350" actId="2711"/>
        <pc:sldMkLst>
          <pc:docMk/>
          <pc:sldMk cId="4128563260" sldId="304"/>
        </pc:sldMkLst>
        <pc:spChg chg="mod">
          <ac:chgData name="何 梓安" userId="774906d8d4a0e94f" providerId="LiveId" clId="{0D8F3A76-D917-BF42-9B41-187440199681}" dt="2020-03-23T07:58:11.338" v="204" actId="20577"/>
          <ac:spMkLst>
            <pc:docMk/>
            <pc:sldMk cId="4128563260" sldId="304"/>
            <ac:spMk id="2" creationId="{FA383D36-FE7F-49DD-8015-9D035EEAD385}"/>
          </ac:spMkLst>
        </pc:spChg>
        <pc:spChg chg="mod">
          <ac:chgData name="何 梓安" userId="774906d8d4a0e94f" providerId="LiveId" clId="{0D8F3A76-D917-BF42-9B41-187440199681}" dt="2020-03-23T08:07:50.172" v="350" actId="2711"/>
          <ac:spMkLst>
            <pc:docMk/>
            <pc:sldMk cId="4128563260" sldId="304"/>
            <ac:spMk id="14" creationId="{03A82841-0EDF-4543-88B5-BE56B6332BC0}"/>
          </ac:spMkLst>
        </pc:spChg>
      </pc:sldChg>
      <pc:sldChg chg="addSp delSp modSp add">
        <pc:chgData name="何 梓安" userId="774906d8d4a0e94f" providerId="LiveId" clId="{0D8F3A76-D917-BF42-9B41-187440199681}" dt="2020-03-23T08:07:34.359" v="346" actId="20577"/>
        <pc:sldMkLst>
          <pc:docMk/>
          <pc:sldMk cId="4012928906" sldId="305"/>
        </pc:sldMkLst>
        <pc:spChg chg="mod">
          <ac:chgData name="何 梓安" userId="774906d8d4a0e94f" providerId="LiveId" clId="{0D8F3A76-D917-BF42-9B41-187440199681}" dt="2020-03-23T08:03:28.854" v="284" actId="20577"/>
          <ac:spMkLst>
            <pc:docMk/>
            <pc:sldMk cId="4012928906" sldId="305"/>
            <ac:spMk id="2" creationId="{FA383D36-FE7F-49DD-8015-9D035EEAD385}"/>
          </ac:spMkLst>
        </pc:spChg>
        <pc:spChg chg="mod">
          <ac:chgData name="何 梓安" userId="774906d8d4a0e94f" providerId="LiveId" clId="{0D8F3A76-D917-BF42-9B41-187440199681}" dt="2020-03-23T08:07:34.359" v="346" actId="20577"/>
          <ac:spMkLst>
            <pc:docMk/>
            <pc:sldMk cId="4012928906" sldId="305"/>
            <ac:spMk id="14" creationId="{03A82841-0EDF-4543-88B5-BE56B6332BC0}"/>
          </ac:spMkLst>
        </pc:spChg>
        <pc:picChg chg="add mod">
          <ac:chgData name="何 梓安" userId="774906d8d4a0e94f" providerId="LiveId" clId="{0D8F3A76-D917-BF42-9B41-187440199681}" dt="2020-03-23T08:01:31.284" v="241" actId="27614"/>
          <ac:picMkLst>
            <pc:docMk/>
            <pc:sldMk cId="4012928906" sldId="305"/>
            <ac:picMk id="4" creationId="{6C31CE09-E684-FE4E-8882-5102DD289E0F}"/>
          </ac:picMkLst>
        </pc:picChg>
        <pc:picChg chg="del">
          <ac:chgData name="何 梓安" userId="774906d8d4a0e94f" providerId="LiveId" clId="{0D8F3A76-D917-BF42-9B41-187440199681}" dt="2020-03-23T08:01:19.735" v="237" actId="478"/>
          <ac:picMkLst>
            <pc:docMk/>
            <pc:sldMk cId="4012928906" sldId="305"/>
            <ac:picMk id="7" creationId="{33D3F17A-D401-6942-8B39-7E28F6325593}"/>
          </ac:picMkLst>
        </pc:picChg>
      </pc:sldChg>
      <pc:sldChg chg="addSp modSp add">
        <pc:chgData name="何 梓安" userId="774906d8d4a0e94f" providerId="LiveId" clId="{0D8F3A76-D917-BF42-9B41-187440199681}" dt="2020-03-23T08:07:21.793" v="343" actId="2711"/>
        <pc:sldMkLst>
          <pc:docMk/>
          <pc:sldMk cId="705499345" sldId="306"/>
        </pc:sldMkLst>
        <pc:spChg chg="mod">
          <ac:chgData name="何 梓安" userId="774906d8d4a0e94f" providerId="LiveId" clId="{0D8F3A76-D917-BF42-9B41-187440199681}" dt="2020-03-23T08:03:25.255" v="282" actId="20577"/>
          <ac:spMkLst>
            <pc:docMk/>
            <pc:sldMk cId="705499345" sldId="306"/>
            <ac:spMk id="2" creationId="{FA383D36-FE7F-49DD-8015-9D035EEAD385}"/>
          </ac:spMkLst>
        </pc:spChg>
        <pc:spChg chg="add mod">
          <ac:chgData name="何 梓安" userId="774906d8d4a0e94f" providerId="LiveId" clId="{0D8F3A76-D917-BF42-9B41-187440199681}" dt="2020-03-23T08:07:21.793" v="343" actId="2711"/>
          <ac:spMkLst>
            <pc:docMk/>
            <pc:sldMk cId="705499345" sldId="306"/>
            <ac:spMk id="10" creationId="{7395BB37-F926-BF4B-8AFA-AB3B6B2F528C}"/>
          </ac:spMkLst>
        </pc:spChg>
        <pc:spChg chg="mod">
          <ac:chgData name="何 梓安" userId="774906d8d4a0e94f" providerId="LiveId" clId="{0D8F3A76-D917-BF42-9B41-187440199681}" dt="2020-03-23T08:07:16.291" v="342" actId="2711"/>
          <ac:spMkLst>
            <pc:docMk/>
            <pc:sldMk cId="705499345" sldId="306"/>
            <ac:spMk id="14" creationId="{03A82841-0EDF-4543-88B5-BE56B6332BC0}"/>
          </ac:spMkLst>
        </pc:spChg>
        <pc:picChg chg="mod">
          <ac:chgData name="何 梓安" userId="774906d8d4a0e94f" providerId="LiveId" clId="{0D8F3A76-D917-BF42-9B41-187440199681}" dt="2020-03-23T08:02:34.576" v="252" actId="1076"/>
          <ac:picMkLst>
            <pc:docMk/>
            <pc:sldMk cId="705499345" sldId="306"/>
            <ac:picMk id="4" creationId="{6C31CE09-E684-FE4E-8882-5102DD289E0F}"/>
          </ac:picMkLst>
        </pc:picChg>
      </pc:sldChg>
      <pc:sldChg chg="addSp delSp modSp add">
        <pc:chgData name="何 梓安" userId="774906d8d4a0e94f" providerId="LiveId" clId="{0D8F3A76-D917-BF42-9B41-187440199681}" dt="2020-03-23T08:05:52.893" v="325" actId="1076"/>
        <pc:sldMkLst>
          <pc:docMk/>
          <pc:sldMk cId="1935313878" sldId="307"/>
        </pc:sldMkLst>
        <pc:spChg chg="mod">
          <ac:chgData name="何 梓安" userId="774906d8d4a0e94f" providerId="LiveId" clId="{0D8F3A76-D917-BF42-9B41-187440199681}" dt="2020-03-23T08:03:53.184" v="292" actId="20577"/>
          <ac:spMkLst>
            <pc:docMk/>
            <pc:sldMk cId="1935313878" sldId="307"/>
            <ac:spMk id="2" creationId="{FA383D36-FE7F-49DD-8015-9D035EEAD385}"/>
          </ac:spMkLst>
        </pc:spChg>
        <pc:spChg chg="mod">
          <ac:chgData name="何 梓安" userId="774906d8d4a0e94f" providerId="LiveId" clId="{0D8F3A76-D917-BF42-9B41-187440199681}" dt="2020-03-23T08:04:51.744" v="311" actId="1076"/>
          <ac:spMkLst>
            <pc:docMk/>
            <pc:sldMk cId="1935313878" sldId="307"/>
            <ac:spMk id="10" creationId="{7395BB37-F926-BF4B-8AFA-AB3B6B2F528C}"/>
          </ac:spMkLst>
        </pc:spChg>
        <pc:spChg chg="add mod">
          <ac:chgData name="何 梓安" userId="774906d8d4a0e94f" providerId="LiveId" clId="{0D8F3A76-D917-BF42-9B41-187440199681}" dt="2020-03-23T08:05:52.893" v="325" actId="1076"/>
          <ac:spMkLst>
            <pc:docMk/>
            <pc:sldMk cId="1935313878" sldId="307"/>
            <ac:spMk id="13" creationId="{CEEB40BA-7FEA-4D41-B3E2-0C427C48F9C5}"/>
          </ac:spMkLst>
        </pc:spChg>
        <pc:spChg chg="del mod">
          <ac:chgData name="何 梓安" userId="774906d8d4a0e94f" providerId="LiveId" clId="{0D8F3A76-D917-BF42-9B41-187440199681}" dt="2020-03-23T08:04:05.067" v="295" actId="478"/>
          <ac:spMkLst>
            <pc:docMk/>
            <pc:sldMk cId="1935313878" sldId="307"/>
            <ac:spMk id="14" creationId="{03A82841-0EDF-4543-88B5-BE56B6332BC0}"/>
          </ac:spMkLst>
        </pc:spChg>
        <pc:spChg chg="add del">
          <ac:chgData name="何 梓安" userId="774906d8d4a0e94f" providerId="LiveId" clId="{0D8F3A76-D917-BF42-9B41-187440199681}" dt="2020-03-23T08:05:24.541" v="320"/>
          <ac:spMkLst>
            <pc:docMk/>
            <pc:sldMk cId="1935313878" sldId="307"/>
            <ac:spMk id="15" creationId="{CA3FE810-2B9E-2E4E-B1F4-0EBA8169162B}"/>
          </ac:spMkLst>
        </pc:spChg>
        <pc:picChg chg="del">
          <ac:chgData name="何 梓安" userId="774906d8d4a0e94f" providerId="LiveId" clId="{0D8F3A76-D917-BF42-9B41-187440199681}" dt="2020-03-23T08:04:01.512" v="293" actId="478"/>
          <ac:picMkLst>
            <pc:docMk/>
            <pc:sldMk cId="1935313878" sldId="307"/>
            <ac:picMk id="4" creationId="{6C31CE09-E684-FE4E-8882-5102DD289E0F}"/>
          </ac:picMkLst>
        </pc:picChg>
        <pc:picChg chg="add mod">
          <ac:chgData name="何 梓安" userId="774906d8d4a0e94f" providerId="LiveId" clId="{0D8F3A76-D917-BF42-9B41-187440199681}" dt="2020-03-23T08:04:42.310" v="309" actId="1076"/>
          <ac:picMkLst>
            <pc:docMk/>
            <pc:sldMk cId="1935313878" sldId="307"/>
            <ac:picMk id="5" creationId="{4601F79D-D452-7648-AD72-D7636A420B38}"/>
          </ac:picMkLst>
        </pc:picChg>
      </pc:sldChg>
      <pc:sldChg chg="delSp modSp add del">
        <pc:chgData name="何 梓安" userId="774906d8d4a0e94f" providerId="LiveId" clId="{0D8F3A76-D917-BF42-9B41-187440199681}" dt="2020-03-23T08:08:22.114" v="352" actId="2696"/>
        <pc:sldMkLst>
          <pc:docMk/>
          <pc:sldMk cId="2252031294" sldId="308"/>
        </pc:sldMkLst>
        <pc:spChg chg="mod">
          <ac:chgData name="何 梓安" userId="774906d8d4a0e94f" providerId="LiveId" clId="{0D8F3A76-D917-BF42-9B41-187440199681}" dt="2020-03-23T08:06:33.559" v="330"/>
          <ac:spMkLst>
            <pc:docMk/>
            <pc:sldMk cId="2252031294" sldId="308"/>
            <ac:spMk id="2" creationId="{FA383D36-FE7F-49DD-8015-9D035EEAD385}"/>
          </ac:spMkLst>
        </pc:spChg>
        <pc:spChg chg="mod">
          <ac:chgData name="何 梓安" userId="774906d8d4a0e94f" providerId="LiveId" clId="{0D8F3A76-D917-BF42-9B41-187440199681}" dt="2020-03-23T08:07:07.874" v="341" actId="2711"/>
          <ac:spMkLst>
            <pc:docMk/>
            <pc:sldMk cId="2252031294" sldId="308"/>
            <ac:spMk id="10" creationId="{7395BB37-F926-BF4B-8AFA-AB3B6B2F528C}"/>
          </ac:spMkLst>
        </pc:spChg>
        <pc:spChg chg="del">
          <ac:chgData name="何 梓安" userId="774906d8d4a0e94f" providerId="LiveId" clId="{0D8F3A76-D917-BF42-9B41-187440199681}" dt="2020-03-23T08:06:44.254" v="332" actId="478"/>
          <ac:spMkLst>
            <pc:docMk/>
            <pc:sldMk cId="2252031294" sldId="308"/>
            <ac:spMk id="13" creationId="{CEEB40BA-7FEA-4D41-B3E2-0C427C48F9C5}"/>
          </ac:spMkLst>
        </pc:spChg>
        <pc:picChg chg="del">
          <ac:chgData name="何 梓安" userId="774906d8d4a0e94f" providerId="LiveId" clId="{0D8F3A76-D917-BF42-9B41-187440199681}" dt="2020-03-23T08:06:40.842" v="331" actId="478"/>
          <ac:picMkLst>
            <pc:docMk/>
            <pc:sldMk cId="2252031294" sldId="308"/>
            <ac:picMk id="5" creationId="{4601F79D-D452-7648-AD72-D7636A420B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2D714-4763-4A5F-969F-99084744641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1A1FB-EC29-4DA4-9EA5-D82012121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4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44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3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4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7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3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4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2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0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3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7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1A1FB-EC29-4DA4-9EA5-D82012121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0618C-D568-4B1F-B962-4CCCE8C2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E5EEC-9CFE-493D-90E5-FB9FEAAF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99058-F0FC-417C-A224-D69AC9A1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29E3B-F0E0-4176-9517-E731D8B7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47471-EAAF-48DC-93B1-CB37DA6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2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AFB9A-B0FC-4629-B0C8-02CD5D07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EDECB-6B17-4D5B-BBED-169C42AEB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12859-74E0-4A45-912E-F986A779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9415-8751-477A-A74A-6D014A75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7B332-D67B-4C25-80F7-3139BA23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437BF-3D73-4F34-A9CA-8DEC77330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0939F5-9C92-4935-B840-39C46824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091DD-726D-4378-A9FD-8081121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1F430-AC94-4AD3-A407-13F45D0D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94BB9-04DF-412B-A2C9-C8C73EB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7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28BB-F88C-4820-B802-FDEC3DC1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7FEE6-B318-4E7F-8DA1-91647A78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F5AE-5BAB-4B16-9D5B-E2986F36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BABED-BAA1-4986-9DC0-8F62A90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2A8A3-057D-4B7C-BF17-E583B12B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9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CA1DD-1311-4586-8988-869103AE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896F5-3DD1-4B8A-BD89-E1AA71D0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F0E98-F7E6-4338-BCAD-C7A6B116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631F7-871C-461C-974B-53BEC64C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FA23E-590E-4551-9837-776AB8D4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8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B5958-FF7F-42EE-8084-5BFFEF7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F7A78-8D84-4B1E-9996-A07FAF78D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3D957-E1EF-45B6-9648-45EED8BB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939A9-9169-4292-90B3-58D2E0BA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0D35E-0F40-41D5-B1EB-4C05D45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19E21-D09D-47B8-A416-21EACA34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9754E-7BDB-4DD7-BFB0-5E2A5F20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76175-8609-473E-8FA3-93B0D0DD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B6880-CEB6-471A-BE7A-4D1FB19E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086F5D-643B-46DF-AB38-D1AA8A378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97F423-0EF5-4834-85D1-F848196D7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F245E-634F-40A3-A8DC-C9E9E789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26C88-0E34-423E-A46D-82881A41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C2693C-8823-42CE-B356-CBD1C2FC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A32B1-574A-4A0C-BF3D-9B7C6B55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B5AF0-2BF4-496C-A3A7-8D8A9EFC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85EC1E-8495-4554-A503-CA32059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46F59-67A5-4815-95D7-C4C7229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86DC3-141C-4C30-B5B7-E96BDFF6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D6BE44-A6D5-432F-8084-C0A2DE84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0ADBB-2A33-4275-BE2E-790DE906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6BA5C-C118-40B1-A306-EFDAA94A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5F7F6-76DF-429C-BA47-58BF1D64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8D510-E28B-4635-A0BC-C7690203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FCCC5-30D5-443C-BB13-49250D7A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A786E-69E2-48C5-BD4B-624ADE43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A81CF-6B4C-489A-9F7E-2436B6CE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0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69D1C-46B7-4BDC-8DB0-C29D01E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3816D2-F97A-4DA5-881A-BD279B351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45C60-3FD4-417B-8E9C-99A9E23CF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5E4E8-5E6F-4168-9694-F525998C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2073F-3C03-41C5-9CA6-1EC98EA4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A5241-CD25-4C83-BB12-EE08360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3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62EAA8-8296-4BB4-95B5-8A05EF47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3DC90-2DBC-430F-996A-D5D661B3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B33A-6E39-4554-958B-2990DA7AF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CB0E-46C3-4CB9-979B-37A67AE49F2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9C27-DC02-4017-8C31-70CAEBEF7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E98A-A4F7-42ED-AB3B-0A0A4D4CC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7134-B18A-49F8-9BE0-BD1E2D8C8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7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B5A62-95D6-4A87-A477-23113FA6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Elevator</a:t>
            </a:r>
            <a:endParaRPr lang="zh-CN" altLang="en-US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06FD7-5927-4D17-9546-E8F1CE841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：陈怡珺</a:t>
            </a:r>
            <a:endParaRPr lang="en-US" altLang="zh-CN" sz="2000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：刘承奇</a:t>
            </a:r>
            <a:endParaRPr lang="en-US" altLang="zh-CN" sz="2000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：任怡静</a:t>
            </a:r>
            <a:endParaRPr lang="en-US" altLang="zh-CN" sz="2000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9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>
            <a:extLst>
              <a:ext uri="{FF2B5EF4-FFF2-40B4-BE49-F238E27FC236}">
                <a16:creationId xmlns:a16="http://schemas.microsoft.com/office/drawing/2014/main" id="{96F11F99-6A94-45F5-B911-83C2D078E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Huarong Path</a:t>
            </a:r>
            <a:endParaRPr lang="zh-CN" altLang="en-US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4062A764-0C04-4DE1-8731-A280082E2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R: 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刘承奇</a:t>
            </a:r>
            <a:endParaRPr lang="en-US" altLang="zh-CN" sz="2000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D: 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任怡静</a:t>
            </a:r>
            <a:endParaRPr lang="en-US" altLang="zh-CN" sz="2000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V: 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陈怡珺</a:t>
            </a:r>
          </a:p>
        </p:txBody>
      </p:sp>
    </p:spTree>
    <p:extLst>
      <p:ext uri="{BB962C8B-B14F-4D97-AF65-F5344CB8AC3E}">
        <p14:creationId xmlns:p14="http://schemas.microsoft.com/office/powerpoint/2010/main" val="157659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9E9DC1E-D375-40B3-8714-B5C180F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19"/>
            <a:ext cx="7513320" cy="5717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Introduction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768B9C-DC69-442C-AB21-4E3F3D3B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09" y="871417"/>
            <a:ext cx="4048125" cy="50768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33C56D-23DE-4653-84DD-5A254E1D3B5A}"/>
              </a:ext>
            </a:extLst>
          </p:cNvPr>
          <p:cNvSpPr txBox="1"/>
          <p:nvPr/>
        </p:nvSpPr>
        <p:spPr>
          <a:xfrm>
            <a:off x="838200" y="1228397"/>
            <a:ext cx="5882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Huarong Path is a kind of Chinese folk puzzle game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 fictitious story in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Romance of the Three Kingdoms.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the game, players help Cao Cao move from the initial position to the bottom middle of the board by moving each piece, and escape from the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Only one piece can be moved to one direction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is not allowed to cross other pieces or cause overlapping of pieces.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Chess pieces are not allowed to go out of the chessboard.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players should take as few steps as possible to win the game.</a:t>
            </a: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3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D1178B0-8A64-4188-863A-F796E7A60A12}"/>
              </a:ext>
            </a:extLst>
          </p:cNvPr>
          <p:cNvSpPr txBox="1">
            <a:spLocks/>
          </p:cNvSpPr>
          <p:nvPr/>
        </p:nvSpPr>
        <p:spPr>
          <a:xfrm>
            <a:off x="838200" y="393419"/>
            <a:ext cx="7513320" cy="571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UI: Main Menu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D8CD03-FF90-4AD3-A235-953D935AD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" y="962702"/>
            <a:ext cx="12023541" cy="54105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AE249D-506E-4AAF-A21D-05AA02BF6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20" y="3177120"/>
            <a:ext cx="1321164" cy="34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0FDC61-F3C7-4317-8031-C9C3F8AD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47" y="-1"/>
            <a:ext cx="10202713" cy="640022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0C8E393-06F9-46F7-9257-AFFE9FA38294}"/>
              </a:ext>
            </a:extLst>
          </p:cNvPr>
          <p:cNvSpPr txBox="1">
            <a:spLocks/>
          </p:cNvSpPr>
          <p:nvPr/>
        </p:nvSpPr>
        <p:spPr>
          <a:xfrm>
            <a:off x="838200" y="393419"/>
            <a:ext cx="7513320" cy="571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UI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A2208D-164C-45B7-B234-D0FCC6008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4" y="238999"/>
            <a:ext cx="6066931" cy="48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07198978-0F4A-4AE2-A7E3-17E7F3A53EF4}"/>
              </a:ext>
            </a:extLst>
          </p:cNvPr>
          <p:cNvSpPr txBox="1">
            <a:spLocks/>
          </p:cNvSpPr>
          <p:nvPr/>
        </p:nvSpPr>
        <p:spPr>
          <a:xfrm>
            <a:off x="838200" y="393419"/>
            <a:ext cx="7513320" cy="571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UI: Game interface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FC492A-E8FE-4D65-A594-07262C188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93" y="1115681"/>
            <a:ext cx="11639414" cy="53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4019F-891D-42BD-90C8-1806F5B0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288" y="2296199"/>
            <a:ext cx="4483961" cy="1590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Cases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B51197-90D8-44BC-A1ED-961995B7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5" y="0"/>
            <a:ext cx="5385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143B4FB3-4D56-499B-811A-04DA20A1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D21EEAEC-5EE4-48BA-8A13-E24E0E06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46389C89-FB68-4A6B-A23C-8B4F1237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6A8ED3D5-919E-4760-BAB8-039682502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30">
            <a:extLst>
              <a:ext uri="{FF2B5EF4-FFF2-40B4-BE49-F238E27FC236}">
                <a16:creationId xmlns:a16="http://schemas.microsoft.com/office/drawing/2014/main" id="{7633AB5D-32E9-4A43-8CB9-C7D791B96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2">
            <a:extLst>
              <a:ext uri="{FF2B5EF4-FFF2-40B4-BE49-F238E27FC236}">
                <a16:creationId xmlns:a16="http://schemas.microsoft.com/office/drawing/2014/main" id="{EE19463F-550B-4A19-9233-19403884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>
            <a:extLst>
              <a:ext uri="{FF2B5EF4-FFF2-40B4-BE49-F238E27FC236}">
                <a16:creationId xmlns:a16="http://schemas.microsoft.com/office/drawing/2014/main" id="{CC0A1880-B3E7-4465-B6FE-B3545E9C8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Drug Pump</a:t>
            </a:r>
            <a:endParaRPr lang="zh-CN" altLang="en-US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副标题 2">
            <a:extLst>
              <a:ext uri="{FF2B5EF4-FFF2-40B4-BE49-F238E27FC236}">
                <a16:creationId xmlns:a16="http://schemas.microsoft.com/office/drawing/2014/main" id="{C41D52C1-779B-4602-90BA-2689B869C0C2}"/>
              </a:ext>
            </a:extLst>
          </p:cNvPr>
          <p:cNvSpPr txBox="1">
            <a:spLocks/>
          </p:cNvSpPr>
          <p:nvPr/>
        </p:nvSpPr>
        <p:spPr>
          <a:xfrm>
            <a:off x="7961258" y="4525347"/>
            <a:ext cx="3258675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R: 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任怡静</a:t>
            </a:r>
            <a:endParaRPr lang="en-US" altLang="zh-CN" sz="2000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D: 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陈怡珺</a:t>
            </a:r>
            <a:endParaRPr lang="en-US" altLang="zh-CN" sz="2000" dirty="0">
              <a:solidFill>
                <a:srgbClr val="5959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V: </a:t>
            </a:r>
            <a:r>
              <a:rPr lang="zh-CN" altLang="en-US" sz="2000" dirty="0">
                <a:solidFill>
                  <a:srgbClr val="5959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刘承奇</a:t>
            </a:r>
          </a:p>
        </p:txBody>
      </p:sp>
    </p:spTree>
    <p:extLst>
      <p:ext uri="{BB962C8B-B14F-4D97-AF65-F5344CB8AC3E}">
        <p14:creationId xmlns:p14="http://schemas.microsoft.com/office/powerpoint/2010/main" val="164962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094014"/>
            <a:ext cx="4958444" cy="508294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total amount per day is 3ml and the maximum injection amount per hour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1ml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hardwired it to the code to make sure that it cannot be violated.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baseline injection is 0.01-0.1ml/min, and the bolus is 0.2-0.5ml/shot, we make sure that the value cannot go overflow or underflow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5029" y="391886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Basics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E92AB-D22D-4AC2-B436-DEADF837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39" y="1290320"/>
            <a:ext cx="5758399" cy="38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7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9E9DC1E-D375-40B3-8714-B5C180F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19"/>
            <a:ext cx="7513320" cy="5717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Interfaces: Start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3C56D-23DE-4653-84DD-5A254E1D3B5A}"/>
              </a:ext>
            </a:extLst>
          </p:cNvPr>
          <p:cNvSpPr txBox="1"/>
          <p:nvPr/>
        </p:nvSpPr>
        <p:spPr>
          <a:xfrm>
            <a:off x="876219" y="965200"/>
            <a:ext cx="50859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nurse have to input the right ID and password to enter the Setup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nurse can change the dose of baseline/min, bolus/shot, and the Gaps between two bolus that is safe.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When finished, nurse will press confirm to unlock the 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interface gives the real-time amount of injection for 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are light signals for easy understanding when baseline and bolus available.</a:t>
            </a:r>
            <a:endParaRPr lang="zh-CN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66" y="3710609"/>
            <a:ext cx="5544599" cy="20982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31" y="1256946"/>
            <a:ext cx="3373023" cy="19945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66" y="1434783"/>
            <a:ext cx="2473103" cy="14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9E9DC1E-D375-40B3-8714-B5C180F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19"/>
            <a:ext cx="7513320" cy="5717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Interfaces: Processing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3C56D-23DE-4653-84DD-5A254E1D3B5A}"/>
              </a:ext>
            </a:extLst>
          </p:cNvPr>
          <p:cNvSpPr txBox="1"/>
          <p:nvPr/>
        </p:nvSpPr>
        <p:spPr>
          <a:xfrm>
            <a:off x="876219" y="965200"/>
            <a:ext cx="50859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During process, when nurse want to change the value of the data, it will not change the data until the nurse press confirm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When data in the Setup interface is not consistent with the value in the pump system, a striking warning is on the screen until confirm is pressed or the value is consistent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pump will only inject when all the day limits and hour limits are not violated, also it will reserve some drug capacity for bolus</a:t>
            </a:r>
            <a:endParaRPr lang="zh-CN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66" y="1078233"/>
            <a:ext cx="3248324" cy="19660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90" y="3293965"/>
            <a:ext cx="6550319" cy="32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6226FC0-8C59-4873-8FFC-4A1539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288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9CF134-DF23-4D78-925A-E5373D00BC50}"/>
              </a:ext>
            </a:extLst>
          </p:cNvPr>
          <p:cNvSpPr txBox="1"/>
          <p:nvPr/>
        </p:nvSpPr>
        <p:spPr>
          <a:xfrm>
            <a:off x="2064962" y="2737286"/>
            <a:ext cx="8062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2</a:t>
            </a:r>
            <a:r>
              <a:rPr lang="en-US" altLang="zh-CN" sz="3600" dirty="0"/>
              <a:t> elevators </a:t>
            </a:r>
          </a:p>
          <a:p>
            <a:pPr algn="ctr"/>
            <a:r>
              <a:rPr lang="en-US" altLang="zh-CN" sz="3600" dirty="0"/>
              <a:t>a building with </a:t>
            </a:r>
            <a:r>
              <a:rPr lang="en-US" altLang="zh-CN" sz="3600" b="1" dirty="0"/>
              <a:t>3</a:t>
            </a:r>
            <a:r>
              <a:rPr lang="en-US" altLang="zh-CN" sz="3600" dirty="0"/>
              <a:t> floors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801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D1178B0-8A64-4188-863A-F796E7A60A12}"/>
              </a:ext>
            </a:extLst>
          </p:cNvPr>
          <p:cNvSpPr txBox="1">
            <a:spLocks/>
          </p:cNvSpPr>
          <p:nvPr/>
        </p:nvSpPr>
        <p:spPr>
          <a:xfrm>
            <a:off x="838200" y="393419"/>
            <a:ext cx="7513320" cy="571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Interfaces: Patient Button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9420" y="1028343"/>
            <a:ext cx="4392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press the button when needed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pressed the bolus, the system will check for if  the time interval in between is large enough compared to the value the nurse has set for him/her.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see when the bolus is available by watching the Bolus Available lightbulb is on 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4" y="965200"/>
            <a:ext cx="6751587" cy="41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3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4019F-891D-42BD-90C8-1806F5B0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288" y="2296199"/>
            <a:ext cx="4483961" cy="1590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Cases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B51197-90D8-44BC-A1ED-961995B7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5" y="0"/>
            <a:ext cx="5385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B725B-58A2-4A97-970F-96C6CC820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 useBgFill="1">
        <p:nvSpPr>
          <p:cNvPr id="15" name="Rectangle 34">
            <a:extLst>
              <a:ext uri="{FF2B5EF4-FFF2-40B4-BE49-F238E27FC236}">
                <a16:creationId xmlns:a16="http://schemas.microsoft.com/office/drawing/2014/main" id="{9305086B-58E2-4532-BC79-16601C71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87DCD9A6-4599-49AF-8A3C-96A94FB47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F87EBF09-F195-4E38-A646-3CC6E262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40">
            <a:extLst>
              <a:ext uri="{FF2B5EF4-FFF2-40B4-BE49-F238E27FC236}">
                <a16:creationId xmlns:a16="http://schemas.microsoft.com/office/drawing/2014/main" id="{E1C37580-57C3-442D-9474-48F9B5AD8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42">
            <a:extLst>
              <a:ext uri="{FF2B5EF4-FFF2-40B4-BE49-F238E27FC236}">
                <a16:creationId xmlns:a16="http://schemas.microsoft.com/office/drawing/2014/main" id="{CFB3D341-96A7-48F9-9C05-9CC6B0A61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C344385E-C324-4825-B978-83632EEE4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46">
            <a:extLst>
              <a:ext uri="{FF2B5EF4-FFF2-40B4-BE49-F238E27FC236}">
                <a16:creationId xmlns:a16="http://schemas.microsoft.com/office/drawing/2014/main" id="{3E630549-0FC6-4CA1-8888-CA07F9332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48">
            <a:extLst>
              <a:ext uri="{FF2B5EF4-FFF2-40B4-BE49-F238E27FC236}">
                <a16:creationId xmlns:a16="http://schemas.microsoft.com/office/drawing/2014/main" id="{19383408-B2A9-4048-AD5C-7D8EBA70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50">
            <a:extLst>
              <a:ext uri="{FF2B5EF4-FFF2-40B4-BE49-F238E27FC236}">
                <a16:creationId xmlns:a16="http://schemas.microsoft.com/office/drawing/2014/main" id="{E112291B-D091-468B-998D-45EA765D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id="{FA23C32E-99D8-41A6-AEC2-8CCF75DC5961}"/>
              </a:ext>
            </a:extLst>
          </p:cNvPr>
          <p:cNvSpPr txBox="1">
            <a:spLocks/>
          </p:cNvSpPr>
          <p:nvPr/>
        </p:nvSpPr>
        <p:spPr>
          <a:xfrm>
            <a:off x="5903272" y="3061443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0000" dirty="0">
                <a:solidFill>
                  <a:srgbClr val="FF0000"/>
                </a:solidFill>
                <a:latin typeface="Edwardian Script ITC" panose="030303020407070D0804" pitchFamily="66" charset="0"/>
                <a:ea typeface="微软雅黑 Light" panose="020B0502040204020203" pitchFamily="34" charset="-122"/>
              </a:rPr>
              <a:t>Thanks!</a:t>
            </a:r>
            <a:endParaRPr lang="zh-CN" altLang="en-US" sz="10000" dirty="0">
              <a:solidFill>
                <a:srgbClr val="FF0000"/>
              </a:solidFill>
              <a:latin typeface="Edwardian Script ITC" panose="030303020407070D0804" pitchFamily="66" charset="0"/>
              <a:ea typeface="微软雅黑 Light" panose="020B0502040204020203" pitchFamily="34" charset="-122"/>
            </a:endParaRPr>
          </a:p>
        </p:txBody>
      </p:sp>
      <p:sp>
        <p:nvSpPr>
          <p:cNvPr id="26" name="文本占位符 4">
            <a:extLst>
              <a:ext uri="{FF2B5EF4-FFF2-40B4-BE49-F238E27FC236}">
                <a16:creationId xmlns:a16="http://schemas.microsoft.com/office/drawing/2014/main" id="{1FE515B8-7CEB-4B86-B19A-370A2E53A8D5}"/>
              </a:ext>
            </a:extLst>
          </p:cNvPr>
          <p:cNvSpPr txBox="1">
            <a:spLocks/>
          </p:cNvSpPr>
          <p:nvPr/>
        </p:nvSpPr>
        <p:spPr>
          <a:xfrm>
            <a:off x="8862960" y="6158429"/>
            <a:ext cx="3248873" cy="605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>
                <a:solidFill>
                  <a:srgbClr val="ED7D31"/>
                </a:solidFill>
                <a:latin typeface="Edwardian Script ITC" panose="030303020407070D0804" pitchFamily="66" charset="0"/>
              </a:rPr>
              <a:t>Provided</a:t>
            </a:r>
            <a:r>
              <a:rPr lang="zh-CN" altLang="en-US" sz="3200" b="1">
                <a:solidFill>
                  <a:srgbClr val="ED7D31"/>
                </a:solidFill>
                <a:latin typeface="Edwardian Script ITC" panose="030303020407070D0804" pitchFamily="66" charset="0"/>
              </a:rPr>
              <a:t> </a:t>
            </a:r>
            <a:r>
              <a:rPr lang="en-US" altLang="zh-CN" sz="3200" b="1">
                <a:solidFill>
                  <a:srgbClr val="ED7D31"/>
                </a:solidFill>
                <a:latin typeface="Edwardian Script ITC" panose="030303020407070D0804" pitchFamily="66" charset="0"/>
              </a:rPr>
              <a:t>by  </a:t>
            </a:r>
            <a:r>
              <a:rPr lang="zh-CN" altLang="en-US" sz="1100" b="1">
                <a:solidFill>
                  <a:srgbClr val="ED7D3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陈怡珺 刘承奇 任怡静</a:t>
            </a:r>
            <a:endParaRPr lang="en-US" altLang="zh-CN" sz="1100">
              <a:solidFill>
                <a:srgbClr val="ED7D31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endParaRPr lang="en-US" altLang="zh-CN" sz="1100" dirty="0">
              <a:solidFill>
                <a:srgbClr val="080808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9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6226FC0-8C59-4873-8FFC-4A1539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288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683D1F-48BF-437D-AE11-581FD50E8409}"/>
              </a:ext>
            </a:extLst>
          </p:cNvPr>
          <p:cNvSpPr txBox="1"/>
          <p:nvPr/>
        </p:nvSpPr>
        <p:spPr>
          <a:xfrm>
            <a:off x="1476773" y="1754393"/>
            <a:ext cx="923845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/>
              <a:t>Elevator should take passenger if there is an ask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Elevators should not both response to the same request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Elevator should move to all floors requested by the passengers inside it.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Elevator’s door should be open after elevator stops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Elevator’s door should be closed while elevator is moving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6226FC0-8C59-4873-8FFC-4A1539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288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——UI inside elevator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683D1F-48BF-437D-AE11-581FD50E8409}"/>
              </a:ext>
            </a:extLst>
          </p:cNvPr>
          <p:cNvSpPr txBox="1"/>
          <p:nvPr/>
        </p:nvSpPr>
        <p:spPr>
          <a:xfrm>
            <a:off x="1476773" y="1754393"/>
            <a:ext cx="9238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/>
              <a:t>Passenger can </a:t>
            </a:r>
            <a:r>
              <a:rPr lang="en-US" altLang="zh-CN" sz="2800" b="1" dirty="0"/>
              <a:t>set</a:t>
            </a:r>
            <a:r>
              <a:rPr lang="en-US" altLang="zh-CN" sz="2800" dirty="0"/>
              <a:t> request floor no. 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Passenger can </a:t>
            </a:r>
            <a:r>
              <a:rPr lang="en-US" altLang="zh-CN" sz="2800" b="1" dirty="0"/>
              <a:t>hold door open</a:t>
            </a:r>
            <a:r>
              <a:rPr lang="en-US" altLang="zh-CN" sz="2800" dirty="0"/>
              <a:t> before it closed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Passenger can </a:t>
            </a:r>
            <a:r>
              <a:rPr lang="en-US" altLang="zh-CN" sz="2800" b="1" dirty="0"/>
              <a:t>close door </a:t>
            </a:r>
            <a:r>
              <a:rPr lang="en-US" altLang="zh-CN" sz="2800" dirty="0"/>
              <a:t>in advance 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Passenger can know elevator’s moving </a:t>
            </a:r>
            <a:r>
              <a:rPr lang="en-US" altLang="zh-CN" sz="2800" b="1" dirty="0"/>
              <a:t>direction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/>
              <a:t>Passenger can know elevator’s </a:t>
            </a:r>
            <a:r>
              <a:rPr lang="en-US" altLang="zh-CN" sz="2800" b="1" dirty="0"/>
              <a:t>position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/>
              <a:t>Passenger can call staff if </a:t>
            </a:r>
            <a:r>
              <a:rPr lang="en-US" altLang="zh-CN" sz="2800" b="1" dirty="0"/>
              <a:t>emergency</a:t>
            </a:r>
            <a:r>
              <a:rPr lang="en-US" altLang="zh-CN" sz="2800" dirty="0"/>
              <a:t> occur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10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6226FC0-8C59-4873-8FFC-4A1539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288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Interface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471DCC-42A5-464B-810E-0AD1B392D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49" y="1379370"/>
            <a:ext cx="7777702" cy="47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6226FC0-8C59-4873-8FFC-4A1539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288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——UI on each floor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F2B24-5C25-4036-BE72-5EF54A7FA19A}"/>
              </a:ext>
            </a:extLst>
          </p:cNvPr>
          <p:cNvSpPr txBox="1"/>
          <p:nvPr/>
        </p:nvSpPr>
        <p:spPr>
          <a:xfrm>
            <a:off x="1486812" y="2466369"/>
            <a:ext cx="92384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/>
              <a:t>Passenger can </a:t>
            </a:r>
            <a:r>
              <a:rPr lang="en-US" altLang="zh-CN" sz="2800" b="1" dirty="0"/>
              <a:t>ask </a:t>
            </a:r>
            <a:r>
              <a:rPr lang="en-US" altLang="zh-CN" sz="2800" dirty="0"/>
              <a:t>for elevator 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Passenger can ask for </a:t>
            </a:r>
            <a:r>
              <a:rPr lang="en-US" altLang="zh-CN" sz="2800" b="1" dirty="0"/>
              <a:t>moving up/down</a:t>
            </a:r>
          </a:p>
          <a:p>
            <a:pPr marL="457200" indent="-457200">
              <a:buAutoNum type="arabicPeriod"/>
            </a:pPr>
            <a:r>
              <a:rPr lang="en-US" altLang="zh-CN" sz="2800" dirty="0"/>
              <a:t>Passenger can know 2 elevators’ next moving </a:t>
            </a:r>
            <a:r>
              <a:rPr lang="en-US" altLang="zh-CN" sz="2800" b="1" dirty="0"/>
              <a:t>direction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/>
              <a:t>Passenger can know 2 elevators’ </a:t>
            </a:r>
            <a:r>
              <a:rPr lang="en-US" altLang="zh-CN" sz="2800" b="1" dirty="0"/>
              <a:t>position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35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6226FC0-8C59-4873-8FFC-4A1539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288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Interface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76B047-225A-4B5E-ABAB-351EAB435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91" y="1540688"/>
            <a:ext cx="9181537" cy="49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6226FC0-8C59-4873-8FFC-4A1539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288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Interface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4C1D3C-6037-4CE1-89CF-4AA236B8F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1" y="2675806"/>
            <a:ext cx="5142274" cy="37533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665959-A9B5-4DAA-B588-15BFF30B6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70" y="3565635"/>
            <a:ext cx="4805854" cy="34089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C4BFD5-7221-450F-A278-8BC2D65A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60" y="428830"/>
            <a:ext cx="5142275" cy="37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4019F-891D-42BD-90C8-1806F5B0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288" y="2296199"/>
            <a:ext cx="4483961" cy="1590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Cases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B51197-90D8-44BC-A1ED-961995B7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5" y="0"/>
            <a:ext cx="5385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630</Words>
  <Application>Microsoft Office PowerPoint</Application>
  <PresentationFormat>宽屏</PresentationFormat>
  <Paragraphs>84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STXinwei</vt:lpstr>
      <vt:lpstr>微软雅黑</vt:lpstr>
      <vt:lpstr>微软雅黑 Light</vt:lpstr>
      <vt:lpstr>Arial</vt:lpstr>
      <vt:lpstr>Calibri</vt:lpstr>
      <vt:lpstr>Edwardian Script ITC</vt:lpstr>
      <vt:lpstr>Times New Roman</vt:lpstr>
      <vt:lpstr>Office 主题​​</vt:lpstr>
      <vt:lpstr>Elevator</vt:lpstr>
      <vt:lpstr>Requirement</vt:lpstr>
      <vt:lpstr>Requirement</vt:lpstr>
      <vt:lpstr>Requirement ——UI inside elevator</vt:lpstr>
      <vt:lpstr>User Interface UI </vt:lpstr>
      <vt:lpstr>Requirement ——UI on each floor</vt:lpstr>
      <vt:lpstr>User Interface</vt:lpstr>
      <vt:lpstr>User Interface</vt:lpstr>
      <vt:lpstr>Test Cases</vt:lpstr>
      <vt:lpstr>Huarong Path</vt:lpstr>
      <vt:lpstr>Project Introduction</vt:lpstr>
      <vt:lpstr>PowerPoint 演示文稿</vt:lpstr>
      <vt:lpstr>PowerPoint 演示文稿</vt:lpstr>
      <vt:lpstr>PowerPoint 演示文稿</vt:lpstr>
      <vt:lpstr>Test Cases</vt:lpstr>
      <vt:lpstr>Drug Pump</vt:lpstr>
      <vt:lpstr>PowerPoint 演示文稿</vt:lpstr>
      <vt:lpstr>Interfaces: Start</vt:lpstr>
      <vt:lpstr>Interfaces: Processing</vt:lpstr>
      <vt:lpstr>PowerPoint 演示文稿</vt:lpstr>
      <vt:lpstr>Test Cases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Presentation</dc:title>
  <dc:creator>沈君达</dc:creator>
  <cp:lastModifiedBy>liu chengqi</cp:lastModifiedBy>
  <cp:revision>68</cp:revision>
  <dcterms:created xsi:type="dcterms:W3CDTF">2020-04-07T09:37:32Z</dcterms:created>
  <dcterms:modified xsi:type="dcterms:W3CDTF">2020-06-21T21:01:27Z</dcterms:modified>
</cp:coreProperties>
</file>