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57" r:id="rId4"/>
    <p:sldId id="262" r:id="rId5"/>
    <p:sldId id="265" r:id="rId6"/>
    <p:sldId id="258" r:id="rId7"/>
    <p:sldId id="266" r:id="rId8"/>
    <p:sldId id="268" r:id="rId9"/>
    <p:sldId id="269" r:id="rId10"/>
    <p:sldId id="263" r:id="rId11"/>
    <p:sldId id="270" r:id="rId12"/>
    <p:sldId id="264" r:id="rId13"/>
    <p:sldId id="271" r:id="rId14"/>
    <p:sldId id="272" r:id="rId15"/>
    <p:sldId id="274" r:id="rId16"/>
    <p:sldId id="273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BF919-F1C0-4445-A0AB-7EB5F666F73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5F6746-8784-40C9-BD3B-440C3C45E33C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rPr>
            <a:t>中国共产党和抗日战争</a:t>
          </a:r>
        </a:p>
      </dgm:t>
    </dgm:pt>
    <dgm:pt modelId="{A11CB0F3-7FA6-48BC-B597-D0C2730AFB43}" type="parTrans" cxnId="{49F86A92-C84C-4372-A39E-39D8A804CB8D}">
      <dgm:prSet/>
      <dgm:spPr/>
      <dgm:t>
        <a:bodyPr/>
        <a:lstStyle/>
        <a:p>
          <a:endParaRPr lang="zh-CN" altLang="en-US"/>
        </a:p>
      </dgm:t>
    </dgm:pt>
    <dgm:pt modelId="{DBD7511A-2DF6-448B-B24E-CB90C1F46A51}" type="sibTrans" cxnId="{49F86A92-C84C-4372-A39E-39D8A804CB8D}">
      <dgm:prSet/>
      <dgm:spPr/>
      <dgm:t>
        <a:bodyPr/>
        <a:lstStyle/>
        <a:p>
          <a:endParaRPr lang="zh-CN" altLang="en-US"/>
        </a:p>
      </dgm:t>
    </dgm:pt>
    <dgm:pt modelId="{F6D6BF69-FD2D-40B5-BD01-DAAB784D4047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rPr>
            <a:t>抗日战争的情况和教训</a:t>
          </a:r>
        </a:p>
      </dgm:t>
    </dgm:pt>
    <dgm:pt modelId="{EC9E8165-2724-4FA0-B1D8-E6B685D8E0D6}" type="parTrans" cxnId="{52ECDB91-89FE-40ED-BDBF-92DA6D71D48D}">
      <dgm:prSet/>
      <dgm:spPr/>
      <dgm:t>
        <a:bodyPr/>
        <a:lstStyle/>
        <a:p>
          <a:endParaRPr lang="zh-CN" altLang="en-US"/>
        </a:p>
      </dgm:t>
    </dgm:pt>
    <dgm:pt modelId="{CA02A831-07B9-41E4-A05F-2613487C573B}" type="sibTrans" cxnId="{52ECDB91-89FE-40ED-BDBF-92DA6D71D48D}">
      <dgm:prSet/>
      <dgm:spPr/>
      <dgm:t>
        <a:bodyPr/>
        <a:lstStyle/>
        <a:p>
          <a:endParaRPr lang="zh-CN" altLang="en-US"/>
        </a:p>
      </dgm:t>
    </dgm:pt>
    <dgm:pt modelId="{3CA44E1C-9C59-4F1C-87A9-53312B4E5573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rPr>
            <a:t>在抗日战争中的八路军</a:t>
          </a:r>
        </a:p>
      </dgm:t>
    </dgm:pt>
    <dgm:pt modelId="{F16E4FCD-284E-424F-8252-5300B40B52B5}" type="parTrans" cxnId="{C81D294C-25D0-4BD5-BF49-F14482907A7B}">
      <dgm:prSet/>
      <dgm:spPr/>
      <dgm:t>
        <a:bodyPr/>
        <a:lstStyle/>
        <a:p>
          <a:endParaRPr lang="zh-CN" altLang="en-US"/>
        </a:p>
      </dgm:t>
    </dgm:pt>
    <dgm:pt modelId="{778F0046-3B7B-4963-9DC1-2849F6926BFF}" type="sibTrans" cxnId="{C81D294C-25D0-4BD5-BF49-F14482907A7B}">
      <dgm:prSet/>
      <dgm:spPr/>
      <dgm:t>
        <a:bodyPr/>
        <a:lstStyle/>
        <a:p>
          <a:endParaRPr lang="zh-CN" altLang="en-US"/>
        </a:p>
      </dgm:t>
    </dgm:pt>
    <dgm:pt modelId="{EBAD9E6C-C9A0-4AF9-80C6-EE98BDB48B89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rPr>
            <a:t>抗日战争中的投降主义</a:t>
          </a:r>
        </a:p>
      </dgm:t>
    </dgm:pt>
    <dgm:pt modelId="{B0DB5181-F44A-4D26-A450-CB7715BC6A9C}" type="parTrans" cxnId="{51804013-4E80-4792-94B3-9A4C870D8C8E}">
      <dgm:prSet/>
      <dgm:spPr/>
      <dgm:t>
        <a:bodyPr/>
        <a:lstStyle/>
        <a:p>
          <a:endParaRPr lang="zh-CN" altLang="en-US"/>
        </a:p>
      </dgm:t>
    </dgm:pt>
    <dgm:pt modelId="{30E9402E-D62C-46BF-BAB2-5BD990E700F0}" type="sibTrans" cxnId="{51804013-4E80-4792-94B3-9A4C870D8C8E}">
      <dgm:prSet/>
      <dgm:spPr/>
      <dgm:t>
        <a:bodyPr/>
        <a:lstStyle/>
        <a:p>
          <a:endParaRPr lang="zh-CN" altLang="en-US"/>
        </a:p>
      </dgm:t>
    </dgm:pt>
    <dgm:pt modelId="{8EE2836D-04DD-446A-BA7A-4698018289B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rPr>
            <a:t>民主制度和抗日战争</a:t>
          </a:r>
        </a:p>
      </dgm:t>
    </dgm:pt>
    <dgm:pt modelId="{9E701840-96E7-4586-BC6A-9ED8BAF95D54}" type="parTrans" cxnId="{ED2A2B7C-7EEE-4B4C-8890-D1F6517D9186}">
      <dgm:prSet/>
      <dgm:spPr/>
      <dgm:t>
        <a:bodyPr/>
        <a:lstStyle/>
        <a:p>
          <a:endParaRPr lang="zh-CN" altLang="en-US"/>
        </a:p>
      </dgm:t>
    </dgm:pt>
    <dgm:pt modelId="{993F4AA2-6983-4A8A-BE83-22D56E1A7162}" type="sibTrans" cxnId="{ED2A2B7C-7EEE-4B4C-8890-D1F6517D9186}">
      <dgm:prSet/>
      <dgm:spPr/>
      <dgm:t>
        <a:bodyPr/>
        <a:lstStyle/>
        <a:p>
          <a:endParaRPr lang="zh-CN" altLang="en-US"/>
        </a:p>
      </dgm:t>
    </dgm:pt>
    <dgm:pt modelId="{2E983C78-18CA-4C1F-BA8B-73CB0C6EDF14}" type="pres">
      <dgm:prSet presAssocID="{C8BBF919-F1C0-4445-A0AB-7EB5F666F738}" presName="Name0" presStyleCnt="0">
        <dgm:presLayoutVars>
          <dgm:chMax val="7"/>
          <dgm:chPref val="7"/>
          <dgm:dir/>
        </dgm:presLayoutVars>
      </dgm:prSet>
      <dgm:spPr/>
    </dgm:pt>
    <dgm:pt modelId="{A6D5087C-45D5-4643-99F1-B6FEF8EF6F0B}" type="pres">
      <dgm:prSet presAssocID="{C8BBF919-F1C0-4445-A0AB-7EB5F666F738}" presName="Name1" presStyleCnt="0"/>
      <dgm:spPr/>
    </dgm:pt>
    <dgm:pt modelId="{6AA5476F-5A1A-44D0-8485-9F106FB99A21}" type="pres">
      <dgm:prSet presAssocID="{C8BBF919-F1C0-4445-A0AB-7EB5F666F738}" presName="cycle" presStyleCnt="0"/>
      <dgm:spPr/>
    </dgm:pt>
    <dgm:pt modelId="{323C02CE-C089-4D8F-BB4E-3EB79E3DEE12}" type="pres">
      <dgm:prSet presAssocID="{C8BBF919-F1C0-4445-A0AB-7EB5F666F738}" presName="srcNode" presStyleLbl="node1" presStyleIdx="0" presStyleCnt="5"/>
      <dgm:spPr/>
    </dgm:pt>
    <dgm:pt modelId="{06B85713-9814-4364-AA61-A832898B2B00}" type="pres">
      <dgm:prSet presAssocID="{C8BBF919-F1C0-4445-A0AB-7EB5F666F738}" presName="conn" presStyleLbl="parChTrans1D2" presStyleIdx="0" presStyleCnt="1"/>
      <dgm:spPr/>
    </dgm:pt>
    <dgm:pt modelId="{D78BFB10-7919-4026-B035-39EDFE5BB48E}" type="pres">
      <dgm:prSet presAssocID="{C8BBF919-F1C0-4445-A0AB-7EB5F666F738}" presName="extraNode" presStyleLbl="node1" presStyleIdx="0" presStyleCnt="5"/>
      <dgm:spPr/>
    </dgm:pt>
    <dgm:pt modelId="{A233C59C-2DDD-4190-8C69-763588F16D2F}" type="pres">
      <dgm:prSet presAssocID="{C8BBF919-F1C0-4445-A0AB-7EB5F666F738}" presName="dstNode" presStyleLbl="node1" presStyleIdx="0" presStyleCnt="5"/>
      <dgm:spPr/>
    </dgm:pt>
    <dgm:pt modelId="{7D635C54-F0ED-4D73-8D9F-41C34727EE9E}" type="pres">
      <dgm:prSet presAssocID="{385F6746-8784-40C9-BD3B-440C3C45E33C}" presName="text_1" presStyleLbl="node1" presStyleIdx="0" presStyleCnt="5">
        <dgm:presLayoutVars>
          <dgm:bulletEnabled val="1"/>
        </dgm:presLayoutVars>
      </dgm:prSet>
      <dgm:spPr/>
    </dgm:pt>
    <dgm:pt modelId="{3A03C6E7-AE8F-43E6-AE4A-10CC4F131906}" type="pres">
      <dgm:prSet presAssocID="{385F6746-8784-40C9-BD3B-440C3C45E33C}" presName="accent_1" presStyleCnt="0"/>
      <dgm:spPr/>
    </dgm:pt>
    <dgm:pt modelId="{7097CC8A-D6B0-45A4-AF13-88E9E24BC17E}" type="pres">
      <dgm:prSet presAssocID="{385F6746-8784-40C9-BD3B-440C3C45E33C}" presName="accentRepeatNode" presStyleLbl="solidFgAcc1" presStyleIdx="0" presStyleCnt="5"/>
      <dgm:spPr/>
    </dgm:pt>
    <dgm:pt modelId="{0CA6DFB0-0DC6-4BE7-BA36-45A907379057}" type="pres">
      <dgm:prSet presAssocID="{F6D6BF69-FD2D-40B5-BD01-DAAB784D4047}" presName="text_2" presStyleLbl="node1" presStyleIdx="1" presStyleCnt="5">
        <dgm:presLayoutVars>
          <dgm:bulletEnabled val="1"/>
        </dgm:presLayoutVars>
      </dgm:prSet>
      <dgm:spPr/>
    </dgm:pt>
    <dgm:pt modelId="{220F334A-4683-4B1A-98A6-2E1E03AEE1C2}" type="pres">
      <dgm:prSet presAssocID="{F6D6BF69-FD2D-40B5-BD01-DAAB784D4047}" presName="accent_2" presStyleCnt="0"/>
      <dgm:spPr/>
    </dgm:pt>
    <dgm:pt modelId="{C8352B33-CC1D-4C42-8E38-CC42863FE896}" type="pres">
      <dgm:prSet presAssocID="{F6D6BF69-FD2D-40B5-BD01-DAAB784D4047}" presName="accentRepeatNode" presStyleLbl="solidFgAcc1" presStyleIdx="1" presStyleCnt="5"/>
      <dgm:spPr/>
    </dgm:pt>
    <dgm:pt modelId="{64285868-8C93-4D0F-B022-7B6437E6E7B7}" type="pres">
      <dgm:prSet presAssocID="{3CA44E1C-9C59-4F1C-87A9-53312B4E5573}" presName="text_3" presStyleLbl="node1" presStyleIdx="2" presStyleCnt="5">
        <dgm:presLayoutVars>
          <dgm:bulletEnabled val="1"/>
        </dgm:presLayoutVars>
      </dgm:prSet>
      <dgm:spPr/>
    </dgm:pt>
    <dgm:pt modelId="{C76FA3F2-E11C-49CA-870C-C2945460AF9B}" type="pres">
      <dgm:prSet presAssocID="{3CA44E1C-9C59-4F1C-87A9-53312B4E5573}" presName="accent_3" presStyleCnt="0"/>
      <dgm:spPr/>
    </dgm:pt>
    <dgm:pt modelId="{E035461C-8E71-4DD1-9AE4-B56D0C27F755}" type="pres">
      <dgm:prSet presAssocID="{3CA44E1C-9C59-4F1C-87A9-53312B4E5573}" presName="accentRepeatNode" presStyleLbl="solidFgAcc1" presStyleIdx="2" presStyleCnt="5"/>
      <dgm:spPr/>
    </dgm:pt>
    <dgm:pt modelId="{ABD907C5-5A76-4A56-8047-66786652B440}" type="pres">
      <dgm:prSet presAssocID="{EBAD9E6C-C9A0-4AF9-80C6-EE98BDB48B89}" presName="text_4" presStyleLbl="node1" presStyleIdx="3" presStyleCnt="5">
        <dgm:presLayoutVars>
          <dgm:bulletEnabled val="1"/>
        </dgm:presLayoutVars>
      </dgm:prSet>
      <dgm:spPr/>
    </dgm:pt>
    <dgm:pt modelId="{D6EB3A5C-3CFF-4421-989E-8EEC5DE11099}" type="pres">
      <dgm:prSet presAssocID="{EBAD9E6C-C9A0-4AF9-80C6-EE98BDB48B89}" presName="accent_4" presStyleCnt="0"/>
      <dgm:spPr/>
    </dgm:pt>
    <dgm:pt modelId="{C83C2B49-C758-4B75-8867-94010CEFF12E}" type="pres">
      <dgm:prSet presAssocID="{EBAD9E6C-C9A0-4AF9-80C6-EE98BDB48B89}" presName="accentRepeatNode" presStyleLbl="solidFgAcc1" presStyleIdx="3" presStyleCnt="5"/>
      <dgm:spPr/>
    </dgm:pt>
    <dgm:pt modelId="{8A415A4A-49D9-4F18-8762-AE9F78EE54CF}" type="pres">
      <dgm:prSet presAssocID="{8EE2836D-04DD-446A-BA7A-4698018289B8}" presName="text_5" presStyleLbl="node1" presStyleIdx="4" presStyleCnt="5">
        <dgm:presLayoutVars>
          <dgm:bulletEnabled val="1"/>
        </dgm:presLayoutVars>
      </dgm:prSet>
      <dgm:spPr/>
    </dgm:pt>
    <dgm:pt modelId="{1FD33213-740C-4746-922A-8B4030B046A4}" type="pres">
      <dgm:prSet presAssocID="{8EE2836D-04DD-446A-BA7A-4698018289B8}" presName="accent_5" presStyleCnt="0"/>
      <dgm:spPr/>
    </dgm:pt>
    <dgm:pt modelId="{4055BC96-146D-464B-A598-E754CF354C56}" type="pres">
      <dgm:prSet presAssocID="{8EE2836D-04DD-446A-BA7A-4698018289B8}" presName="accentRepeatNode" presStyleLbl="solidFgAcc1" presStyleIdx="4" presStyleCnt="5"/>
      <dgm:spPr/>
    </dgm:pt>
  </dgm:ptLst>
  <dgm:cxnLst>
    <dgm:cxn modelId="{51804013-4E80-4792-94B3-9A4C870D8C8E}" srcId="{C8BBF919-F1C0-4445-A0AB-7EB5F666F738}" destId="{EBAD9E6C-C9A0-4AF9-80C6-EE98BDB48B89}" srcOrd="3" destOrd="0" parTransId="{B0DB5181-F44A-4D26-A450-CB7715BC6A9C}" sibTransId="{30E9402E-D62C-46BF-BAB2-5BD990E700F0}"/>
    <dgm:cxn modelId="{81C6EE17-C2E8-4894-B111-3638596F7429}" type="presOf" srcId="{F6D6BF69-FD2D-40B5-BD01-DAAB784D4047}" destId="{0CA6DFB0-0DC6-4BE7-BA36-45A907379057}" srcOrd="0" destOrd="0" presId="urn:microsoft.com/office/officeart/2008/layout/VerticalCurvedList"/>
    <dgm:cxn modelId="{4BA18E1B-313F-4B7F-BDBA-66FE9BB66812}" type="presOf" srcId="{DBD7511A-2DF6-448B-B24E-CB90C1F46A51}" destId="{06B85713-9814-4364-AA61-A832898B2B00}" srcOrd="0" destOrd="0" presId="urn:microsoft.com/office/officeart/2008/layout/VerticalCurvedList"/>
    <dgm:cxn modelId="{AFF85425-59ED-407B-8DD8-E16E96CB5521}" type="presOf" srcId="{C8BBF919-F1C0-4445-A0AB-7EB5F666F738}" destId="{2E983C78-18CA-4C1F-BA8B-73CB0C6EDF14}" srcOrd="0" destOrd="0" presId="urn:microsoft.com/office/officeart/2008/layout/VerticalCurvedList"/>
    <dgm:cxn modelId="{1169BB5D-B832-47CB-8A2F-38CEB8728EE9}" type="presOf" srcId="{8EE2836D-04DD-446A-BA7A-4698018289B8}" destId="{8A415A4A-49D9-4F18-8762-AE9F78EE54CF}" srcOrd="0" destOrd="0" presId="urn:microsoft.com/office/officeart/2008/layout/VerticalCurvedList"/>
    <dgm:cxn modelId="{C81D294C-25D0-4BD5-BF49-F14482907A7B}" srcId="{C8BBF919-F1C0-4445-A0AB-7EB5F666F738}" destId="{3CA44E1C-9C59-4F1C-87A9-53312B4E5573}" srcOrd="2" destOrd="0" parTransId="{F16E4FCD-284E-424F-8252-5300B40B52B5}" sibTransId="{778F0046-3B7B-4963-9DC1-2849F6926BFF}"/>
    <dgm:cxn modelId="{ED2A2B7C-7EEE-4B4C-8890-D1F6517D9186}" srcId="{C8BBF919-F1C0-4445-A0AB-7EB5F666F738}" destId="{8EE2836D-04DD-446A-BA7A-4698018289B8}" srcOrd="4" destOrd="0" parTransId="{9E701840-96E7-4586-BC6A-9ED8BAF95D54}" sibTransId="{993F4AA2-6983-4A8A-BE83-22D56E1A7162}"/>
    <dgm:cxn modelId="{52ECDB91-89FE-40ED-BDBF-92DA6D71D48D}" srcId="{C8BBF919-F1C0-4445-A0AB-7EB5F666F738}" destId="{F6D6BF69-FD2D-40B5-BD01-DAAB784D4047}" srcOrd="1" destOrd="0" parTransId="{EC9E8165-2724-4FA0-B1D8-E6B685D8E0D6}" sibTransId="{CA02A831-07B9-41E4-A05F-2613487C573B}"/>
    <dgm:cxn modelId="{49F86A92-C84C-4372-A39E-39D8A804CB8D}" srcId="{C8BBF919-F1C0-4445-A0AB-7EB5F666F738}" destId="{385F6746-8784-40C9-BD3B-440C3C45E33C}" srcOrd="0" destOrd="0" parTransId="{A11CB0F3-7FA6-48BC-B597-D0C2730AFB43}" sibTransId="{DBD7511A-2DF6-448B-B24E-CB90C1F46A51}"/>
    <dgm:cxn modelId="{926EE7A8-9DAE-4312-B800-125721CD638B}" type="presOf" srcId="{3CA44E1C-9C59-4F1C-87A9-53312B4E5573}" destId="{64285868-8C93-4D0F-B022-7B6437E6E7B7}" srcOrd="0" destOrd="0" presId="urn:microsoft.com/office/officeart/2008/layout/VerticalCurvedList"/>
    <dgm:cxn modelId="{5D1C5CA9-E303-4606-98D6-0FFEF2951C1D}" type="presOf" srcId="{385F6746-8784-40C9-BD3B-440C3C45E33C}" destId="{7D635C54-F0ED-4D73-8D9F-41C34727EE9E}" srcOrd="0" destOrd="0" presId="urn:microsoft.com/office/officeart/2008/layout/VerticalCurvedList"/>
    <dgm:cxn modelId="{0CC3E4C0-0E01-47A4-AE8E-FA8B7FC14215}" type="presOf" srcId="{EBAD9E6C-C9A0-4AF9-80C6-EE98BDB48B89}" destId="{ABD907C5-5A76-4A56-8047-66786652B440}" srcOrd="0" destOrd="0" presId="urn:microsoft.com/office/officeart/2008/layout/VerticalCurvedList"/>
    <dgm:cxn modelId="{958E0A56-23FC-4DA0-A182-D8061FB990A0}" type="presParOf" srcId="{2E983C78-18CA-4C1F-BA8B-73CB0C6EDF14}" destId="{A6D5087C-45D5-4643-99F1-B6FEF8EF6F0B}" srcOrd="0" destOrd="0" presId="urn:microsoft.com/office/officeart/2008/layout/VerticalCurvedList"/>
    <dgm:cxn modelId="{AD8D5F3A-F7F2-49D3-8A31-9D8B82134655}" type="presParOf" srcId="{A6D5087C-45D5-4643-99F1-B6FEF8EF6F0B}" destId="{6AA5476F-5A1A-44D0-8485-9F106FB99A21}" srcOrd="0" destOrd="0" presId="urn:microsoft.com/office/officeart/2008/layout/VerticalCurvedList"/>
    <dgm:cxn modelId="{0CB04E99-DCF5-408F-B9DD-4B673ED32263}" type="presParOf" srcId="{6AA5476F-5A1A-44D0-8485-9F106FB99A21}" destId="{323C02CE-C089-4D8F-BB4E-3EB79E3DEE12}" srcOrd="0" destOrd="0" presId="urn:microsoft.com/office/officeart/2008/layout/VerticalCurvedList"/>
    <dgm:cxn modelId="{28A399CE-B236-460B-B4FF-686ECDE5D778}" type="presParOf" srcId="{6AA5476F-5A1A-44D0-8485-9F106FB99A21}" destId="{06B85713-9814-4364-AA61-A832898B2B00}" srcOrd="1" destOrd="0" presId="urn:microsoft.com/office/officeart/2008/layout/VerticalCurvedList"/>
    <dgm:cxn modelId="{9AC26358-A262-41C8-9DF2-FBB319E0068B}" type="presParOf" srcId="{6AA5476F-5A1A-44D0-8485-9F106FB99A21}" destId="{D78BFB10-7919-4026-B035-39EDFE5BB48E}" srcOrd="2" destOrd="0" presId="urn:microsoft.com/office/officeart/2008/layout/VerticalCurvedList"/>
    <dgm:cxn modelId="{89ED362D-05EE-49EE-9AC6-79584F2550EF}" type="presParOf" srcId="{6AA5476F-5A1A-44D0-8485-9F106FB99A21}" destId="{A233C59C-2DDD-4190-8C69-763588F16D2F}" srcOrd="3" destOrd="0" presId="urn:microsoft.com/office/officeart/2008/layout/VerticalCurvedList"/>
    <dgm:cxn modelId="{87367D6B-4D9F-42CB-A02F-3E0D89476537}" type="presParOf" srcId="{A6D5087C-45D5-4643-99F1-B6FEF8EF6F0B}" destId="{7D635C54-F0ED-4D73-8D9F-41C34727EE9E}" srcOrd="1" destOrd="0" presId="urn:microsoft.com/office/officeart/2008/layout/VerticalCurvedList"/>
    <dgm:cxn modelId="{81D06C5E-5D88-4963-9736-5C0B2E45BE3E}" type="presParOf" srcId="{A6D5087C-45D5-4643-99F1-B6FEF8EF6F0B}" destId="{3A03C6E7-AE8F-43E6-AE4A-10CC4F131906}" srcOrd="2" destOrd="0" presId="urn:microsoft.com/office/officeart/2008/layout/VerticalCurvedList"/>
    <dgm:cxn modelId="{F0DF38E3-3C21-4B23-BE52-3BADFA6EB2CE}" type="presParOf" srcId="{3A03C6E7-AE8F-43E6-AE4A-10CC4F131906}" destId="{7097CC8A-D6B0-45A4-AF13-88E9E24BC17E}" srcOrd="0" destOrd="0" presId="urn:microsoft.com/office/officeart/2008/layout/VerticalCurvedList"/>
    <dgm:cxn modelId="{888FDC47-87A8-4A76-9341-2768C819242F}" type="presParOf" srcId="{A6D5087C-45D5-4643-99F1-B6FEF8EF6F0B}" destId="{0CA6DFB0-0DC6-4BE7-BA36-45A907379057}" srcOrd="3" destOrd="0" presId="urn:microsoft.com/office/officeart/2008/layout/VerticalCurvedList"/>
    <dgm:cxn modelId="{3AA184F2-5FAA-4112-BBE0-D3B10B33895D}" type="presParOf" srcId="{A6D5087C-45D5-4643-99F1-B6FEF8EF6F0B}" destId="{220F334A-4683-4B1A-98A6-2E1E03AEE1C2}" srcOrd="4" destOrd="0" presId="urn:microsoft.com/office/officeart/2008/layout/VerticalCurvedList"/>
    <dgm:cxn modelId="{240C0899-4AF2-4C8F-8B23-9084306D24B3}" type="presParOf" srcId="{220F334A-4683-4B1A-98A6-2E1E03AEE1C2}" destId="{C8352B33-CC1D-4C42-8E38-CC42863FE896}" srcOrd="0" destOrd="0" presId="urn:microsoft.com/office/officeart/2008/layout/VerticalCurvedList"/>
    <dgm:cxn modelId="{747E485F-73A9-4FAE-8401-8053AB768F00}" type="presParOf" srcId="{A6D5087C-45D5-4643-99F1-B6FEF8EF6F0B}" destId="{64285868-8C93-4D0F-B022-7B6437E6E7B7}" srcOrd="5" destOrd="0" presId="urn:microsoft.com/office/officeart/2008/layout/VerticalCurvedList"/>
    <dgm:cxn modelId="{2D42DE63-3122-40F1-B298-9A2F07DA4785}" type="presParOf" srcId="{A6D5087C-45D5-4643-99F1-B6FEF8EF6F0B}" destId="{C76FA3F2-E11C-49CA-870C-C2945460AF9B}" srcOrd="6" destOrd="0" presId="urn:microsoft.com/office/officeart/2008/layout/VerticalCurvedList"/>
    <dgm:cxn modelId="{4F657562-B574-4CFF-9982-A6AC856F2057}" type="presParOf" srcId="{C76FA3F2-E11C-49CA-870C-C2945460AF9B}" destId="{E035461C-8E71-4DD1-9AE4-B56D0C27F755}" srcOrd="0" destOrd="0" presId="urn:microsoft.com/office/officeart/2008/layout/VerticalCurvedList"/>
    <dgm:cxn modelId="{E45E358F-D4D2-43FC-9B85-135F73F9F437}" type="presParOf" srcId="{A6D5087C-45D5-4643-99F1-B6FEF8EF6F0B}" destId="{ABD907C5-5A76-4A56-8047-66786652B440}" srcOrd="7" destOrd="0" presId="urn:microsoft.com/office/officeart/2008/layout/VerticalCurvedList"/>
    <dgm:cxn modelId="{8F70D71F-18AC-4B27-92D3-A209AF3CF9B2}" type="presParOf" srcId="{A6D5087C-45D5-4643-99F1-B6FEF8EF6F0B}" destId="{D6EB3A5C-3CFF-4421-989E-8EEC5DE11099}" srcOrd="8" destOrd="0" presId="urn:microsoft.com/office/officeart/2008/layout/VerticalCurvedList"/>
    <dgm:cxn modelId="{F4299B6E-7A13-4911-B35F-7CC6A46E2C7C}" type="presParOf" srcId="{D6EB3A5C-3CFF-4421-989E-8EEC5DE11099}" destId="{C83C2B49-C758-4B75-8867-94010CEFF12E}" srcOrd="0" destOrd="0" presId="urn:microsoft.com/office/officeart/2008/layout/VerticalCurvedList"/>
    <dgm:cxn modelId="{7C97996A-F233-4F26-8924-7AB7B171F9DB}" type="presParOf" srcId="{A6D5087C-45D5-4643-99F1-B6FEF8EF6F0B}" destId="{8A415A4A-49D9-4F18-8762-AE9F78EE54CF}" srcOrd="9" destOrd="0" presId="urn:microsoft.com/office/officeart/2008/layout/VerticalCurvedList"/>
    <dgm:cxn modelId="{A6FB14D0-2325-45CC-8A72-B039097D87DA}" type="presParOf" srcId="{A6D5087C-45D5-4643-99F1-B6FEF8EF6F0B}" destId="{1FD33213-740C-4746-922A-8B4030B046A4}" srcOrd="10" destOrd="0" presId="urn:microsoft.com/office/officeart/2008/layout/VerticalCurvedList"/>
    <dgm:cxn modelId="{39369078-6BE4-45D6-8A88-A565D934E3B5}" type="presParOf" srcId="{1FD33213-740C-4746-922A-8B4030B046A4}" destId="{4055BC96-146D-464B-A598-E754CF354C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BBF919-F1C0-4445-A0AB-7EB5F666F73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D6BF69-FD2D-40B5-BD01-DAAB784D4047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rPr>
            <a:t>抗日战争的情况和教训</a:t>
          </a:r>
        </a:p>
      </dgm:t>
    </dgm:pt>
    <dgm:pt modelId="{EC9E8165-2724-4FA0-B1D8-E6B685D8E0D6}" type="parTrans" cxnId="{52ECDB91-89FE-40ED-BDBF-92DA6D71D48D}">
      <dgm:prSet/>
      <dgm:spPr/>
      <dgm:t>
        <a:bodyPr/>
        <a:lstStyle/>
        <a:p>
          <a:endParaRPr lang="zh-CN" altLang="en-US"/>
        </a:p>
      </dgm:t>
    </dgm:pt>
    <dgm:pt modelId="{CA02A831-07B9-41E4-A05F-2613487C573B}" type="sibTrans" cxnId="{52ECDB91-89FE-40ED-BDBF-92DA6D71D48D}">
      <dgm:prSet/>
      <dgm:spPr/>
      <dgm:t>
        <a:bodyPr/>
        <a:lstStyle/>
        <a:p>
          <a:endParaRPr lang="zh-CN" altLang="en-US"/>
        </a:p>
      </dgm:t>
    </dgm:pt>
    <dgm:pt modelId="{2E983C78-18CA-4C1F-BA8B-73CB0C6EDF14}" type="pres">
      <dgm:prSet presAssocID="{C8BBF919-F1C0-4445-A0AB-7EB5F666F738}" presName="Name0" presStyleCnt="0">
        <dgm:presLayoutVars>
          <dgm:chMax val="7"/>
          <dgm:chPref val="7"/>
          <dgm:dir/>
        </dgm:presLayoutVars>
      </dgm:prSet>
      <dgm:spPr/>
    </dgm:pt>
    <dgm:pt modelId="{A6D5087C-45D5-4643-99F1-B6FEF8EF6F0B}" type="pres">
      <dgm:prSet presAssocID="{C8BBF919-F1C0-4445-A0AB-7EB5F666F738}" presName="Name1" presStyleCnt="0"/>
      <dgm:spPr/>
    </dgm:pt>
    <dgm:pt modelId="{6AA5476F-5A1A-44D0-8485-9F106FB99A21}" type="pres">
      <dgm:prSet presAssocID="{C8BBF919-F1C0-4445-A0AB-7EB5F666F738}" presName="cycle" presStyleCnt="0"/>
      <dgm:spPr/>
    </dgm:pt>
    <dgm:pt modelId="{323C02CE-C089-4D8F-BB4E-3EB79E3DEE12}" type="pres">
      <dgm:prSet presAssocID="{C8BBF919-F1C0-4445-A0AB-7EB5F666F738}" presName="srcNode" presStyleLbl="node1" presStyleIdx="0" presStyleCnt="1"/>
      <dgm:spPr/>
    </dgm:pt>
    <dgm:pt modelId="{06B85713-9814-4364-AA61-A832898B2B00}" type="pres">
      <dgm:prSet presAssocID="{C8BBF919-F1C0-4445-A0AB-7EB5F666F738}" presName="conn" presStyleLbl="parChTrans1D2" presStyleIdx="0" presStyleCnt="1"/>
      <dgm:spPr/>
    </dgm:pt>
    <dgm:pt modelId="{D78BFB10-7919-4026-B035-39EDFE5BB48E}" type="pres">
      <dgm:prSet presAssocID="{C8BBF919-F1C0-4445-A0AB-7EB5F666F738}" presName="extraNode" presStyleLbl="node1" presStyleIdx="0" presStyleCnt="1"/>
      <dgm:spPr/>
    </dgm:pt>
    <dgm:pt modelId="{A233C59C-2DDD-4190-8C69-763588F16D2F}" type="pres">
      <dgm:prSet presAssocID="{C8BBF919-F1C0-4445-A0AB-7EB5F666F738}" presName="dstNode" presStyleLbl="node1" presStyleIdx="0" presStyleCnt="1"/>
      <dgm:spPr/>
    </dgm:pt>
    <dgm:pt modelId="{9F52E2A7-A9D7-42CE-B7B8-2A736EF39ACE}" type="pres">
      <dgm:prSet presAssocID="{F6D6BF69-FD2D-40B5-BD01-DAAB784D4047}" presName="text_1" presStyleLbl="node1" presStyleIdx="0" presStyleCnt="1">
        <dgm:presLayoutVars>
          <dgm:bulletEnabled val="1"/>
        </dgm:presLayoutVars>
      </dgm:prSet>
      <dgm:spPr/>
    </dgm:pt>
    <dgm:pt modelId="{A810AB0F-6227-4A4F-B93A-C5E001333150}" type="pres">
      <dgm:prSet presAssocID="{F6D6BF69-FD2D-40B5-BD01-DAAB784D4047}" presName="accent_1" presStyleCnt="0"/>
      <dgm:spPr/>
    </dgm:pt>
    <dgm:pt modelId="{C8352B33-CC1D-4C42-8E38-CC42863FE896}" type="pres">
      <dgm:prSet presAssocID="{F6D6BF69-FD2D-40B5-BD01-DAAB784D4047}" presName="accentRepeatNode" presStyleLbl="solidFgAcc1" presStyleIdx="0" presStyleCnt="1"/>
      <dgm:spPr/>
    </dgm:pt>
  </dgm:ptLst>
  <dgm:cxnLst>
    <dgm:cxn modelId="{AFF85425-59ED-407B-8DD8-E16E96CB5521}" type="presOf" srcId="{C8BBF919-F1C0-4445-A0AB-7EB5F666F738}" destId="{2E983C78-18CA-4C1F-BA8B-73CB0C6EDF14}" srcOrd="0" destOrd="0" presId="urn:microsoft.com/office/officeart/2008/layout/VerticalCurvedList"/>
    <dgm:cxn modelId="{FCBA406C-3BE8-4D49-9E26-05DD0457099D}" type="presOf" srcId="{F6D6BF69-FD2D-40B5-BD01-DAAB784D4047}" destId="{9F52E2A7-A9D7-42CE-B7B8-2A736EF39ACE}" srcOrd="0" destOrd="0" presId="urn:microsoft.com/office/officeart/2008/layout/VerticalCurvedList"/>
    <dgm:cxn modelId="{52ECDB91-89FE-40ED-BDBF-92DA6D71D48D}" srcId="{C8BBF919-F1C0-4445-A0AB-7EB5F666F738}" destId="{F6D6BF69-FD2D-40B5-BD01-DAAB784D4047}" srcOrd="0" destOrd="0" parTransId="{EC9E8165-2724-4FA0-B1D8-E6B685D8E0D6}" sibTransId="{CA02A831-07B9-41E4-A05F-2613487C573B}"/>
    <dgm:cxn modelId="{5F7F9BE8-5DBC-4E52-95CF-272A01E61EC3}" type="presOf" srcId="{CA02A831-07B9-41E4-A05F-2613487C573B}" destId="{06B85713-9814-4364-AA61-A832898B2B00}" srcOrd="0" destOrd="0" presId="urn:microsoft.com/office/officeart/2008/layout/VerticalCurvedList"/>
    <dgm:cxn modelId="{958E0A56-23FC-4DA0-A182-D8061FB990A0}" type="presParOf" srcId="{2E983C78-18CA-4C1F-BA8B-73CB0C6EDF14}" destId="{A6D5087C-45D5-4643-99F1-B6FEF8EF6F0B}" srcOrd="0" destOrd="0" presId="urn:microsoft.com/office/officeart/2008/layout/VerticalCurvedList"/>
    <dgm:cxn modelId="{AD8D5F3A-F7F2-49D3-8A31-9D8B82134655}" type="presParOf" srcId="{A6D5087C-45D5-4643-99F1-B6FEF8EF6F0B}" destId="{6AA5476F-5A1A-44D0-8485-9F106FB99A21}" srcOrd="0" destOrd="0" presId="urn:microsoft.com/office/officeart/2008/layout/VerticalCurvedList"/>
    <dgm:cxn modelId="{0CB04E99-DCF5-408F-B9DD-4B673ED32263}" type="presParOf" srcId="{6AA5476F-5A1A-44D0-8485-9F106FB99A21}" destId="{323C02CE-C089-4D8F-BB4E-3EB79E3DEE12}" srcOrd="0" destOrd="0" presId="urn:microsoft.com/office/officeart/2008/layout/VerticalCurvedList"/>
    <dgm:cxn modelId="{28A399CE-B236-460B-B4FF-686ECDE5D778}" type="presParOf" srcId="{6AA5476F-5A1A-44D0-8485-9F106FB99A21}" destId="{06B85713-9814-4364-AA61-A832898B2B00}" srcOrd="1" destOrd="0" presId="urn:microsoft.com/office/officeart/2008/layout/VerticalCurvedList"/>
    <dgm:cxn modelId="{9AC26358-A262-41C8-9DF2-FBB319E0068B}" type="presParOf" srcId="{6AA5476F-5A1A-44D0-8485-9F106FB99A21}" destId="{D78BFB10-7919-4026-B035-39EDFE5BB48E}" srcOrd="2" destOrd="0" presId="urn:microsoft.com/office/officeart/2008/layout/VerticalCurvedList"/>
    <dgm:cxn modelId="{89ED362D-05EE-49EE-9AC6-79584F2550EF}" type="presParOf" srcId="{6AA5476F-5A1A-44D0-8485-9F106FB99A21}" destId="{A233C59C-2DDD-4190-8C69-763588F16D2F}" srcOrd="3" destOrd="0" presId="urn:microsoft.com/office/officeart/2008/layout/VerticalCurvedList"/>
    <dgm:cxn modelId="{0A01A245-8170-4771-BC3D-1AF386378F3B}" type="presParOf" srcId="{A6D5087C-45D5-4643-99F1-B6FEF8EF6F0B}" destId="{9F52E2A7-A9D7-42CE-B7B8-2A736EF39ACE}" srcOrd="1" destOrd="0" presId="urn:microsoft.com/office/officeart/2008/layout/VerticalCurvedList"/>
    <dgm:cxn modelId="{F3C3057D-9503-42C2-A8FA-31EB1FCF5726}" type="presParOf" srcId="{A6D5087C-45D5-4643-99F1-B6FEF8EF6F0B}" destId="{A810AB0F-6227-4A4F-B93A-C5E001333150}" srcOrd="2" destOrd="0" presId="urn:microsoft.com/office/officeart/2008/layout/VerticalCurvedList"/>
    <dgm:cxn modelId="{DB48FB74-6E7A-453F-85B3-C284B0331F82}" type="presParOf" srcId="{A810AB0F-6227-4A4F-B93A-C5E001333150}" destId="{C8352B33-CC1D-4C42-8E38-CC42863FE8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BBF919-F1C0-4445-A0AB-7EB5F666F73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D6BF69-FD2D-40B5-BD01-DAAB784D4047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rPr>
            <a:t>抗日战争的情况和教训</a:t>
          </a:r>
        </a:p>
      </dgm:t>
    </dgm:pt>
    <dgm:pt modelId="{EC9E8165-2724-4FA0-B1D8-E6B685D8E0D6}" type="parTrans" cxnId="{52ECDB91-89FE-40ED-BDBF-92DA6D71D48D}">
      <dgm:prSet/>
      <dgm:spPr/>
      <dgm:t>
        <a:bodyPr/>
        <a:lstStyle/>
        <a:p>
          <a:endParaRPr lang="zh-CN" altLang="en-US"/>
        </a:p>
      </dgm:t>
    </dgm:pt>
    <dgm:pt modelId="{CA02A831-07B9-41E4-A05F-2613487C573B}" type="sibTrans" cxnId="{52ECDB91-89FE-40ED-BDBF-92DA6D71D48D}">
      <dgm:prSet/>
      <dgm:spPr/>
      <dgm:t>
        <a:bodyPr/>
        <a:lstStyle/>
        <a:p>
          <a:endParaRPr lang="zh-CN" altLang="en-US"/>
        </a:p>
      </dgm:t>
    </dgm:pt>
    <dgm:pt modelId="{2E983C78-18CA-4C1F-BA8B-73CB0C6EDF14}" type="pres">
      <dgm:prSet presAssocID="{C8BBF919-F1C0-4445-A0AB-7EB5F666F738}" presName="Name0" presStyleCnt="0">
        <dgm:presLayoutVars>
          <dgm:chMax val="7"/>
          <dgm:chPref val="7"/>
          <dgm:dir/>
        </dgm:presLayoutVars>
      </dgm:prSet>
      <dgm:spPr/>
    </dgm:pt>
    <dgm:pt modelId="{A6D5087C-45D5-4643-99F1-B6FEF8EF6F0B}" type="pres">
      <dgm:prSet presAssocID="{C8BBF919-F1C0-4445-A0AB-7EB5F666F738}" presName="Name1" presStyleCnt="0"/>
      <dgm:spPr/>
    </dgm:pt>
    <dgm:pt modelId="{6AA5476F-5A1A-44D0-8485-9F106FB99A21}" type="pres">
      <dgm:prSet presAssocID="{C8BBF919-F1C0-4445-A0AB-7EB5F666F738}" presName="cycle" presStyleCnt="0"/>
      <dgm:spPr/>
    </dgm:pt>
    <dgm:pt modelId="{323C02CE-C089-4D8F-BB4E-3EB79E3DEE12}" type="pres">
      <dgm:prSet presAssocID="{C8BBF919-F1C0-4445-A0AB-7EB5F666F738}" presName="srcNode" presStyleLbl="node1" presStyleIdx="0" presStyleCnt="1"/>
      <dgm:spPr/>
    </dgm:pt>
    <dgm:pt modelId="{06B85713-9814-4364-AA61-A832898B2B00}" type="pres">
      <dgm:prSet presAssocID="{C8BBF919-F1C0-4445-A0AB-7EB5F666F738}" presName="conn" presStyleLbl="parChTrans1D2" presStyleIdx="0" presStyleCnt="1"/>
      <dgm:spPr/>
    </dgm:pt>
    <dgm:pt modelId="{D78BFB10-7919-4026-B035-39EDFE5BB48E}" type="pres">
      <dgm:prSet presAssocID="{C8BBF919-F1C0-4445-A0AB-7EB5F666F738}" presName="extraNode" presStyleLbl="node1" presStyleIdx="0" presStyleCnt="1"/>
      <dgm:spPr/>
    </dgm:pt>
    <dgm:pt modelId="{A233C59C-2DDD-4190-8C69-763588F16D2F}" type="pres">
      <dgm:prSet presAssocID="{C8BBF919-F1C0-4445-A0AB-7EB5F666F738}" presName="dstNode" presStyleLbl="node1" presStyleIdx="0" presStyleCnt="1"/>
      <dgm:spPr/>
    </dgm:pt>
    <dgm:pt modelId="{9F52E2A7-A9D7-42CE-B7B8-2A736EF39ACE}" type="pres">
      <dgm:prSet presAssocID="{F6D6BF69-FD2D-40B5-BD01-DAAB784D4047}" presName="text_1" presStyleLbl="node1" presStyleIdx="0" presStyleCnt="1">
        <dgm:presLayoutVars>
          <dgm:bulletEnabled val="1"/>
        </dgm:presLayoutVars>
      </dgm:prSet>
      <dgm:spPr/>
    </dgm:pt>
    <dgm:pt modelId="{A810AB0F-6227-4A4F-B93A-C5E001333150}" type="pres">
      <dgm:prSet presAssocID="{F6D6BF69-FD2D-40B5-BD01-DAAB784D4047}" presName="accent_1" presStyleCnt="0"/>
      <dgm:spPr/>
    </dgm:pt>
    <dgm:pt modelId="{C8352B33-CC1D-4C42-8E38-CC42863FE896}" type="pres">
      <dgm:prSet presAssocID="{F6D6BF69-FD2D-40B5-BD01-DAAB784D4047}" presName="accentRepeatNode" presStyleLbl="solidFgAcc1" presStyleIdx="0" presStyleCnt="1"/>
      <dgm:spPr/>
    </dgm:pt>
  </dgm:ptLst>
  <dgm:cxnLst>
    <dgm:cxn modelId="{AFF85425-59ED-407B-8DD8-E16E96CB5521}" type="presOf" srcId="{C8BBF919-F1C0-4445-A0AB-7EB5F666F738}" destId="{2E983C78-18CA-4C1F-BA8B-73CB0C6EDF14}" srcOrd="0" destOrd="0" presId="urn:microsoft.com/office/officeart/2008/layout/VerticalCurvedList"/>
    <dgm:cxn modelId="{FCBA406C-3BE8-4D49-9E26-05DD0457099D}" type="presOf" srcId="{F6D6BF69-FD2D-40B5-BD01-DAAB784D4047}" destId="{9F52E2A7-A9D7-42CE-B7B8-2A736EF39ACE}" srcOrd="0" destOrd="0" presId="urn:microsoft.com/office/officeart/2008/layout/VerticalCurvedList"/>
    <dgm:cxn modelId="{52ECDB91-89FE-40ED-BDBF-92DA6D71D48D}" srcId="{C8BBF919-F1C0-4445-A0AB-7EB5F666F738}" destId="{F6D6BF69-FD2D-40B5-BD01-DAAB784D4047}" srcOrd="0" destOrd="0" parTransId="{EC9E8165-2724-4FA0-B1D8-E6B685D8E0D6}" sibTransId="{CA02A831-07B9-41E4-A05F-2613487C573B}"/>
    <dgm:cxn modelId="{5F7F9BE8-5DBC-4E52-95CF-272A01E61EC3}" type="presOf" srcId="{CA02A831-07B9-41E4-A05F-2613487C573B}" destId="{06B85713-9814-4364-AA61-A832898B2B00}" srcOrd="0" destOrd="0" presId="urn:microsoft.com/office/officeart/2008/layout/VerticalCurvedList"/>
    <dgm:cxn modelId="{958E0A56-23FC-4DA0-A182-D8061FB990A0}" type="presParOf" srcId="{2E983C78-18CA-4C1F-BA8B-73CB0C6EDF14}" destId="{A6D5087C-45D5-4643-99F1-B6FEF8EF6F0B}" srcOrd="0" destOrd="0" presId="urn:microsoft.com/office/officeart/2008/layout/VerticalCurvedList"/>
    <dgm:cxn modelId="{AD8D5F3A-F7F2-49D3-8A31-9D8B82134655}" type="presParOf" srcId="{A6D5087C-45D5-4643-99F1-B6FEF8EF6F0B}" destId="{6AA5476F-5A1A-44D0-8485-9F106FB99A21}" srcOrd="0" destOrd="0" presId="urn:microsoft.com/office/officeart/2008/layout/VerticalCurvedList"/>
    <dgm:cxn modelId="{0CB04E99-DCF5-408F-B9DD-4B673ED32263}" type="presParOf" srcId="{6AA5476F-5A1A-44D0-8485-9F106FB99A21}" destId="{323C02CE-C089-4D8F-BB4E-3EB79E3DEE12}" srcOrd="0" destOrd="0" presId="urn:microsoft.com/office/officeart/2008/layout/VerticalCurvedList"/>
    <dgm:cxn modelId="{28A399CE-B236-460B-B4FF-686ECDE5D778}" type="presParOf" srcId="{6AA5476F-5A1A-44D0-8485-9F106FB99A21}" destId="{06B85713-9814-4364-AA61-A832898B2B00}" srcOrd="1" destOrd="0" presId="urn:microsoft.com/office/officeart/2008/layout/VerticalCurvedList"/>
    <dgm:cxn modelId="{9AC26358-A262-41C8-9DF2-FBB319E0068B}" type="presParOf" srcId="{6AA5476F-5A1A-44D0-8485-9F106FB99A21}" destId="{D78BFB10-7919-4026-B035-39EDFE5BB48E}" srcOrd="2" destOrd="0" presId="urn:microsoft.com/office/officeart/2008/layout/VerticalCurvedList"/>
    <dgm:cxn modelId="{89ED362D-05EE-49EE-9AC6-79584F2550EF}" type="presParOf" srcId="{6AA5476F-5A1A-44D0-8485-9F106FB99A21}" destId="{A233C59C-2DDD-4190-8C69-763588F16D2F}" srcOrd="3" destOrd="0" presId="urn:microsoft.com/office/officeart/2008/layout/VerticalCurvedList"/>
    <dgm:cxn modelId="{0A01A245-8170-4771-BC3D-1AF386378F3B}" type="presParOf" srcId="{A6D5087C-45D5-4643-99F1-B6FEF8EF6F0B}" destId="{9F52E2A7-A9D7-42CE-B7B8-2A736EF39ACE}" srcOrd="1" destOrd="0" presId="urn:microsoft.com/office/officeart/2008/layout/VerticalCurvedList"/>
    <dgm:cxn modelId="{F3C3057D-9503-42C2-A8FA-31EB1FCF5726}" type="presParOf" srcId="{A6D5087C-45D5-4643-99F1-B6FEF8EF6F0B}" destId="{A810AB0F-6227-4A4F-B93A-C5E001333150}" srcOrd="2" destOrd="0" presId="urn:microsoft.com/office/officeart/2008/layout/VerticalCurvedList"/>
    <dgm:cxn modelId="{DB48FB74-6E7A-453F-85B3-C284B0331F82}" type="presParOf" srcId="{A810AB0F-6227-4A4F-B93A-C5E001333150}" destId="{C8352B33-CC1D-4C42-8E38-CC42863FE8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85713-9814-4364-AA61-A832898B2B00}">
      <dsp:nvSpPr>
        <dsp:cNvPr id="0" name=""/>
        <dsp:cNvSpPr/>
      </dsp:nvSpPr>
      <dsp:spPr>
        <a:xfrm>
          <a:off x="-5720471" y="-875610"/>
          <a:ext cx="6810583" cy="6810583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35C54-F0ED-4D73-8D9F-41C34727EE9E}">
      <dsp:nvSpPr>
        <dsp:cNvPr id="0" name=""/>
        <dsp:cNvSpPr/>
      </dsp:nvSpPr>
      <dsp:spPr>
        <a:xfrm>
          <a:off x="476515" y="316109"/>
          <a:ext cx="5350456" cy="63262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4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楷体" panose="02010609060101010101" pitchFamily="49" charset="-122"/>
              <a:ea typeface="楷体" panose="02010609060101010101" pitchFamily="49" charset="-122"/>
            </a:rPr>
            <a:t>中国共产党和抗日战争</a:t>
          </a:r>
        </a:p>
      </dsp:txBody>
      <dsp:txXfrm>
        <a:off x="476515" y="316109"/>
        <a:ext cx="5350456" cy="632622"/>
      </dsp:txXfrm>
    </dsp:sp>
    <dsp:sp modelId="{7097CC8A-D6B0-45A4-AF13-88E9E24BC17E}">
      <dsp:nvSpPr>
        <dsp:cNvPr id="0" name=""/>
        <dsp:cNvSpPr/>
      </dsp:nvSpPr>
      <dsp:spPr>
        <a:xfrm>
          <a:off x="81126" y="237031"/>
          <a:ext cx="790778" cy="790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6DFB0-0DC6-4BE7-BA36-45A907379057}">
      <dsp:nvSpPr>
        <dsp:cNvPr id="0" name=""/>
        <dsp:cNvSpPr/>
      </dsp:nvSpPr>
      <dsp:spPr>
        <a:xfrm>
          <a:off x="929834" y="1264739"/>
          <a:ext cx="4897137" cy="63262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4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楷体" panose="02010609060101010101" pitchFamily="49" charset="-122"/>
              <a:ea typeface="楷体" panose="02010609060101010101" pitchFamily="49" charset="-122"/>
            </a:rPr>
            <a:t>抗日战争的情况和教训</a:t>
          </a:r>
        </a:p>
      </dsp:txBody>
      <dsp:txXfrm>
        <a:off x="929834" y="1264739"/>
        <a:ext cx="4897137" cy="632622"/>
      </dsp:txXfrm>
    </dsp:sp>
    <dsp:sp modelId="{C8352B33-CC1D-4C42-8E38-CC42863FE896}">
      <dsp:nvSpPr>
        <dsp:cNvPr id="0" name=""/>
        <dsp:cNvSpPr/>
      </dsp:nvSpPr>
      <dsp:spPr>
        <a:xfrm>
          <a:off x="534445" y="1185661"/>
          <a:ext cx="790778" cy="790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5868-8C93-4D0F-B022-7B6437E6E7B7}">
      <dsp:nvSpPr>
        <dsp:cNvPr id="0" name=""/>
        <dsp:cNvSpPr/>
      </dsp:nvSpPr>
      <dsp:spPr>
        <a:xfrm>
          <a:off x="1068967" y="2213370"/>
          <a:ext cx="4758005" cy="63262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4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楷体" panose="02010609060101010101" pitchFamily="49" charset="-122"/>
              <a:ea typeface="楷体" panose="02010609060101010101" pitchFamily="49" charset="-122"/>
            </a:rPr>
            <a:t>在抗日战争中的八路军</a:t>
          </a:r>
        </a:p>
      </dsp:txBody>
      <dsp:txXfrm>
        <a:off x="1068967" y="2213370"/>
        <a:ext cx="4758005" cy="632622"/>
      </dsp:txXfrm>
    </dsp:sp>
    <dsp:sp modelId="{E035461C-8E71-4DD1-9AE4-B56D0C27F755}">
      <dsp:nvSpPr>
        <dsp:cNvPr id="0" name=""/>
        <dsp:cNvSpPr/>
      </dsp:nvSpPr>
      <dsp:spPr>
        <a:xfrm>
          <a:off x="673577" y="2134292"/>
          <a:ext cx="790778" cy="790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907C5-5A76-4A56-8047-66786652B440}">
      <dsp:nvSpPr>
        <dsp:cNvPr id="0" name=""/>
        <dsp:cNvSpPr/>
      </dsp:nvSpPr>
      <dsp:spPr>
        <a:xfrm>
          <a:off x="929834" y="3162000"/>
          <a:ext cx="4897137" cy="63262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4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楷体" panose="02010609060101010101" pitchFamily="49" charset="-122"/>
              <a:ea typeface="楷体" panose="02010609060101010101" pitchFamily="49" charset="-122"/>
            </a:rPr>
            <a:t>抗日战争中的投降主义</a:t>
          </a:r>
        </a:p>
      </dsp:txBody>
      <dsp:txXfrm>
        <a:off x="929834" y="3162000"/>
        <a:ext cx="4897137" cy="632622"/>
      </dsp:txXfrm>
    </dsp:sp>
    <dsp:sp modelId="{C83C2B49-C758-4B75-8867-94010CEFF12E}">
      <dsp:nvSpPr>
        <dsp:cNvPr id="0" name=""/>
        <dsp:cNvSpPr/>
      </dsp:nvSpPr>
      <dsp:spPr>
        <a:xfrm>
          <a:off x="534445" y="3082922"/>
          <a:ext cx="790778" cy="790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15A4A-49D9-4F18-8762-AE9F78EE54CF}">
      <dsp:nvSpPr>
        <dsp:cNvPr id="0" name=""/>
        <dsp:cNvSpPr/>
      </dsp:nvSpPr>
      <dsp:spPr>
        <a:xfrm>
          <a:off x="476515" y="4110631"/>
          <a:ext cx="5350456" cy="63262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4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楷体" panose="02010609060101010101" pitchFamily="49" charset="-122"/>
              <a:ea typeface="楷体" panose="02010609060101010101" pitchFamily="49" charset="-122"/>
            </a:rPr>
            <a:t>民主制度和抗日战争</a:t>
          </a:r>
        </a:p>
      </dsp:txBody>
      <dsp:txXfrm>
        <a:off x="476515" y="4110631"/>
        <a:ext cx="5350456" cy="632622"/>
      </dsp:txXfrm>
    </dsp:sp>
    <dsp:sp modelId="{4055BC96-146D-464B-A598-E754CF354C56}">
      <dsp:nvSpPr>
        <dsp:cNvPr id="0" name=""/>
        <dsp:cNvSpPr/>
      </dsp:nvSpPr>
      <dsp:spPr>
        <a:xfrm>
          <a:off x="81126" y="4031553"/>
          <a:ext cx="790778" cy="790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85713-9814-4364-AA61-A832898B2B00}">
      <dsp:nvSpPr>
        <dsp:cNvPr id="0" name=""/>
        <dsp:cNvSpPr/>
      </dsp:nvSpPr>
      <dsp:spPr>
        <a:xfrm>
          <a:off x="-927393" y="-159181"/>
          <a:ext cx="1212442" cy="1212442"/>
        </a:xfrm>
        <a:prstGeom prst="blockArc">
          <a:avLst>
            <a:gd name="adj1" fmla="val 18900000"/>
            <a:gd name="adj2" fmla="val 2700000"/>
            <a:gd name="adj3" fmla="val 178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2E2A7-A9D7-42CE-B7B8-2A736EF39ACE}">
      <dsp:nvSpPr>
        <dsp:cNvPr id="0" name=""/>
        <dsp:cNvSpPr/>
      </dsp:nvSpPr>
      <dsp:spPr>
        <a:xfrm>
          <a:off x="275754" y="226435"/>
          <a:ext cx="5622125" cy="44120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83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楷体" panose="02010609060101010101" pitchFamily="49" charset="-122"/>
              <a:ea typeface="楷体" panose="02010609060101010101" pitchFamily="49" charset="-122"/>
            </a:rPr>
            <a:t>抗日战争的情况和教训</a:t>
          </a:r>
        </a:p>
      </dsp:txBody>
      <dsp:txXfrm>
        <a:off x="275754" y="226435"/>
        <a:ext cx="5622125" cy="441207"/>
      </dsp:txXfrm>
    </dsp:sp>
    <dsp:sp modelId="{C8352B33-CC1D-4C42-8E38-CC42863FE896}">
      <dsp:nvSpPr>
        <dsp:cNvPr id="0" name=""/>
        <dsp:cNvSpPr/>
      </dsp:nvSpPr>
      <dsp:spPr>
        <a:xfrm>
          <a:off x="0" y="171284"/>
          <a:ext cx="551509" cy="551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85713-9814-4364-AA61-A832898B2B00}">
      <dsp:nvSpPr>
        <dsp:cNvPr id="0" name=""/>
        <dsp:cNvSpPr/>
      </dsp:nvSpPr>
      <dsp:spPr>
        <a:xfrm>
          <a:off x="-927393" y="-159181"/>
          <a:ext cx="1212442" cy="1212442"/>
        </a:xfrm>
        <a:prstGeom prst="blockArc">
          <a:avLst>
            <a:gd name="adj1" fmla="val 18900000"/>
            <a:gd name="adj2" fmla="val 2700000"/>
            <a:gd name="adj3" fmla="val 178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2E2A7-A9D7-42CE-B7B8-2A736EF39ACE}">
      <dsp:nvSpPr>
        <dsp:cNvPr id="0" name=""/>
        <dsp:cNvSpPr/>
      </dsp:nvSpPr>
      <dsp:spPr>
        <a:xfrm>
          <a:off x="275754" y="226435"/>
          <a:ext cx="5622125" cy="44120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83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楷体" panose="02010609060101010101" pitchFamily="49" charset="-122"/>
              <a:ea typeface="楷体" panose="02010609060101010101" pitchFamily="49" charset="-122"/>
            </a:rPr>
            <a:t>抗日战争的情况和教训</a:t>
          </a:r>
        </a:p>
      </dsp:txBody>
      <dsp:txXfrm>
        <a:off x="275754" y="226435"/>
        <a:ext cx="5622125" cy="441207"/>
      </dsp:txXfrm>
    </dsp:sp>
    <dsp:sp modelId="{C8352B33-CC1D-4C42-8E38-CC42863FE896}">
      <dsp:nvSpPr>
        <dsp:cNvPr id="0" name=""/>
        <dsp:cNvSpPr/>
      </dsp:nvSpPr>
      <dsp:spPr>
        <a:xfrm>
          <a:off x="0" y="171284"/>
          <a:ext cx="551509" cy="551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623-8730-4F2F-B435-EE85AB2769C8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291B6-B7A9-47A4-BC1A-651AE063A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4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291B6-B7A9-47A4-BC1A-651AE063AC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291B6-B7A9-47A4-BC1A-651AE063AC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0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376DC-6F17-4522-ACAA-BF074301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6AC6CD-D46A-4CA6-9AD8-51F3DD8DC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E1179-7405-4AAF-A683-2497A676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EC20-B10C-445C-B305-6D07C11263A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02991-0FA3-4187-93F0-1956A378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14EF7-B6FC-4972-8378-44580C2E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BD0-5736-45F3-9E64-104398543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7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F5308-CDBB-4FAF-A3FD-F75AD265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E185B4-5FA9-4276-BC9B-D3CF05682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40CEF-D312-4A32-8665-EAA2DFCD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EC20-B10C-445C-B305-6D07C11263A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AB8CA-548E-42A5-BAAD-CB09A291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BCF37-4763-47B1-BF51-3DC0DA0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BD0-5736-45F3-9E64-104398543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7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71E49A-2B42-4864-BC7C-EF90483BE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6E3C20-6664-4E26-AADB-6F9725D12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4C293-8280-4689-B588-8B4A6E7D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EC20-B10C-445C-B305-6D07C11263A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DCF35-A1C0-4EAE-9989-E90DC5C5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C30A4-AE0B-4BE0-B457-37254EE4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BD0-5736-45F3-9E64-104398543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9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75B07-4762-4BEE-8431-CE4883FC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0FF57-9302-4664-BDFB-71542FE5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73BF1-B685-4E1B-8D06-765670B4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EC20-B10C-445C-B305-6D07C11263A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81BD0-FCA2-4D8A-B1FD-5843EBC1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ACF10-9C89-4BBF-A5AF-E7925959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BD0-5736-45F3-9E64-104398543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69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41896-5002-4C6E-8C4C-264428B2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71919-69CC-4D3A-920A-5EC8D427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315AF-970E-44B0-A73F-AFA9C285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EC20-B10C-445C-B305-6D07C11263A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68256-D7A9-4DF3-9020-958F896B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92C08-8ADF-4BC6-84E3-E55AFB4D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BD0-5736-45F3-9E64-104398543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0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1F07D-6F6C-4A13-9C5D-428F0A77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9AD6F-E249-4D64-BB6C-749784265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096D62-4C1C-4E85-A372-83C3E114C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2E14BF-BFB6-4397-9773-1A4D61C9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EC20-B10C-445C-B305-6D07C11263A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A3B48-9BB7-4723-B4C6-9282498C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E2757F-6BC9-4FBE-AF9F-80A5C59E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BD0-5736-45F3-9E64-104398543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6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93AA3-031E-43A4-894C-A2C15D14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5EF407-5947-4501-A24E-495878A2C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F6E08-3E19-443B-BAE9-21A37EE9A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A6F623-41B7-4D74-9B55-FA1F20507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E63378-A273-4E60-9649-6DF5DE382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CCBCEA-CC13-4B22-8E7D-751F5950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EC20-B10C-445C-B305-6D07C11263A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840617-E376-471F-94FF-7EB791AC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DC49F9-5576-4EE9-81AF-1E07D119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BD0-5736-45F3-9E64-104398543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91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617CC-F605-4D08-AA44-5312AD33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90A839-D8D2-4F2F-8781-48D1DB37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EC20-B10C-445C-B305-6D07C11263A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46DB2E-E0DB-4E1A-AD65-AF745BEF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02E330-CF46-4689-9AC4-475792C7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BD0-5736-45F3-9E64-104398543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2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954F0A-CFD7-421C-A00C-34B74807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EC20-B10C-445C-B305-6D07C11263A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01BABE-FD12-4640-A3BD-94C7F293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8419A-0572-402F-84DF-ED9549B6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BD0-5736-45F3-9E64-104398543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2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6EDB7-2420-4932-ACE6-FA695AAB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F6F96-EC8A-43F3-AB37-51B1065E7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6F9FA2-D1E0-447F-9053-EDBFAC5D0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E0DBB4-FD14-41ED-B4CC-038845EE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EC20-B10C-445C-B305-6D07C11263A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7E149-69D9-4254-8F30-4BD6FD42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501BE-1EC0-4EA6-80B3-8FA19550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BD0-5736-45F3-9E64-104398543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09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0D175-2640-4C6E-8A92-A0442589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AA4359-806C-458E-B4AA-13A63E4DA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A559D7-3574-4368-BBE4-231BD56DF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468FCD-35C8-476D-A1BE-491448B1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EC20-B10C-445C-B305-6D07C11263A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172A17-4ED2-49F7-B963-2DEEFFEB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A8D38-3444-42E4-AA5C-930CE76A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BD0-5736-45F3-9E64-104398543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09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DAED9-4780-41DE-A98A-1CF38B1B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046B40-6CA9-4E4C-8BED-EA99FCC3F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05206-B6F7-445E-B667-60966528D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6EC20-B10C-445C-B305-6D07C11263A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9BCE2-0487-491C-8D2E-59BEAD96B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A51F5-5F2D-48E9-8B7B-5EEA67113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EDBD0-5736-45F3-9E64-104398543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4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76E6A9-FE14-4133-9930-FF2DA0F21D7B}"/>
              </a:ext>
            </a:extLst>
          </p:cNvPr>
          <p:cNvSpPr txBox="1"/>
          <p:nvPr/>
        </p:nvSpPr>
        <p:spPr>
          <a:xfrm>
            <a:off x="523240" y="776625"/>
            <a:ext cx="1114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毛泽东选集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导读课程作业：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524B51-1076-47E0-A384-3579DAB75C96}"/>
              </a:ext>
            </a:extLst>
          </p:cNvPr>
          <p:cNvSpPr txBox="1"/>
          <p:nvPr/>
        </p:nvSpPr>
        <p:spPr>
          <a:xfrm>
            <a:off x="1529080" y="2551837"/>
            <a:ext cx="9133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latin typeface="黑体" panose="02010609060101010101" pitchFamily="49" charset="-122"/>
                <a:ea typeface="黑体" panose="02010609060101010101" pitchFamily="49" charset="-122"/>
              </a:rPr>
              <a:t>和英国记者贝特兰的谈话</a:t>
            </a:r>
            <a:endParaRPr lang="en-US" altLang="zh-CN" sz="6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（一九三七年十月二十五日）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93A95B-1A1F-45F8-8461-99F939FB0E30}"/>
              </a:ext>
            </a:extLst>
          </p:cNvPr>
          <p:cNvSpPr txBox="1"/>
          <p:nvPr/>
        </p:nvSpPr>
        <p:spPr>
          <a:xfrm>
            <a:off x="523240" y="5492095"/>
            <a:ext cx="11145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刘 承 奇 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2018533249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22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3001D-E3BB-43E6-BB79-07444EA3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650875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解决什么问题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28407-2FFC-4562-91DC-3C163F0B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273675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展现我们的战术、纪律和信念。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“我们采取了其他中国军队所没有采取的行动，主要的是在敌军侧翼和后方作战。” 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在抗日战争中的八路军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“八路军的政治工作和基本原则有三个，即：官兵一致、军民一致、瓦解敌军和宽待俘虏。” （出处同上）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“现在河北、察哈尔、绥远和山西的一部分虽已丧失，但我们绝不灰心，坚决号召全军配合一切友军为保卫山西恢复失地而血战到底。”（出处同上）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揭示日军的阴谋。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“问：据我所知，日本一面进行战争，一面又在上海放出和平空气。日本的目的究竟何在？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“答：日本帝国主义在达到它一定的步骤之后，它将为着三个目的再一次放出和平的烟幕弹。这三个目的是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：一，巩固已得的阵地，以便作为第二步进攻的战略出发地；二，分裂中国的抗日阵线；三，拆散世界各国援助中国的阵线。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”（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抗日战争中的投降主义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1738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6524B51-1076-47E0-A384-3579DAB75C96}"/>
              </a:ext>
            </a:extLst>
          </p:cNvPr>
          <p:cNvSpPr txBox="1"/>
          <p:nvPr/>
        </p:nvSpPr>
        <p:spPr>
          <a:xfrm>
            <a:off x="1529080" y="1936283"/>
            <a:ext cx="913384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latin typeface="黑体" panose="02010609060101010101" pitchFamily="49" charset="-122"/>
                <a:ea typeface="黑体" panose="02010609060101010101" pitchFamily="49" charset="-122"/>
              </a:rPr>
              <a:t>文章结构内容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这是毛泽东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1937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25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日在延安接受英国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每日先驱报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特派记者贝特兰采访时的谈话。全文均采用问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答的对话形式。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75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3001D-E3BB-43E6-BB79-07444EA3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650875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文章结构内容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1350F4C-A96C-48C7-8644-8DF502F8C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817100"/>
              </p:ext>
            </p:extLst>
          </p:nvPr>
        </p:nvGraphicFramePr>
        <p:xfrm>
          <a:off x="838200" y="1117600"/>
          <a:ext cx="589788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793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1350F4C-A96C-48C7-8644-8DF502F8C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223321"/>
              </p:ext>
            </p:extLst>
          </p:nvPr>
        </p:nvGraphicFramePr>
        <p:xfrm>
          <a:off x="736600" y="497841"/>
          <a:ext cx="5897880" cy="894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8AFC027-4267-4007-93AC-3863BDB9D402}"/>
              </a:ext>
            </a:extLst>
          </p:cNvPr>
          <p:cNvSpPr txBox="1"/>
          <p:nvPr/>
        </p:nvSpPr>
        <p:spPr>
          <a:xfrm>
            <a:off x="736600" y="1239520"/>
            <a:ext cx="1053084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问：据你的意见，中国的抗战也有它的成绩没有？如果说到教训，则教训在何处？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答：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这个问题我愿意和你多谈一谈。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首先来说，成绩是有的，而且是伟大的。这表现在：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（一）现在的抗日战争，是自有帝国主义侵略中国以来所没有的。它在地域上是真正全国的战争。这个战争的性质是革命的。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（二）战争使全国分崩离析的局面变成了比较团结的局面。国共合作是这个团结的基础。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（三）唤起了国际舆论的同情。国际间过去鄙视中国不抵抗的，现在转变为尊敬中国的抵抗了。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四）给了日寇以很大的消耗。听说日寇资财的消耗是每天二千万日元；人员的消耗尚无统计，但一定也是很大的。如果说过去日寇差不多不费一点气力唾手而得东四省，现在就非经过血战不能占领中国的土地了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（五）从战争取得了教训。这是用土地和血肉换来的。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50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1350F4C-A96C-48C7-8644-8DF502F8CA9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36600" y="497841"/>
          <a:ext cx="5897880" cy="894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8AFC027-4267-4007-93AC-3863BDB9D402}"/>
              </a:ext>
            </a:extLst>
          </p:cNvPr>
          <p:cNvSpPr txBox="1"/>
          <p:nvPr/>
        </p:nvSpPr>
        <p:spPr>
          <a:xfrm>
            <a:off x="736600" y="1270000"/>
            <a:ext cx="105308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说到教训，那也是很大的。几个月的抗战，暴露了中国的许多弱点。这首先表现在政治方面。这次参战的地域虽然是全国性的，参战的成分却不是全国性的。广大的人民群众依然如过去一样被政府限制着不许起来参战，因此现在的战争还不是群众性的战争。反对日本帝国主义侵略的战争而不带群众性，是决然不能胜利的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所以，现在的抗战虽然是革命的，但是它的革命性不完全，就是因为还不是群众战。这也同时是一个团结问题。中国各党派间虽然较前团结，但是还远远地没有达到必要的程度。政治犯大多数还没有释放，党禁并没有完全开放。至于政府和人民之间，军队和人民之间，军官和士兵之间，关系依然十分恶劣，这里有的是隔离而不是团结。这是一个最基本的问题。这个问题不解决，战争的胜利是无从说起的。此外，军事上的错误，也是丧军失地的一个大原因。打的大半都是被动的仗，军事术语叫做“单纯防御”。这样的打法是没有可能胜利的。要胜利必须政治上军事上都采取和现时大有区别的政策。这就是我们所得的教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37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94BBCD8-2B4B-4DEC-9B1A-E8F8CDF7E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40" y="477520"/>
            <a:ext cx="3748980" cy="5034967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BC974F-3878-4D90-A0BC-7C9F0FD3B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253" y="599440"/>
            <a:ext cx="7542384" cy="45008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4BAB220-EAD4-4FC4-8E35-3A0F9A192DBA}"/>
              </a:ext>
            </a:extLst>
          </p:cNvPr>
          <p:cNvSpPr txBox="1"/>
          <p:nvPr/>
        </p:nvSpPr>
        <p:spPr>
          <a:xfrm>
            <a:off x="452407" y="5628640"/>
            <a:ext cx="4022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大公报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用醒目的标题报道了日本投降的消息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0FF349-4ED4-455B-AEE2-1B58627FCD3D}"/>
              </a:ext>
            </a:extLst>
          </p:cNvPr>
          <p:cNvSpPr txBox="1"/>
          <p:nvPr/>
        </p:nvSpPr>
        <p:spPr>
          <a:xfrm>
            <a:off x="4793877" y="5397807"/>
            <a:ext cx="722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1945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日的延安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军民通宵庆祝日本投降</a:t>
            </a:r>
          </a:p>
        </p:txBody>
      </p:sp>
    </p:spTree>
    <p:extLst>
      <p:ext uri="{BB962C8B-B14F-4D97-AF65-F5344CB8AC3E}">
        <p14:creationId xmlns:p14="http://schemas.microsoft.com/office/powerpoint/2010/main" val="242125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53C32CD-D6B9-48C0-A8C8-37EBE9043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396" y="480059"/>
            <a:ext cx="7287846" cy="52908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7EB787-7A82-45A9-A5D0-498C759D1475}"/>
              </a:ext>
            </a:extLst>
          </p:cNvPr>
          <p:cNvSpPr txBox="1"/>
          <p:nvPr/>
        </p:nvSpPr>
        <p:spPr>
          <a:xfrm>
            <a:off x="904239" y="5770880"/>
            <a:ext cx="1042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1945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月 重庆 在庆祝日本投降的宴会上蒋介石亲自向毛泽东敬酒</a:t>
            </a:r>
          </a:p>
        </p:txBody>
      </p:sp>
    </p:spTree>
    <p:extLst>
      <p:ext uri="{BB962C8B-B14F-4D97-AF65-F5344CB8AC3E}">
        <p14:creationId xmlns:p14="http://schemas.microsoft.com/office/powerpoint/2010/main" val="813987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6524B51-1076-47E0-A384-3579DAB75C96}"/>
              </a:ext>
            </a:extLst>
          </p:cNvPr>
          <p:cNvSpPr txBox="1"/>
          <p:nvPr/>
        </p:nvSpPr>
        <p:spPr>
          <a:xfrm>
            <a:off x="1529080" y="2921168"/>
            <a:ext cx="9133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谢谢大家！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64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6524B51-1076-47E0-A384-3579DAB75C96}"/>
              </a:ext>
            </a:extLst>
          </p:cNvPr>
          <p:cNvSpPr txBox="1"/>
          <p:nvPr/>
        </p:nvSpPr>
        <p:spPr>
          <a:xfrm>
            <a:off x="1529080" y="1997839"/>
            <a:ext cx="9133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latin typeface="黑体" panose="02010609060101010101" pitchFamily="49" charset="-122"/>
                <a:ea typeface="黑体" panose="02010609060101010101" pitchFamily="49" charset="-122"/>
              </a:rPr>
              <a:t>时代背景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/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“什么地方燃烧，就去什么地方拍摄。”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1938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年，一大批国外作家、记者及国际友人来到世界反法西斯战争的中心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武汉。</a:t>
            </a:r>
          </a:p>
        </p:txBody>
      </p:sp>
    </p:spTree>
    <p:extLst>
      <p:ext uri="{BB962C8B-B14F-4D97-AF65-F5344CB8AC3E}">
        <p14:creationId xmlns:p14="http://schemas.microsoft.com/office/powerpoint/2010/main" val="158690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3001D-E3BB-43E6-BB79-07444EA3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515600" cy="620395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谁是詹姆斯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贝特兰？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28407-2FFC-4562-91DC-3C163F0B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詹姆斯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贝特兰（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James Bertram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），新西兰出生的英国记者，罗德奖学金获得者，奥克兰大学文学硕士。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民国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年（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1936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年）作为罗德奖学金的访问学者来华，在北平燕京大学学习时，一些英国报刊纷纷委托他报道中国情况。受到斯诺（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西行漫记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的作者），和当时爱国学生运动的影响，西安事变爆发后，他立即启程赶到西安，采访了张学良、杨虎城将军，并志愿在西安电台用英语向外界广播，打破了国民党的新闻封锁。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抗战初期，接受毛泽东的邀请访问延安，毛泽东曾多次接见他，并就他提出的各种问题发表了重要讲话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即《和英国记者贝特兰的谈话》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随后，贝特兰冒着生命危险随一支小分队遍访华北战线前沿地区，先后采访了朱德、彭德怀、周恩来、贺龙、萧克等人，并作了详细报道。他的公正客观报道和有关著作，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为中国人民的英勇斗争得到了国际上的同情和支持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。由于目睹八路军的条件艰苦，当时还不满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岁的贝特兰决定把宝贵的青春献给中国人民抗战的事业。</a:t>
            </a:r>
          </a:p>
        </p:txBody>
      </p:sp>
    </p:spTree>
    <p:extLst>
      <p:ext uri="{BB962C8B-B14F-4D97-AF65-F5344CB8AC3E}">
        <p14:creationId xmlns:p14="http://schemas.microsoft.com/office/powerpoint/2010/main" val="217597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3001D-E3BB-43E6-BB79-07444EA3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515600" cy="620395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谁是詹姆斯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贝特兰？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65B3DBD-F475-4D9B-BB3D-B04A1A87D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512906"/>
            <a:ext cx="7366000" cy="5387703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04822DB-388B-4006-B93E-518524FCD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512906"/>
            <a:ext cx="4795520" cy="5403404"/>
          </a:xfrm>
        </p:spPr>
      </p:pic>
    </p:spTree>
    <p:extLst>
      <p:ext uri="{BB962C8B-B14F-4D97-AF65-F5344CB8AC3E}">
        <p14:creationId xmlns:p14="http://schemas.microsoft.com/office/powerpoint/2010/main" val="85150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6524B51-1076-47E0-A384-3579DAB75C96}"/>
              </a:ext>
            </a:extLst>
          </p:cNvPr>
          <p:cNvSpPr txBox="1"/>
          <p:nvPr/>
        </p:nvSpPr>
        <p:spPr>
          <a:xfrm>
            <a:off x="1529080" y="2428726"/>
            <a:ext cx="913384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latin typeface="黑体" panose="02010609060101010101" pitchFamily="49" charset="-122"/>
                <a:ea typeface="黑体" panose="02010609060101010101" pitchFamily="49" charset="-122"/>
              </a:rPr>
              <a:t>社会环境</a:t>
            </a:r>
            <a:endParaRPr lang="en-US" altLang="zh-CN" sz="2400" dirty="0"/>
          </a:p>
          <a:p>
            <a:pPr algn="ctr"/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正在打淞沪会战（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1937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-11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日）</a:t>
            </a:r>
          </a:p>
        </p:txBody>
      </p:sp>
    </p:spTree>
    <p:extLst>
      <p:ext uri="{BB962C8B-B14F-4D97-AF65-F5344CB8AC3E}">
        <p14:creationId xmlns:p14="http://schemas.microsoft.com/office/powerpoint/2010/main" val="117493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A4C76E2-EF8B-4580-A878-C68518128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5" t="3493" r="21768" b="9333"/>
          <a:stretch/>
        </p:blipFill>
        <p:spPr>
          <a:xfrm>
            <a:off x="5974080" y="0"/>
            <a:ext cx="6217920" cy="68390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6452E72-2539-4B52-A401-AF2B7EE7E9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r="15609" b="-1"/>
          <a:stretch/>
        </p:blipFill>
        <p:spPr>
          <a:xfrm>
            <a:off x="0" y="-30617"/>
            <a:ext cx="8313245" cy="69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6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BC907C2-7FA4-49C2-8D42-AFA887CB6E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5" t="3493" r="21768" b="9333"/>
          <a:stretch/>
        </p:blipFill>
        <p:spPr>
          <a:xfrm>
            <a:off x="5974080" y="0"/>
            <a:ext cx="6217920" cy="68390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12B6345-D75D-4699-B710-69801BC20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55" y="0"/>
            <a:ext cx="6395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2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6524B51-1076-47E0-A384-3579DAB75C96}"/>
              </a:ext>
            </a:extLst>
          </p:cNvPr>
          <p:cNvSpPr txBox="1"/>
          <p:nvPr/>
        </p:nvSpPr>
        <p:spPr>
          <a:xfrm>
            <a:off x="1529080" y="2182505"/>
            <a:ext cx="91338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latin typeface="黑体" panose="02010609060101010101" pitchFamily="49" charset="-122"/>
                <a:ea typeface="黑体" panose="02010609060101010101" pitchFamily="49" charset="-122"/>
              </a:rPr>
              <a:t>解决什么问题 </a:t>
            </a:r>
            <a:endParaRPr lang="en-US" altLang="zh-CN" sz="2400" dirty="0"/>
          </a:p>
          <a:p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号召抗战宣言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：“全国同胞们！平津危急！华北危急！中华民族危急！”</a:t>
            </a:r>
          </a:p>
        </p:txBody>
      </p:sp>
    </p:spTree>
    <p:extLst>
      <p:ext uri="{BB962C8B-B14F-4D97-AF65-F5344CB8AC3E}">
        <p14:creationId xmlns:p14="http://schemas.microsoft.com/office/powerpoint/2010/main" val="415860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3001D-E3BB-43E6-BB79-07444EA3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650875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解决什么问题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28407-2FFC-4562-91DC-3C163F0B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405120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让国际了解中国的抗战情况和进展。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“国际间过去鄙视中国不抵抗的，现在转变为尊敬中国的抵抗了。”（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抗日战争的情况和教训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争取援助。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“争取英、美、法同情我们抗日，在不丧失领土主权的条件下争取他们的援助。战胜日寇主要依靠自己的力量，但外援是不可少的，孤立政策是有利于敌人的。”（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反对日本进攻的方针、办法和前途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强调建立抗日民族统一战线的必要性：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“广大人民群众依然如过去一样被政府限制着不许起来参战，因此现在的战争还不是群众性的战争。” 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抗日战争的情况和教训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“政治犯大多数还没有释放，党禁并没有完全开放。” （出处同上）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“现在的抗日民族统一战线，范围还很狭小，必须把它扩大起来。” （出处同上）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27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1355</Words>
  <Application>Microsoft Office PowerPoint</Application>
  <PresentationFormat>宽屏</PresentationFormat>
  <Paragraphs>63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黑体</vt:lpstr>
      <vt:lpstr>华文楷体</vt:lpstr>
      <vt:lpstr>楷体</vt:lpstr>
      <vt:lpstr>Arial</vt:lpstr>
      <vt:lpstr>Wingdings</vt:lpstr>
      <vt:lpstr>Office 主题​​</vt:lpstr>
      <vt:lpstr>PowerPoint 演示文稿</vt:lpstr>
      <vt:lpstr>PowerPoint 演示文稿</vt:lpstr>
      <vt:lpstr>谁是詹姆斯·贝特兰？</vt:lpstr>
      <vt:lpstr>谁是詹姆斯·贝特兰？</vt:lpstr>
      <vt:lpstr>PowerPoint 演示文稿</vt:lpstr>
      <vt:lpstr>PowerPoint 演示文稿</vt:lpstr>
      <vt:lpstr>PowerPoint 演示文稿</vt:lpstr>
      <vt:lpstr>PowerPoint 演示文稿</vt:lpstr>
      <vt:lpstr>解决什么问题 </vt:lpstr>
      <vt:lpstr>解决什么问题 </vt:lpstr>
      <vt:lpstr>PowerPoint 演示文稿</vt:lpstr>
      <vt:lpstr>文章结构内容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chengqi</dc:creator>
  <cp:lastModifiedBy>liu chengqi</cp:lastModifiedBy>
  <cp:revision>43</cp:revision>
  <dcterms:created xsi:type="dcterms:W3CDTF">2018-10-28T12:31:02Z</dcterms:created>
  <dcterms:modified xsi:type="dcterms:W3CDTF">2018-10-29T08:19:02Z</dcterms:modified>
</cp:coreProperties>
</file>