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6" r:id="rId4"/>
    <p:sldId id="257" r:id="rId5"/>
    <p:sldId id="258" r:id="rId6"/>
    <p:sldId id="259" r:id="rId7"/>
    <p:sldId id="261" r:id="rId8"/>
    <p:sldId id="263" r:id="rId9"/>
    <p:sldId id="264" r:id="rId10"/>
    <p:sldId id="268" r:id="rId11"/>
    <p:sldId id="267" r:id="rId12"/>
    <p:sldId id="266" r:id="rId13"/>
    <p:sldId id="269" r:id="rId14"/>
    <p:sldId id="265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Sticker </a:t>
            </a:r>
            <a:r>
              <a:rPr lang="en-US" sz="5400"/>
              <a:t>store </a:t>
            </a:r>
            <a:r>
              <a:rPr lang="en-US"/>
              <a:t>ordering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/>
              <a:t>Smoonypaws</a:t>
            </a:r>
            <a:endParaRPr lang="en-US"/>
          </a:p>
        </p:txBody>
      </p:sp>
      <p:pic>
        <p:nvPicPr>
          <p:cNvPr id="4" name="Picture 3" descr="Screen Shot 2022-09-23 at 8.45.5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2629535"/>
            <a:ext cx="12127865" cy="20078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Loops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030" y="1825625"/>
            <a:ext cx="3785870" cy="4351655"/>
          </a:xfrm>
        </p:spPr>
        <p:txBody>
          <a:bodyPr/>
          <a:p>
            <a:r>
              <a:rPr lang="en-US" sz="1400"/>
              <a:t>Use loops to check users input. If they enter an invalid input, the loop will repeat and ask them to enter again.</a:t>
            </a:r>
            <a:endParaRPr lang="en-US" sz="1400"/>
          </a:p>
        </p:txBody>
      </p:sp>
      <p:pic>
        <p:nvPicPr>
          <p:cNvPr id="4" name="Picture 3" descr="Screen Shot 2022-09-23 at 8.19.1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" y="3511550"/>
            <a:ext cx="7974330" cy="3369945"/>
          </a:xfrm>
          <a:prstGeom prst="rect">
            <a:avLst/>
          </a:prstGeom>
        </p:spPr>
      </p:pic>
      <p:pic>
        <p:nvPicPr>
          <p:cNvPr id="5" name="Picture 4" descr="Screen Shot 2022-09-23 at 8.18.51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" y="1441450"/>
            <a:ext cx="6857365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Error handling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00" y="3819525"/>
            <a:ext cx="5386070" cy="2357755"/>
          </a:xfrm>
        </p:spPr>
        <p:txBody>
          <a:bodyPr/>
          <a:p>
            <a:r>
              <a:rPr lang="en-US" sz="1400"/>
              <a:t>ValueError to handle invalid input such as string.</a:t>
            </a:r>
            <a:endParaRPr lang="en-US" sz="1400"/>
          </a:p>
          <a:p>
            <a:r>
              <a:rPr lang="en-US" sz="1400"/>
              <a:t>IndexError use to handle input with wrong format. Like enter a string instead of key:value pair.</a:t>
            </a:r>
            <a:endParaRPr lang="en-US" sz="1400"/>
          </a:p>
        </p:txBody>
      </p:sp>
      <p:pic>
        <p:nvPicPr>
          <p:cNvPr id="4" name="Picture 3" descr="Screen Shot 2022-09-23 at 7.53.1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0335" y="1461770"/>
            <a:ext cx="5942965" cy="2026920"/>
          </a:xfrm>
          <a:prstGeom prst="rect">
            <a:avLst/>
          </a:prstGeom>
        </p:spPr>
      </p:pic>
      <p:pic>
        <p:nvPicPr>
          <p:cNvPr id="6" name="Picture 5" descr="Screen Shot 2022-09-23 at 10.07.55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35" y="1461135"/>
            <a:ext cx="6830695" cy="54349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Use json file to store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60090"/>
            <a:ext cx="3733800" cy="2917190"/>
          </a:xfrm>
        </p:spPr>
        <p:txBody>
          <a:bodyPr/>
          <a:p>
            <a:r>
              <a:rPr lang="en-US" sz="1400"/>
              <a:t>Use json file to store data.</a:t>
            </a:r>
            <a:endParaRPr lang="en-US" sz="1400"/>
          </a:p>
          <a:p>
            <a:r>
              <a:rPr lang="en-US" sz="1400"/>
              <a:t>System could trieve data from json files and update it.</a:t>
            </a:r>
            <a:endParaRPr lang="en-US" sz="1400"/>
          </a:p>
        </p:txBody>
      </p:sp>
      <p:pic>
        <p:nvPicPr>
          <p:cNvPr id="4" name="Picture 3" descr="Screen Shot 2022-09-23 at 8.17.54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1825625"/>
            <a:ext cx="3288665" cy="584200"/>
          </a:xfrm>
          <a:prstGeom prst="rect">
            <a:avLst/>
          </a:prstGeom>
        </p:spPr>
      </p:pic>
      <p:pic>
        <p:nvPicPr>
          <p:cNvPr id="5" name="Picture 4" descr="Screen Shot 2022-09-23 at 8.17.49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" y="2409825"/>
            <a:ext cx="3288030" cy="262890"/>
          </a:xfrm>
          <a:prstGeom prst="rect">
            <a:avLst/>
          </a:prstGeom>
        </p:spPr>
      </p:pic>
      <p:pic>
        <p:nvPicPr>
          <p:cNvPr id="6" name="Picture 5" descr="Screen Shot 2022-09-23 at 8.17.40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5" y="2672715"/>
            <a:ext cx="3288030" cy="470535"/>
          </a:xfrm>
          <a:prstGeom prst="rect">
            <a:avLst/>
          </a:prstGeom>
        </p:spPr>
      </p:pic>
      <p:pic>
        <p:nvPicPr>
          <p:cNvPr id="7" name="Picture 6" descr="Screen Shot 2022-09-23 at 8.23.29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5625"/>
            <a:ext cx="7136765" cy="4203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Command Line Arguments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400"/>
              <a:t>Create five bash scripts to allow users to run the program from the terminal. </a:t>
            </a:r>
            <a:endParaRPr lang="en-US" sz="1400"/>
          </a:p>
        </p:txBody>
      </p:sp>
      <p:pic>
        <p:nvPicPr>
          <p:cNvPr id="4" name="Picture 3" descr="Screen Shot 2022-09-23 at 7.59.5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" y="2562225"/>
            <a:ext cx="4063365" cy="292100"/>
          </a:xfrm>
          <a:prstGeom prst="rect">
            <a:avLst/>
          </a:prstGeom>
        </p:spPr>
      </p:pic>
      <p:pic>
        <p:nvPicPr>
          <p:cNvPr id="5" name="Picture 4" descr="Screen Shot 2022-09-23 at 7.59.2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2511425"/>
            <a:ext cx="3682365" cy="342900"/>
          </a:xfrm>
          <a:prstGeom prst="rect">
            <a:avLst/>
          </a:prstGeom>
        </p:spPr>
      </p:pic>
      <p:pic>
        <p:nvPicPr>
          <p:cNvPr id="6" name="Picture 5" descr="Screen Shot 2022-09-23 at 7.58.54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2984500"/>
            <a:ext cx="3834765" cy="558800"/>
          </a:xfrm>
          <a:prstGeom prst="rect">
            <a:avLst/>
          </a:prstGeom>
        </p:spPr>
      </p:pic>
      <p:pic>
        <p:nvPicPr>
          <p:cNvPr id="7" name="Picture 6" descr="Screen Shot 2022-09-23 at 7.58.24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6100"/>
            <a:ext cx="4139565" cy="355600"/>
          </a:xfrm>
          <a:prstGeom prst="rect">
            <a:avLst/>
          </a:prstGeom>
        </p:spPr>
      </p:pic>
      <p:pic>
        <p:nvPicPr>
          <p:cNvPr id="8" name="Picture 7" descr="Screen Shot 2022-09-23 at 7.52.50 p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41725"/>
            <a:ext cx="10058400" cy="2535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550" y="461645"/>
            <a:ext cx="9144000" cy="1071245"/>
          </a:xfrm>
        </p:spPr>
        <p:txBody>
          <a:bodyPr>
            <a:normAutofit/>
          </a:bodyPr>
          <a:p>
            <a:r>
              <a:rPr lang="en-US" sz="4800"/>
              <a:t>Walkthrough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000" y="1824673"/>
            <a:ext cx="9144000" cy="1655762"/>
          </a:xfrm>
        </p:spPr>
        <p:txBody>
          <a:bodyPr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sz="1400"/>
              <a:t>Users have to enter the correct password to start the system (they could set up their password by execute a bash script)</a:t>
            </a:r>
            <a:endParaRPr lang="en-US" sz="14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sz="1400"/>
              <a:t>Select one of these options to proceed</a:t>
            </a:r>
            <a:endParaRPr lang="en-US" sz="1400"/>
          </a:p>
        </p:txBody>
      </p:sp>
      <p:pic>
        <p:nvPicPr>
          <p:cNvPr id="4" name="Picture 3" descr="Welcome_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40" y="2789555"/>
            <a:ext cx="12158980" cy="2651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4800"/>
              <a:t>Collect customer information and order</a:t>
            </a:r>
            <a:br>
              <a:rPr lang="en-US" sz="4800"/>
            </a:b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155"/>
            <a:ext cx="10515600" cy="4123690"/>
          </a:xfrm>
        </p:spPr>
        <p:txBody>
          <a:bodyPr/>
          <a:p>
            <a:r>
              <a:rPr lang="en-US" sz="1400"/>
              <a:t>Collect each customer's name</a:t>
            </a:r>
            <a:endParaRPr lang="en-US" sz="1400"/>
          </a:p>
          <a:p>
            <a:r>
              <a:rPr lang="en-US" sz="1400"/>
              <a:t>Ask users what customer wants to order and the quantity of the selected sticker. Quantity must be an positive integer and greater than 0.</a:t>
            </a:r>
            <a:endParaRPr lang="en-US" sz="1400"/>
          </a:p>
          <a:p>
            <a:r>
              <a:rPr lang="en-US" sz="1400"/>
              <a:t>Print receipt for the customer with time.</a:t>
            </a:r>
            <a:endParaRPr lang="en-US" sz="1400"/>
          </a:p>
        </p:txBody>
      </p:sp>
      <p:pic>
        <p:nvPicPr>
          <p:cNvPr id="5" name="Picture 4" descr="Order_and_print_recei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04235"/>
            <a:ext cx="13726160" cy="3239770"/>
          </a:xfrm>
          <a:prstGeom prst="rect">
            <a:avLst/>
          </a:prstGeom>
        </p:spPr>
      </p:pic>
      <p:pic>
        <p:nvPicPr>
          <p:cNvPr id="7" name="Picture 6" descr="Screen Shot 2022-09-23 at 8.54.5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7935"/>
            <a:ext cx="57912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1345"/>
          </a:xfrm>
        </p:spPr>
        <p:txBody>
          <a:bodyPr>
            <a:normAutofit/>
          </a:bodyPr>
          <a:p>
            <a:pPr algn="ctr"/>
            <a:r>
              <a:rPr lang="en-US"/>
              <a:t>Allow customers to join rewards membership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9225"/>
            <a:ext cx="10515600" cy="3488055"/>
          </a:xfrm>
        </p:spPr>
        <p:txBody>
          <a:bodyPr/>
          <a:p>
            <a:r>
              <a:rPr lang="en-US" sz="1400"/>
              <a:t>Each customer will be automatically added to the customer list</a:t>
            </a:r>
            <a:endParaRPr lang="en-US" sz="1400"/>
          </a:p>
          <a:p>
            <a:r>
              <a:rPr lang="en-US" sz="1400"/>
              <a:t>The system will ask users whether the customer would like to become rewards customer</a:t>
            </a:r>
            <a:endParaRPr lang="en-US" sz="1400"/>
          </a:p>
        </p:txBody>
      </p:sp>
      <p:pic>
        <p:nvPicPr>
          <p:cNvPr id="5" name="Picture 4" descr="Screen Shot 2022-09-23 at 9.00.4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3479165"/>
            <a:ext cx="12033885" cy="1082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Displaying existing customers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400"/>
              <a:t>Users could select number 1 or 2 to display either non-rewards customers or rewards customer.</a:t>
            </a:r>
            <a:endParaRPr lang="en-US" sz="1400"/>
          </a:p>
          <a:p>
            <a:r>
              <a:rPr lang="en-US" sz="1400"/>
              <a:t>If they enter something else instead of 1 or 2, they have chance to enter again.</a:t>
            </a:r>
            <a:endParaRPr lang="en-US" sz="1400"/>
          </a:p>
        </p:txBody>
      </p:sp>
      <p:pic>
        <p:nvPicPr>
          <p:cNvPr id="4" name="Picture 3" descr="Display_customer_inform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2613025"/>
            <a:ext cx="18277840" cy="2089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Displaying customer order history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400"/>
              <a:t>Users could select a customer and display that customer's order history. Each order will be displayed on a single line.</a:t>
            </a:r>
            <a:endParaRPr lang="en-US" sz="1400"/>
          </a:p>
          <a:p>
            <a:r>
              <a:rPr lang="en-US" sz="1400"/>
              <a:t>If users enter a name that is not an existing customer, they have chance to enter again.</a:t>
            </a:r>
            <a:endParaRPr lang="en-US" sz="1400"/>
          </a:p>
          <a:p>
            <a:r>
              <a:rPr lang="en-US" sz="1400"/>
              <a:t>if that customer has no order history, a message will be displayed on the terminal.</a:t>
            </a:r>
            <a:endParaRPr lang="en-US" sz="1400"/>
          </a:p>
        </p:txBody>
      </p:sp>
      <p:pic>
        <p:nvPicPr>
          <p:cNvPr id="4" name="Picture 3" descr="Display_customer_order_hist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2874645"/>
            <a:ext cx="18124170" cy="2252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Display all products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400"/>
              <a:t>Display all products, includes their name, price and whether they have been sold out.</a:t>
            </a:r>
            <a:endParaRPr lang="en-US" sz="1400"/>
          </a:p>
        </p:txBody>
      </p:sp>
      <p:pic>
        <p:nvPicPr>
          <p:cNvPr id="4" name="Picture 3" descr="Display_all_produc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" y="2742565"/>
            <a:ext cx="1694815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Add and update menu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/>
          <a:p>
            <a:r>
              <a:rPr lang="en-US" sz="1400"/>
              <a:t>Users could add new items to the menu or update the price of existing menu items.</a:t>
            </a:r>
            <a:endParaRPr lang="en-US" sz="1400"/>
          </a:p>
          <a:p>
            <a:r>
              <a:rPr lang="en-US" sz="1400"/>
              <a:t>Users could also mark items as sold out.</a:t>
            </a:r>
            <a:endParaRPr lang="en-US" sz="1400"/>
          </a:p>
          <a:p>
            <a:r>
              <a:rPr lang="en-US" sz="1400"/>
              <a:t>If users enter invalid input, that input will be ignored.</a:t>
            </a:r>
            <a:endParaRPr lang="en-US" sz="1400"/>
          </a:p>
          <a:p>
            <a:r>
              <a:rPr lang="en-US" sz="1400"/>
              <a:t>If users use wrong format, like they only enters a string instead of key:value pair. They have chance to enter again.</a:t>
            </a:r>
            <a:endParaRPr lang="en-US" sz="1400"/>
          </a:p>
        </p:txBody>
      </p:sp>
      <p:pic>
        <p:nvPicPr>
          <p:cNvPr id="4" name="Picture 3" descr="Add_and_update_menu_ite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215" y="3021330"/>
            <a:ext cx="21329650" cy="1323340"/>
          </a:xfrm>
          <a:prstGeom prst="rect">
            <a:avLst/>
          </a:prstGeom>
        </p:spPr>
      </p:pic>
      <p:pic>
        <p:nvPicPr>
          <p:cNvPr id="5" name="Picture 4" descr="Add_sold_out_stick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15" y="4582795"/>
            <a:ext cx="30186630" cy="1389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4325"/>
            <a:ext cx="10515600" cy="1325563"/>
          </a:xfrm>
        </p:spPr>
        <p:txBody>
          <a:bodyPr/>
          <a:p>
            <a:r>
              <a:rPr lang="en-US"/>
              <a:t>Option menu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5590"/>
            <a:ext cx="10515600" cy="3361690"/>
          </a:xfrm>
        </p:spPr>
        <p:txBody>
          <a:bodyPr/>
          <a:p>
            <a:r>
              <a:rPr lang="en-US" sz="1600"/>
              <a:t>Users could choose which function they would like to proceed</a:t>
            </a:r>
            <a:endParaRPr lang="en-US" sz="1600"/>
          </a:p>
        </p:txBody>
      </p:sp>
      <p:pic>
        <p:nvPicPr>
          <p:cNvPr id="4" name="Picture 3" descr="Screen Shot 2022-09-23 at 8.20.0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3875" y="105410"/>
            <a:ext cx="4479925" cy="6647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2144</Words>
  <Application>WPS Writer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Page</dc:title>
  <dc:creator>niuchengqun</dc:creator>
  <cp:lastModifiedBy>niuchengqun</cp:lastModifiedBy>
  <cp:revision>12</cp:revision>
  <dcterms:created xsi:type="dcterms:W3CDTF">2022-09-23T12:18:34Z</dcterms:created>
  <dcterms:modified xsi:type="dcterms:W3CDTF">2022-09-23T12:18:34Z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</Properties>
</file>