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680301" y="94437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Your Sister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App developed by: Chengshi Zhang, Tiancheng Liu, Yihao Hu, Zehua Zhao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5066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>
                <a:latin typeface="Amatic SC"/>
                <a:ea typeface="Amatic SC"/>
                <a:cs typeface="Amatic SC"/>
                <a:sym typeface="Amatic SC"/>
              </a:rPr>
              <a:t>Find Your Sister</a:t>
            </a:r>
            <a:r>
              <a:rPr lang="en" sz="4800"/>
              <a:t>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is a fun and addictive game. It is simple, clean and intuitive. The user needs to find the celebrity whose name is given among twelve pictures of different celebrities.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400" y="323400"/>
            <a:ext cx="2932674" cy="459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Screen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899" y="400050"/>
            <a:ext cx="2902325" cy="4544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 flipH="1">
            <a:off x="2492049" y="1247025"/>
            <a:ext cx="1039500" cy="680099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 txBox="1"/>
          <p:nvPr/>
        </p:nvSpPr>
        <p:spPr>
          <a:xfrm>
            <a:off x="1414150" y="1774350"/>
            <a:ext cx="1077899" cy="428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Game Title</a:t>
            </a:r>
          </a:p>
        </p:txBody>
      </p:sp>
      <p:cxnSp>
        <p:nvCxnSpPr>
          <p:cNvPr id="75" name="Shape 75"/>
          <p:cNvCxnSpPr/>
          <p:nvPr/>
        </p:nvCxnSpPr>
        <p:spPr>
          <a:xfrm flipH="1" rot="10800000">
            <a:off x="5396350" y="3119399"/>
            <a:ext cx="1368000" cy="8637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x="6764350" y="2469875"/>
            <a:ext cx="2010000" cy="686099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Push button to start the game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299325"/>
            <a:ext cx="8368200" cy="69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Game Screen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375" y="1044775"/>
            <a:ext cx="2445174" cy="3851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 flipH="1">
            <a:off x="1636025" y="1598575"/>
            <a:ext cx="1085399" cy="703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291050" y="2339925"/>
            <a:ext cx="2055899" cy="6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+1 if correct person found, -1 otherwise.</a:t>
            </a:r>
          </a:p>
        </p:txBody>
      </p:sp>
      <p:cxnSp>
        <p:nvCxnSpPr>
          <p:cNvPr id="85" name="Shape 85"/>
          <p:cNvCxnSpPr>
            <a:endCxn id="86" idx="1"/>
          </p:cNvCxnSpPr>
          <p:nvPr/>
        </p:nvCxnSpPr>
        <p:spPr>
          <a:xfrm>
            <a:off x="4746600" y="1629000"/>
            <a:ext cx="1085400" cy="607799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5832000" y="1927200"/>
            <a:ext cx="2285099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Every round takes only 1 minute, no extra time.</a:t>
            </a:r>
          </a:p>
        </p:txBody>
      </p:sp>
      <p:cxnSp>
        <p:nvCxnSpPr>
          <p:cNvPr id="87" name="Shape 87"/>
          <p:cNvCxnSpPr/>
          <p:nvPr/>
        </p:nvCxnSpPr>
        <p:spPr>
          <a:xfrm flipH="1" rot="10800000">
            <a:off x="4907225" y="1208699"/>
            <a:ext cx="978299" cy="107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5877825" y="948950"/>
            <a:ext cx="2392199" cy="7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Name of the person that needs to be found</a:t>
            </a:r>
          </a:p>
        </p:txBody>
      </p:sp>
      <p:cxnSp>
        <p:nvCxnSpPr>
          <p:cNvPr id="89" name="Shape 89"/>
          <p:cNvCxnSpPr/>
          <p:nvPr/>
        </p:nvCxnSpPr>
        <p:spPr>
          <a:xfrm flipH="1" rot="10800000">
            <a:off x="4547925" y="3692600"/>
            <a:ext cx="1116000" cy="76499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5740275" y="3127125"/>
            <a:ext cx="2285099" cy="126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Click on the face to make selection. There might be duplicate correct face, click on one of them to get point.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Gameplay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877" y="1017725"/>
            <a:ext cx="2481050" cy="392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>
            <a:off x="4937800" y="1216450"/>
            <a:ext cx="1444499" cy="558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6382300" y="1568000"/>
            <a:ext cx="1729499" cy="10395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Name changes by random selection from the file when selection is made</a:t>
            </a:r>
          </a:p>
        </p:txBody>
      </p:sp>
      <p:cxnSp>
        <p:nvCxnSpPr>
          <p:cNvPr id="99" name="Shape 99"/>
          <p:cNvCxnSpPr/>
          <p:nvPr/>
        </p:nvCxnSpPr>
        <p:spPr>
          <a:xfrm flipH="1">
            <a:off x="2278075" y="2011300"/>
            <a:ext cx="1008899" cy="634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548575" y="2607500"/>
            <a:ext cx="1729499" cy="947699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Face changes randomly only when it has been clicked 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End Screen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51" y="1021850"/>
            <a:ext cx="2545067" cy="3999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>
            <a:endCxn id="108" idx="3"/>
          </p:cNvCxnSpPr>
          <p:nvPr/>
        </p:nvCxnSpPr>
        <p:spPr>
          <a:xfrm rot="10800000">
            <a:off x="2117724" y="1896674"/>
            <a:ext cx="1314600" cy="519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176425" y="1713225"/>
            <a:ext cx="1941299" cy="36689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Game end message</a:t>
            </a:r>
          </a:p>
        </p:txBody>
      </p:sp>
      <p:cxnSp>
        <p:nvCxnSpPr>
          <p:cNvPr id="109" name="Shape 109"/>
          <p:cNvCxnSpPr/>
          <p:nvPr/>
        </p:nvCxnSpPr>
        <p:spPr>
          <a:xfrm flipH="1" rot="10800000">
            <a:off x="5327550" y="2248100"/>
            <a:ext cx="1222799" cy="749099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6535100" y="1866075"/>
            <a:ext cx="1796099" cy="366899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Score of this round</a:t>
            </a:r>
          </a:p>
        </p:txBody>
      </p:sp>
      <p:cxnSp>
        <p:nvCxnSpPr>
          <p:cNvPr id="111" name="Shape 111"/>
          <p:cNvCxnSpPr/>
          <p:nvPr/>
        </p:nvCxnSpPr>
        <p:spPr>
          <a:xfrm rot="10800000">
            <a:off x="2323874" y="3371574"/>
            <a:ext cx="909600" cy="107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176425" y="3165325"/>
            <a:ext cx="2139899" cy="412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Highest score of history</a:t>
            </a:r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4953075" y="3983225"/>
            <a:ext cx="1047000" cy="328499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6000075" y="3723225"/>
            <a:ext cx="2063399" cy="588599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Another chance to get highest score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50" y="0"/>
            <a:ext cx="75274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0468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Thanks </a:t>
            </a:r>
          </a:p>
          <a:p>
            <a:pPr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and </a:t>
            </a:r>
          </a:p>
          <a:p>
            <a:pPr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Play NOW!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