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A351-9E76-4066-8175-638DE8501E8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2A1F-970D-47A1-B518-C4CC44409A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50390" y="2830247"/>
            <a:ext cx="666780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0"/>
                <a:gradFill>
                  <a:gsLst>
                    <a:gs pos="21000">
                      <a:schemeClr val="accent5">
                        <a:lumMod val="75000"/>
                      </a:schemeClr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DEMGen</a:t>
            </a:r>
            <a:endParaRPr lang="es-ES" sz="11500" b="1" cap="none" spc="0" dirty="0">
              <a:ln w="0"/>
              <a:gradFill>
                <a:gsLst>
                  <a:gs pos="21000">
                    <a:schemeClr val="accent5">
                      <a:lumMod val="75000"/>
                    </a:schemeClr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3147" y="2700938"/>
            <a:ext cx="2748280" cy="2651125"/>
          </a:xfrm>
          <a:prstGeom prst="rect">
            <a:avLst/>
          </a:prstGeom>
          <a:ln/>
        </p:spPr>
      </p:pic>
      <p:sp>
        <p:nvSpPr>
          <p:cNvPr id="7" name="CuadroTexto 6"/>
          <p:cNvSpPr txBox="1"/>
          <p:nvPr/>
        </p:nvSpPr>
        <p:spPr>
          <a:xfrm>
            <a:off x="3717786" y="4359939"/>
            <a:ext cx="64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standardized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particle packing generator for DEM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16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cshang</dc:creator>
  <cp:lastModifiedBy>cshang</cp:lastModifiedBy>
  <cp:revision>3</cp:revision>
  <dcterms:created xsi:type="dcterms:W3CDTF">2024-06-20T09:32:45Z</dcterms:created>
  <dcterms:modified xsi:type="dcterms:W3CDTF">2024-10-24T15:50:25Z</dcterms:modified>
</cp:coreProperties>
</file>