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>
      <p:cViewPr>
        <p:scale>
          <a:sx n="156" d="100"/>
          <a:sy n="156" d="100"/>
        </p:scale>
        <p:origin x="-136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115A-F569-2ED1-D005-3337BA300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FC78-1921-9D93-528A-9FCB69CC3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6ED6-0A3F-5FA9-718C-8C88E6DC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607E-FD06-B5A3-C119-A2712857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C707-BD41-C3DA-1930-5B24CFEB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5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258D-6F5D-00D7-8D07-68C141FD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05161-C4B8-7289-DECA-CDA2A3EE6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950F-4FF0-6459-3C5B-A4ED19DF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86A6-C35B-8E9F-213D-D73EDF43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DD79-933F-A0F7-46FC-A95E49DB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2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3F6D8-E620-4F8E-9B1F-DE6D56A1D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50DA-A414-CEC6-05D1-7C6A3B98E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7E03-301C-AC71-8CE5-C7EDAE10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8CDE-4067-8C44-FC88-3C3312DF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8D40-6EC8-293B-D7D6-9EA04776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C83E-B9AF-2595-9EDB-23143900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8132-5705-59EB-D8CF-84869B46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84AC-2352-537D-F8EA-8C1051A8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17D7-8349-1905-26EF-A1BDEA70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1B3B-8130-D8C6-EAD2-4D8FF295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9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20BB-02E0-A2BE-4B84-BB884D52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8B2D-B63A-033B-8271-12572593A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07A4-7B3E-778F-8B44-20B74650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081A-4989-F08B-8E4A-0A95367D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A6927-9123-DCD6-E0D0-79BE6B13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FB45-74B8-D3AD-7CFC-28452913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EC31-B3DC-0FFB-3D8C-07AF134C9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27C71-0C36-FE5F-D82F-4DCFE6F63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74D5C-0CBB-982D-8BE3-CA2749C7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4C7B9-D89C-21BD-8EB6-B35F70A5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3BB6F-E928-084E-3BC0-4BDFE62F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55E6-A8C1-162B-C788-FB1C480D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01FEF-B361-7C08-9B84-D3B4C6EF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17E5-6D41-FA91-20B8-BE9C1D229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725B5-0341-7DBB-21FC-DA14606E6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BC9DA-6E36-E59A-D148-82A1F1C3B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F71C7-132B-9CAF-BC18-DB37DBC4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A5545-188C-C1D9-A9A1-8D83E461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ECFCA-26F6-D3EE-16BD-80EF52A5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A9DF-3160-DFA4-3967-EAF77FB1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3833A-F554-15F6-C894-0E7975CF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B4E50-9D7A-5B59-A1B7-7D3E6A46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544D-26B3-3208-3CAC-665BD9D0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3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E2F1-0219-23F1-D367-3B7159F1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7F71A-140B-0FA0-C286-18B3557C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54D23-FDEF-B54C-93FA-8D896A8B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58A9-D7FF-9461-BF60-96C1D556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C36D-7C6E-16AD-BADF-FD7D8352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F1845-0338-B2C8-2539-4FF9E3C2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E0DF7-7274-B115-6300-C9D423A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C074B-7E81-5A22-A015-02F623C7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4997-DDE5-2FD8-AED7-F66980F9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7313-6194-A332-9DD5-7605F813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44417-FBC6-1420-2C7A-31D28B085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944A4-59F4-282A-9FCD-11975594F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97065-ACB0-BBD6-7831-863EE699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8C540-7B53-E5F7-E6E0-C67CE704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C03F7-CD2E-9E4A-E5CF-FEE84FF0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61CA2-DD35-ED7B-A470-7C349BBD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E971-6199-1F87-A798-D0BE11820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540E-C9A4-B7B7-D7E3-FABD997F5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84D24-2479-4A41-9949-0E8CA1C55E26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A5530-FA59-78CC-F44B-865F94E8A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2EDB-A2E6-1666-5F4F-1C11BA52E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DB3C9F-5077-3D48-8998-68A0B5A5A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2CB5A-2345-99C5-031F-62055E76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48" y="1589442"/>
            <a:ext cx="1356304" cy="1356304"/>
          </a:xfrm>
          <a:prstGeom prst="rect">
            <a:avLst/>
          </a:prstGeom>
        </p:spPr>
      </p:pic>
      <p:pic>
        <p:nvPicPr>
          <p:cNvPr id="7" name="Picture 6" descr="A pink letter m on a black background&#10;&#10;Description automatically generated">
            <a:extLst>
              <a:ext uri="{FF2B5EF4-FFF2-40B4-BE49-F238E27FC236}">
                <a16:creationId xmlns:a16="http://schemas.microsoft.com/office/drawing/2014/main" id="{EF62A4BF-0BC2-07DE-C841-AFE89F1D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33" y="1589442"/>
            <a:ext cx="1356304" cy="1356304"/>
          </a:xfrm>
          <a:prstGeom prst="rect">
            <a:avLst/>
          </a:prstGeom>
        </p:spPr>
      </p:pic>
      <p:pic>
        <p:nvPicPr>
          <p:cNvPr id="9" name="Picture 8" descr="A letter on a black background&#10;&#10;Description automatically generated">
            <a:extLst>
              <a:ext uri="{FF2B5EF4-FFF2-40B4-BE49-F238E27FC236}">
                <a16:creationId xmlns:a16="http://schemas.microsoft.com/office/drawing/2014/main" id="{53582708-0D69-50C3-52A4-7BC943F0C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229" y="1589442"/>
            <a:ext cx="1356304" cy="1356304"/>
          </a:xfrm>
          <a:prstGeom prst="rect">
            <a:avLst/>
          </a:prstGeom>
        </p:spPr>
      </p:pic>
      <p:pic>
        <p:nvPicPr>
          <p:cNvPr id="11" name="Picture 10" descr="A letter g in orange&#10;&#10;Description automatically generated">
            <a:extLst>
              <a:ext uri="{FF2B5EF4-FFF2-40B4-BE49-F238E27FC236}">
                <a16:creationId xmlns:a16="http://schemas.microsoft.com/office/drawing/2014/main" id="{4BFF9075-12CD-B308-5A75-234CB3380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79" y="1589442"/>
            <a:ext cx="1356304" cy="1356304"/>
          </a:xfrm>
          <a:prstGeom prst="rect">
            <a:avLst/>
          </a:prstGeom>
        </p:spPr>
      </p:pic>
      <p:pic>
        <p:nvPicPr>
          <p:cNvPr id="13" name="Picture 12" descr="A yellow letter e on a black background&#10;&#10;Description automatically generated">
            <a:extLst>
              <a:ext uri="{FF2B5EF4-FFF2-40B4-BE49-F238E27FC236}">
                <a16:creationId xmlns:a16="http://schemas.microsoft.com/office/drawing/2014/main" id="{65CACE7F-D88F-466F-9139-70C3EF34D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766" y="1589442"/>
            <a:ext cx="1356304" cy="1356304"/>
          </a:xfrm>
          <a:prstGeom prst="rect">
            <a:avLst/>
          </a:prstGeom>
        </p:spPr>
      </p:pic>
      <p:pic>
        <p:nvPicPr>
          <p:cNvPr id="15" name="Picture 14" descr="A blue letter with a black background&#10;&#10;Description automatically generated">
            <a:extLst>
              <a:ext uri="{FF2B5EF4-FFF2-40B4-BE49-F238E27FC236}">
                <a16:creationId xmlns:a16="http://schemas.microsoft.com/office/drawing/2014/main" id="{B753F9C9-D070-1347-A494-8C551495A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976" y="1589442"/>
            <a:ext cx="1356304" cy="1356304"/>
          </a:xfrm>
          <a:prstGeom prst="rect">
            <a:avLst/>
          </a:prstGeom>
        </p:spPr>
      </p:pic>
      <p:pic>
        <p:nvPicPr>
          <p:cNvPr id="17" name="Picture 16" descr="A yellow letter d on a black background&#10;&#10;Description automatically generated">
            <a:extLst>
              <a:ext uri="{FF2B5EF4-FFF2-40B4-BE49-F238E27FC236}">
                <a16:creationId xmlns:a16="http://schemas.microsoft.com/office/drawing/2014/main" id="{F4C78588-5086-DB93-02C0-658224AB7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513" y="1592131"/>
            <a:ext cx="1356304" cy="135630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2C0207-C488-B070-9F56-B6E1C19400B2}"/>
              </a:ext>
            </a:extLst>
          </p:cNvPr>
          <p:cNvCxnSpPr>
            <a:cxnSpLocks/>
          </p:cNvCxnSpPr>
          <p:nvPr/>
        </p:nvCxnSpPr>
        <p:spPr>
          <a:xfrm>
            <a:off x="6927656" y="2293873"/>
            <a:ext cx="559822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3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2CB5A-2345-99C5-031F-62055E76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48" y="1589442"/>
            <a:ext cx="1356304" cy="1356304"/>
          </a:xfrm>
          <a:prstGeom prst="rect">
            <a:avLst/>
          </a:prstGeom>
        </p:spPr>
      </p:pic>
      <p:pic>
        <p:nvPicPr>
          <p:cNvPr id="7" name="Picture 6" descr="A pink letter m on a black background&#10;&#10;Description automatically generated">
            <a:extLst>
              <a:ext uri="{FF2B5EF4-FFF2-40B4-BE49-F238E27FC236}">
                <a16:creationId xmlns:a16="http://schemas.microsoft.com/office/drawing/2014/main" id="{EF62A4BF-0BC2-07DE-C841-AFE89F1D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33" y="1589442"/>
            <a:ext cx="1356304" cy="1356304"/>
          </a:xfrm>
          <a:prstGeom prst="rect">
            <a:avLst/>
          </a:prstGeom>
        </p:spPr>
      </p:pic>
      <p:pic>
        <p:nvPicPr>
          <p:cNvPr id="9" name="Picture 8" descr="A letter on a black background&#10;&#10;Description automatically generated">
            <a:extLst>
              <a:ext uri="{FF2B5EF4-FFF2-40B4-BE49-F238E27FC236}">
                <a16:creationId xmlns:a16="http://schemas.microsoft.com/office/drawing/2014/main" id="{53582708-0D69-50C3-52A4-7BC943F0C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229" y="1589442"/>
            <a:ext cx="1356304" cy="1356304"/>
          </a:xfrm>
          <a:prstGeom prst="rect">
            <a:avLst/>
          </a:prstGeom>
        </p:spPr>
      </p:pic>
      <p:pic>
        <p:nvPicPr>
          <p:cNvPr id="11" name="Picture 10" descr="A letter g in orange&#10;&#10;Description automatically generated">
            <a:extLst>
              <a:ext uri="{FF2B5EF4-FFF2-40B4-BE49-F238E27FC236}">
                <a16:creationId xmlns:a16="http://schemas.microsoft.com/office/drawing/2014/main" id="{4BFF9075-12CD-B308-5A75-234CB3380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79" y="1589442"/>
            <a:ext cx="1356304" cy="1356304"/>
          </a:xfrm>
          <a:prstGeom prst="rect">
            <a:avLst/>
          </a:prstGeom>
        </p:spPr>
      </p:pic>
      <p:pic>
        <p:nvPicPr>
          <p:cNvPr id="13" name="Picture 12" descr="A yellow letter e on a black background&#10;&#10;Description automatically generated">
            <a:extLst>
              <a:ext uri="{FF2B5EF4-FFF2-40B4-BE49-F238E27FC236}">
                <a16:creationId xmlns:a16="http://schemas.microsoft.com/office/drawing/2014/main" id="{65CACE7F-D88F-466F-9139-70C3EF34D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766" y="1589442"/>
            <a:ext cx="1356304" cy="1356304"/>
          </a:xfrm>
          <a:prstGeom prst="rect">
            <a:avLst/>
          </a:prstGeom>
        </p:spPr>
      </p:pic>
      <p:pic>
        <p:nvPicPr>
          <p:cNvPr id="15" name="Picture 14" descr="A blue letter with a black background&#10;&#10;Description automatically generated">
            <a:extLst>
              <a:ext uri="{FF2B5EF4-FFF2-40B4-BE49-F238E27FC236}">
                <a16:creationId xmlns:a16="http://schemas.microsoft.com/office/drawing/2014/main" id="{B753F9C9-D070-1347-A494-8C551495A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976" y="1589442"/>
            <a:ext cx="1356304" cy="1356304"/>
          </a:xfrm>
          <a:prstGeom prst="rect">
            <a:avLst/>
          </a:prstGeom>
        </p:spPr>
      </p:pic>
      <p:pic>
        <p:nvPicPr>
          <p:cNvPr id="17" name="Picture 16" descr="A yellow letter d on a black background&#10;&#10;Description automatically generated">
            <a:extLst>
              <a:ext uri="{FF2B5EF4-FFF2-40B4-BE49-F238E27FC236}">
                <a16:creationId xmlns:a16="http://schemas.microsoft.com/office/drawing/2014/main" id="{F4C78588-5086-DB93-02C0-658224AB7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513" y="1592131"/>
            <a:ext cx="1356304" cy="1356304"/>
          </a:xfrm>
          <a:prstGeom prst="rect">
            <a:avLst/>
          </a:prstGeom>
        </p:spPr>
      </p:pic>
      <p:pic>
        <p:nvPicPr>
          <p:cNvPr id="3" name="Picture 2" descr="A long loaf of bread&#10;&#10;Description automatically generated">
            <a:extLst>
              <a:ext uri="{FF2B5EF4-FFF2-40B4-BE49-F238E27FC236}">
                <a16:creationId xmlns:a16="http://schemas.microsoft.com/office/drawing/2014/main" id="{B3945944-0801-05C1-B17B-EAB0D22552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690382">
            <a:off x="6964316" y="2020183"/>
            <a:ext cx="494818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Yuzhou Chen</dc:creator>
  <cp:lastModifiedBy>Yuzhou Chen</cp:lastModifiedBy>
  <cp:revision>1</cp:revision>
  <dcterms:created xsi:type="dcterms:W3CDTF">2024-07-22T10:35:24Z</dcterms:created>
  <dcterms:modified xsi:type="dcterms:W3CDTF">2024-07-22T10:41:32Z</dcterms:modified>
</cp:coreProperties>
</file>