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39A5-518E-6F5B-7AFF-19162BA28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037CF-F6C7-D793-16E8-559C294FE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9368-EC1B-CD3B-D4E8-B7CD43C4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F06F-C428-BE49-B0AE-9DEC763B542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5D92-42AE-27FC-B760-F6361212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D8C6D-C10F-14EA-46E8-1224DE6E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309-955A-B942-BCC1-207160BC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6538-3BB1-B0A3-EB92-35D18E29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E6639-A5AF-6614-2C46-2D5058B6F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18C6C-E7B5-58DB-1B92-D6CDF6D4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F06F-C428-BE49-B0AE-9DEC763B542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3581D-86C0-9811-927C-39D70324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09F8D-4EBE-0E26-42BD-7F6C19B0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309-955A-B942-BCC1-207160BC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3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155D4-10D7-AB51-4C90-F94A0B88C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940C7-C6C4-ED12-CE89-9476835E9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14458-8625-C8AE-C711-63E98029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F06F-C428-BE49-B0AE-9DEC763B542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F648-C2F7-A41B-63FE-3F22CB94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A1E0B-97AD-CA10-A02B-3E2CEC8F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309-955A-B942-BCC1-207160BC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59ED-24A2-EAC5-3AEF-BDD1EFB4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3280-15F3-3264-C176-24EAB78D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50716-2394-3939-EACF-4D608E02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F06F-C428-BE49-B0AE-9DEC763B542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1774-9345-3997-AD3C-E506C975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CB53-736C-B0ED-ECDC-BFA3C6C9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309-955A-B942-BCC1-207160BC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3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A0CF-850D-379D-D18B-BE8A049A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205BA-6714-4AFC-7EBE-C9F2FF7EA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0691D-3203-CC14-9691-B6098F5F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F06F-C428-BE49-B0AE-9DEC763B542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AC08A-C8FB-42F5-C529-98507920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76A5-2560-E888-5700-00760E40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309-955A-B942-BCC1-207160BC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304F-9021-CF7C-7E1F-AEB479CC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B5ACE-DA8C-484C-8A8E-318E86CF9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981DB-F195-13A5-3DBF-F7867B448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9EE84-1836-E2C8-753A-7DEFCA4E8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F06F-C428-BE49-B0AE-9DEC763B542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F2B55-3060-A846-AD83-DCFD60A9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F1A7-D0BD-1816-B8C3-097D0F45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309-955A-B942-BCC1-207160BC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9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BEA9-98DB-A38F-227D-F44BFEBE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CEE0-BDE1-C9A0-BB67-A87CFA671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6BD8F-C393-436B-246C-6B9C22D9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98ABB-7868-37EE-859B-D60E7A1EB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F26840-C2D1-F0DD-B3E0-78AB4F7F1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DDE1C-F60E-FE99-0DF9-78CB6874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F06F-C428-BE49-B0AE-9DEC763B542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35716-40D1-68AF-48A0-216466C1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C91EB-EC04-62AE-83CA-E738D8DC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309-955A-B942-BCC1-207160BC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9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CA53-BE1D-B09E-4798-46053844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ED6AC-7B9C-A39C-CE7A-8E549B08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F06F-C428-BE49-B0AE-9DEC763B542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998B2-73F8-B333-1C46-74853BC5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836E9-64CC-FB40-0E65-813FC457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309-955A-B942-BCC1-207160BC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99FDB-CDA7-6556-AF7B-A4912D92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F06F-C428-BE49-B0AE-9DEC763B542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922ED-97AF-E2F4-18AB-C9921127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3E087-54EF-2DDF-EE33-86DF857B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309-955A-B942-BCC1-207160BC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3A56-E90A-64B0-06E8-6A9A7CBC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1143-0EDC-6437-8D5B-0F71E0D9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5E9CE-2EEF-8497-5E6E-8B476C525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BD195-5A9C-4A04-FA5E-AC857C8E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F06F-C428-BE49-B0AE-9DEC763B542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1197A-B280-FC55-D7B0-5FBA772C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5B52A-72AF-7476-45BB-A196D951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309-955A-B942-BCC1-207160BC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3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8BEA-149E-C6E8-45D7-35A97EA7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210A4-3984-8CE3-5D67-B9C36F295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63731-1C8D-0BF4-E767-0F9986A47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0DF82-528F-B3BC-3E77-AFF14A61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F06F-C428-BE49-B0AE-9DEC763B542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11542-F790-8955-C330-7F3E3E29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25368-082B-F3C6-0707-3276F0EF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55309-955A-B942-BCC1-207160BC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0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92C24-97E8-AE62-02C5-697C940A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FD894-F5E2-5FF9-7EEF-BA34F311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30AA-85BC-C8EB-446C-F66E9632F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8F06F-C428-BE49-B0AE-9DEC763B5422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88E54-A299-AB81-9BA6-C09FD5346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FC6E-3663-78B4-C513-7E94BE592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55309-955A-B942-BCC1-207160BCB1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2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tional Science Foundation - Wikipedia">
            <a:extLst>
              <a:ext uri="{FF2B5EF4-FFF2-40B4-BE49-F238E27FC236}">
                <a16:creationId xmlns:a16="http://schemas.microsoft.com/office/drawing/2014/main" id="{3E8A6F2D-7AF2-2AFA-9944-A836C6A04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2" y="993422"/>
            <a:ext cx="3798711" cy="379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3D9D0A-11F0-9B8D-B548-540F040C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711" y="479073"/>
            <a:ext cx="4921956" cy="149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mple University Logo, symbol, meaning, history, PNG, brand">
            <a:extLst>
              <a:ext uri="{FF2B5EF4-FFF2-40B4-BE49-F238E27FC236}">
                <a16:creationId xmlns:a16="http://schemas.microsoft.com/office/drawing/2014/main" id="{1D91544B-607A-B79C-A3B5-2E0879673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289" y="1413933"/>
            <a:ext cx="4921956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University of Texas at Austin | University Innovation Alliance">
            <a:extLst>
              <a:ext uri="{FF2B5EF4-FFF2-40B4-BE49-F238E27FC236}">
                <a16:creationId xmlns:a16="http://schemas.microsoft.com/office/drawing/2014/main" id="{B37D8C5C-E782-D01F-DC19-0E28D6534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4674299"/>
            <a:ext cx="3586922" cy="18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versity of Central Florida Logo and symbol, meaning, history, PNG, brand">
            <a:extLst>
              <a:ext uri="{FF2B5EF4-FFF2-40B4-BE49-F238E27FC236}">
                <a16:creationId xmlns:a16="http://schemas.microsoft.com/office/drawing/2014/main" id="{7172828E-BB5B-FC72-BFB3-20360F4EC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92" y="4182533"/>
            <a:ext cx="2913062" cy="18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385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Yuzhou Chen</dc:creator>
  <cp:lastModifiedBy>Yuzhou Chen</cp:lastModifiedBy>
  <cp:revision>1</cp:revision>
  <dcterms:created xsi:type="dcterms:W3CDTF">2025-01-15T03:10:56Z</dcterms:created>
  <dcterms:modified xsi:type="dcterms:W3CDTF">2025-01-15T03:13:28Z</dcterms:modified>
</cp:coreProperties>
</file>