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0FC-8342-DF51-A4FF-3A329B3E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23F14-90CE-71B6-A49C-AE772E999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0BC6-8D1C-1F72-EE8A-09BA1D6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E15B-C0C3-C957-34FE-A7C6FA9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1856-DE79-ACBF-81D2-7EAF0222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3159-5BC4-41C1-C893-0C3F354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FA8E3-D696-6B41-26EF-D36C076F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0C96-D598-4713-F4BB-F92DE12B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78A0-EF6B-8BED-58DD-4214648F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4C53-AA15-20EC-E2A4-2668ED32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F8474-1124-ED3C-A723-3CE8127EC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FB14C-8E02-9459-B529-2EF2C37D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A472-DF6F-D2EA-BDD7-61F6AAA2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18AE-E292-792F-6915-14CD01B4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AE3E-0EE2-A597-BF75-36F73807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2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31A0-250A-EFE1-870F-5C7156AF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43B5-C4B7-1363-4F0F-ECB18579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2F3A-259D-466C-D9FD-2A5AAAB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BF3B-4360-578A-8D94-4F49A97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19B5-FE5A-84FE-DCB9-6FB5BE53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A63D-3306-64DF-5310-B1B37D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4915C-A070-6052-4A6E-43D6FD0A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9572-0BBD-1258-F623-AAEB36D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9350-1E4E-0ACB-25D1-7F6B5D3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1DD0-7353-89C1-FDEB-B79179C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C934-0171-3187-5CDA-640E27C6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FC16-E3D1-8589-0158-36F234BE0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ECF3B-33CD-7782-2FB1-2FFB8AD9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5D29-5D31-5092-C5B1-229C1FD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D49E-2A44-C23C-DBB6-73272426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7C88-2A0D-1F23-2D92-6054D9BA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7EB-8812-84D7-E1E7-35CF525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1260-B138-443C-66E3-7BAAC7C5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CD2FC-04F1-665E-05FC-F1FCFD3E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FA3B-8414-C0A7-A295-D31E903F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4B59-055F-07CD-3F24-CE48EA38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63584-E47C-BF38-36D1-BF24B8BC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B15E6-6EF4-FF23-FE16-37C08590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AC7FE-63C4-7F63-4296-89FAC25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BF16-C900-3897-9905-97006B1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003FE-F734-8F01-4D03-64FE563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4FC5F-11CD-2035-1B9A-D2632B67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CDD3-5D3B-E474-EA31-52CDFA9C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EF6B6-4ABF-B9D7-46C2-F8FB2AD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9E5D-5C57-8021-C5C5-A71277E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50D34-A34E-F25A-841E-659428C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2DC-259A-C6E9-7E20-4A612B4D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9F24-6E9E-2C28-BED7-B19868B8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A046C-02CD-1638-20F3-D92F5F21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DDB5-2B26-23DD-0145-8360B35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1F43-0D88-72F5-3DEE-DBDD5567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E983-E150-4767-C1BF-8AE60773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4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1725-F870-DC85-F20F-A3ACD292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416C8-5FA2-80D3-9421-8975A679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45311-DAC1-B271-8745-01234752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F8D3-51D3-93EA-0F98-69962865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3DA4C-8033-7D55-1198-540D093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442A-D12C-7FE7-4D24-65EE3C54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27C3-DF45-8E48-83C8-7D3B358E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D496-51FE-1639-0902-61A13FB92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BE27-4D77-FF2F-DE64-F77D4D908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18B7-FB6D-4AD1-9DD1-A2608E44D2B2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923-E589-C85A-295F-820C9988C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6170-107F-D0B7-337E-0FA257BC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4A09-C460-42A9-A81F-AB5B003C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rtoisegi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AFEB5F-79AE-3F30-4720-8F3A7869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335FAD-B3EF-E247-3225-7E6833CF2805}"/>
              </a:ext>
            </a:extLst>
          </p:cNvPr>
          <p:cNvCxnSpPr/>
          <p:nvPr/>
        </p:nvCxnSpPr>
        <p:spPr>
          <a:xfrm>
            <a:off x="2091559" y="3316014"/>
            <a:ext cx="1198179" cy="141364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F94B94-D1C4-F0A3-01C2-F1A1EBD911E9}"/>
              </a:ext>
            </a:extLst>
          </p:cNvPr>
          <p:cNvSpPr txBox="1"/>
          <p:nvPr/>
        </p:nvSpPr>
        <p:spPr>
          <a:xfrm>
            <a:off x="1976086" y="4022834"/>
            <a:ext cx="93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stash</a:t>
            </a:r>
            <a:endParaRPr lang="zh-CN" altLang="en-US" sz="20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40D165-D4B4-4D97-9E6D-57FB148D995A}"/>
              </a:ext>
            </a:extLst>
          </p:cNvPr>
          <p:cNvSpPr/>
          <p:nvPr/>
        </p:nvSpPr>
        <p:spPr>
          <a:xfrm>
            <a:off x="3013213" y="263887"/>
            <a:ext cx="4811351" cy="6015031"/>
          </a:xfrm>
          <a:custGeom>
            <a:avLst/>
            <a:gdLst>
              <a:gd name="connsiteX0" fmla="*/ 1521966 w 4811351"/>
              <a:gd name="connsiteY0" fmla="*/ 484816 h 6015031"/>
              <a:gd name="connsiteX1" fmla="*/ 1521966 w 4811351"/>
              <a:gd name="connsiteY1" fmla="*/ 484816 h 6015031"/>
              <a:gd name="connsiteX2" fmla="*/ 1399227 w 4811351"/>
              <a:gd name="connsiteY2" fmla="*/ 533912 h 6015031"/>
              <a:gd name="connsiteX3" fmla="*/ 1362406 w 4811351"/>
              <a:gd name="connsiteY3" fmla="*/ 583007 h 6015031"/>
              <a:gd name="connsiteX4" fmla="*/ 1313310 w 4811351"/>
              <a:gd name="connsiteY4" fmla="*/ 638239 h 6015031"/>
              <a:gd name="connsiteX5" fmla="*/ 1301037 w 4811351"/>
              <a:gd name="connsiteY5" fmla="*/ 668924 h 6015031"/>
              <a:gd name="connsiteX6" fmla="*/ 1258078 w 4811351"/>
              <a:gd name="connsiteY6" fmla="*/ 724156 h 6015031"/>
              <a:gd name="connsiteX7" fmla="*/ 1245804 w 4811351"/>
              <a:gd name="connsiteY7" fmla="*/ 754841 h 6015031"/>
              <a:gd name="connsiteX8" fmla="*/ 1215120 w 4811351"/>
              <a:gd name="connsiteY8" fmla="*/ 816210 h 6015031"/>
              <a:gd name="connsiteX9" fmla="*/ 1147614 w 4811351"/>
              <a:gd name="connsiteY9" fmla="*/ 994180 h 6015031"/>
              <a:gd name="connsiteX10" fmla="*/ 1141477 w 4811351"/>
              <a:gd name="connsiteY10" fmla="*/ 1067823 h 6015031"/>
              <a:gd name="connsiteX11" fmla="*/ 1080108 w 4811351"/>
              <a:gd name="connsiteY11" fmla="*/ 1233520 h 6015031"/>
              <a:gd name="connsiteX12" fmla="*/ 1061697 w 4811351"/>
              <a:gd name="connsiteY12" fmla="*/ 1337847 h 6015031"/>
              <a:gd name="connsiteX13" fmla="*/ 920548 w 4811351"/>
              <a:gd name="connsiteY13" fmla="*/ 1558776 h 6015031"/>
              <a:gd name="connsiteX14" fmla="*/ 846905 w 4811351"/>
              <a:gd name="connsiteY14" fmla="*/ 1614008 h 6015031"/>
              <a:gd name="connsiteX15" fmla="*/ 687345 w 4811351"/>
              <a:gd name="connsiteY15" fmla="*/ 1712199 h 6015031"/>
              <a:gd name="connsiteX16" fmla="*/ 607566 w 4811351"/>
              <a:gd name="connsiteY16" fmla="*/ 1804253 h 6015031"/>
              <a:gd name="connsiteX17" fmla="*/ 540059 w 4811351"/>
              <a:gd name="connsiteY17" fmla="*/ 1926991 h 6015031"/>
              <a:gd name="connsiteX18" fmla="*/ 441869 w 4811351"/>
              <a:gd name="connsiteY18" fmla="*/ 2154057 h 6015031"/>
              <a:gd name="connsiteX19" fmla="*/ 380500 w 4811351"/>
              <a:gd name="connsiteY19" fmla="*/ 2393396 h 6015031"/>
              <a:gd name="connsiteX20" fmla="*/ 355952 w 4811351"/>
              <a:gd name="connsiteY20" fmla="*/ 2485450 h 6015031"/>
              <a:gd name="connsiteX21" fmla="*/ 337541 w 4811351"/>
              <a:gd name="connsiteY21" fmla="*/ 2571367 h 6015031"/>
              <a:gd name="connsiteX22" fmla="*/ 319131 w 4811351"/>
              <a:gd name="connsiteY22" fmla="*/ 2687968 h 6015031"/>
              <a:gd name="connsiteX23" fmla="*/ 288446 w 4811351"/>
              <a:gd name="connsiteY23" fmla="*/ 2786159 h 6015031"/>
              <a:gd name="connsiteX24" fmla="*/ 263898 w 4811351"/>
              <a:gd name="connsiteY24" fmla="*/ 2896623 h 6015031"/>
              <a:gd name="connsiteX25" fmla="*/ 196392 w 4811351"/>
              <a:gd name="connsiteY25" fmla="*/ 3191195 h 6015031"/>
              <a:gd name="connsiteX26" fmla="*/ 171845 w 4811351"/>
              <a:gd name="connsiteY26" fmla="*/ 3442808 h 6015031"/>
              <a:gd name="connsiteX27" fmla="*/ 153434 w 4811351"/>
              <a:gd name="connsiteY27" fmla="*/ 3547136 h 6015031"/>
              <a:gd name="connsiteX28" fmla="*/ 147297 w 4811351"/>
              <a:gd name="connsiteY28" fmla="*/ 3676011 h 6015031"/>
              <a:gd name="connsiteX29" fmla="*/ 116613 w 4811351"/>
              <a:gd name="connsiteY29" fmla="*/ 3774202 h 6015031"/>
              <a:gd name="connsiteX30" fmla="*/ 73654 w 4811351"/>
              <a:gd name="connsiteY30" fmla="*/ 3964446 h 6015031"/>
              <a:gd name="connsiteX31" fmla="*/ 30696 w 4811351"/>
              <a:gd name="connsiteY31" fmla="*/ 4191512 h 6015031"/>
              <a:gd name="connsiteX32" fmla="*/ 12285 w 4811351"/>
              <a:gd name="connsiteY32" fmla="*/ 4301976 h 6015031"/>
              <a:gd name="connsiteX33" fmla="*/ 11 w 4811351"/>
              <a:gd name="connsiteY33" fmla="*/ 4504494 h 6015031"/>
              <a:gd name="connsiteX34" fmla="*/ 12285 w 4811351"/>
              <a:gd name="connsiteY34" fmla="*/ 4707012 h 6015031"/>
              <a:gd name="connsiteX35" fmla="*/ 24559 w 4811351"/>
              <a:gd name="connsiteY35" fmla="*/ 4768381 h 6015031"/>
              <a:gd name="connsiteX36" fmla="*/ 36833 w 4811351"/>
              <a:gd name="connsiteY36" fmla="*/ 4903394 h 6015031"/>
              <a:gd name="connsiteX37" fmla="*/ 49106 w 4811351"/>
              <a:gd name="connsiteY37" fmla="*/ 4952489 h 6015031"/>
              <a:gd name="connsiteX38" fmla="*/ 67517 w 4811351"/>
              <a:gd name="connsiteY38" fmla="*/ 5081364 h 6015031"/>
              <a:gd name="connsiteX39" fmla="*/ 85928 w 4811351"/>
              <a:gd name="connsiteY39" fmla="*/ 5216376 h 6015031"/>
              <a:gd name="connsiteX40" fmla="*/ 128886 w 4811351"/>
              <a:gd name="connsiteY40" fmla="*/ 5339114 h 6015031"/>
              <a:gd name="connsiteX41" fmla="*/ 159571 w 4811351"/>
              <a:gd name="connsiteY41" fmla="*/ 5437305 h 6015031"/>
              <a:gd name="connsiteX42" fmla="*/ 177982 w 4811351"/>
              <a:gd name="connsiteY42" fmla="*/ 5498674 h 6015031"/>
              <a:gd name="connsiteX43" fmla="*/ 270035 w 4811351"/>
              <a:gd name="connsiteY43" fmla="*/ 5633686 h 6015031"/>
              <a:gd name="connsiteX44" fmla="*/ 331404 w 4811351"/>
              <a:gd name="connsiteY44" fmla="*/ 5701192 h 6015031"/>
              <a:gd name="connsiteX45" fmla="*/ 362089 w 4811351"/>
              <a:gd name="connsiteY45" fmla="*/ 5744151 h 6015031"/>
              <a:gd name="connsiteX46" fmla="*/ 490964 w 4811351"/>
              <a:gd name="connsiteY46" fmla="*/ 5848478 h 6015031"/>
              <a:gd name="connsiteX47" fmla="*/ 632113 w 4811351"/>
              <a:gd name="connsiteY47" fmla="*/ 5940532 h 6015031"/>
              <a:gd name="connsiteX48" fmla="*/ 828494 w 4811351"/>
              <a:gd name="connsiteY48" fmla="*/ 5971216 h 6015031"/>
              <a:gd name="connsiteX49" fmla="*/ 1006465 w 4811351"/>
              <a:gd name="connsiteY49" fmla="*/ 5989627 h 6015031"/>
              <a:gd name="connsiteX50" fmla="*/ 1104655 w 4811351"/>
              <a:gd name="connsiteY50" fmla="*/ 6001901 h 6015031"/>
              <a:gd name="connsiteX51" fmla="*/ 1509692 w 4811351"/>
              <a:gd name="connsiteY51" fmla="*/ 6014175 h 6015031"/>
              <a:gd name="connsiteX52" fmla="*/ 2258395 w 4811351"/>
              <a:gd name="connsiteY52" fmla="*/ 5965079 h 6015031"/>
              <a:gd name="connsiteX53" fmla="*/ 2657294 w 4811351"/>
              <a:gd name="connsiteY53" fmla="*/ 5787109 h 6015031"/>
              <a:gd name="connsiteX54" fmla="*/ 3387587 w 4811351"/>
              <a:gd name="connsiteY54" fmla="*/ 5326841 h 6015031"/>
              <a:gd name="connsiteX55" fmla="*/ 3725117 w 4811351"/>
              <a:gd name="connsiteY55" fmla="*/ 5019995 h 6015031"/>
              <a:gd name="connsiteX56" fmla="*/ 3952183 w 4811351"/>
              <a:gd name="connsiteY56" fmla="*/ 4664054 h 6015031"/>
              <a:gd name="connsiteX57" fmla="*/ 4117880 w 4811351"/>
              <a:gd name="connsiteY57" fmla="*/ 4308113 h 6015031"/>
              <a:gd name="connsiteX58" fmla="*/ 4185386 w 4811351"/>
              <a:gd name="connsiteY58" fmla="*/ 4142416 h 6015031"/>
              <a:gd name="connsiteX59" fmla="*/ 4375630 w 4811351"/>
              <a:gd name="connsiteY59" fmla="*/ 3755791 h 6015031"/>
              <a:gd name="connsiteX60" fmla="*/ 4608833 w 4811351"/>
              <a:gd name="connsiteY60" fmla="*/ 3080730 h 6015031"/>
              <a:gd name="connsiteX61" fmla="*/ 4657928 w 4811351"/>
              <a:gd name="connsiteY61" fmla="*/ 2878212 h 6015031"/>
              <a:gd name="connsiteX62" fmla="*/ 4676339 w 4811351"/>
              <a:gd name="connsiteY62" fmla="*/ 2730926 h 6015031"/>
              <a:gd name="connsiteX63" fmla="*/ 4725434 w 4811351"/>
              <a:gd name="connsiteY63" fmla="*/ 2399533 h 6015031"/>
              <a:gd name="connsiteX64" fmla="*/ 4743845 w 4811351"/>
              <a:gd name="connsiteY64" fmla="*/ 2197015 h 6015031"/>
              <a:gd name="connsiteX65" fmla="*/ 4780666 w 4811351"/>
              <a:gd name="connsiteY65" fmla="*/ 1939265 h 6015031"/>
              <a:gd name="connsiteX66" fmla="*/ 4792940 w 4811351"/>
              <a:gd name="connsiteY66" fmla="*/ 1779705 h 6015031"/>
              <a:gd name="connsiteX67" fmla="*/ 4811351 w 4811351"/>
              <a:gd name="connsiteY67" fmla="*/ 1589461 h 6015031"/>
              <a:gd name="connsiteX68" fmla="*/ 4799077 w 4811351"/>
              <a:gd name="connsiteY68" fmla="*/ 1098508 h 6015031"/>
              <a:gd name="connsiteX69" fmla="*/ 4657928 w 4811351"/>
              <a:gd name="connsiteY69" fmla="*/ 644376 h 6015031"/>
              <a:gd name="connsiteX70" fmla="*/ 4498368 w 4811351"/>
              <a:gd name="connsiteY70" fmla="*/ 343667 h 6015031"/>
              <a:gd name="connsiteX71" fmla="*/ 4455410 w 4811351"/>
              <a:gd name="connsiteY71" fmla="*/ 288435 h 6015031"/>
              <a:gd name="connsiteX72" fmla="*/ 4406315 w 4811351"/>
              <a:gd name="connsiteY72" fmla="*/ 233203 h 6015031"/>
              <a:gd name="connsiteX73" fmla="*/ 4308124 w 4811351"/>
              <a:gd name="connsiteY73" fmla="*/ 177971 h 6015031"/>
              <a:gd name="connsiteX74" fmla="*/ 4111743 w 4811351"/>
              <a:gd name="connsiteY74" fmla="*/ 79780 h 6015031"/>
              <a:gd name="connsiteX75" fmla="*/ 3866266 w 4811351"/>
              <a:gd name="connsiteY75" fmla="*/ 24548 h 6015031"/>
              <a:gd name="connsiteX76" fmla="*/ 3651474 w 4811351"/>
              <a:gd name="connsiteY76" fmla="*/ 12274 h 6015031"/>
              <a:gd name="connsiteX77" fmla="*/ 3479641 w 4811351"/>
              <a:gd name="connsiteY77" fmla="*/ 0 h 6015031"/>
              <a:gd name="connsiteX78" fmla="*/ 2687979 w 4811351"/>
              <a:gd name="connsiteY78" fmla="*/ 18411 h 6015031"/>
              <a:gd name="connsiteX79" fmla="*/ 2565241 w 4811351"/>
              <a:gd name="connsiteY79" fmla="*/ 49096 h 6015031"/>
              <a:gd name="connsiteX80" fmla="*/ 2215437 w 4811351"/>
              <a:gd name="connsiteY80" fmla="*/ 122739 h 6015031"/>
              <a:gd name="connsiteX81" fmla="*/ 1890180 w 4811351"/>
              <a:gd name="connsiteY81" fmla="*/ 257751 h 6015031"/>
              <a:gd name="connsiteX82" fmla="*/ 1742894 w 4811351"/>
              <a:gd name="connsiteY82" fmla="*/ 319120 h 6015031"/>
              <a:gd name="connsiteX83" fmla="*/ 1669251 w 4811351"/>
              <a:gd name="connsiteY83" fmla="*/ 362078 h 6015031"/>
              <a:gd name="connsiteX84" fmla="*/ 1650841 w 4811351"/>
              <a:gd name="connsiteY84" fmla="*/ 368215 h 6015031"/>
              <a:gd name="connsiteX85" fmla="*/ 1632430 w 4811351"/>
              <a:gd name="connsiteY85" fmla="*/ 380489 h 6015031"/>
              <a:gd name="connsiteX86" fmla="*/ 1571061 w 4811351"/>
              <a:gd name="connsiteY86" fmla="*/ 411173 h 6015031"/>
              <a:gd name="connsiteX87" fmla="*/ 1534239 w 4811351"/>
              <a:gd name="connsiteY87" fmla="*/ 435721 h 6015031"/>
              <a:gd name="connsiteX88" fmla="*/ 1466733 w 4811351"/>
              <a:gd name="connsiteY88" fmla="*/ 466406 h 6015031"/>
              <a:gd name="connsiteX89" fmla="*/ 1466733 w 4811351"/>
              <a:gd name="connsiteY89" fmla="*/ 466406 h 6015031"/>
              <a:gd name="connsiteX90" fmla="*/ 1521966 w 4811351"/>
              <a:gd name="connsiteY90" fmla="*/ 484816 h 601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11351" h="6015031">
                <a:moveTo>
                  <a:pt x="1521966" y="484816"/>
                </a:moveTo>
                <a:lnTo>
                  <a:pt x="1521966" y="484816"/>
                </a:lnTo>
                <a:cubicBezTo>
                  <a:pt x="1411656" y="530238"/>
                  <a:pt x="1453317" y="515882"/>
                  <a:pt x="1399227" y="533912"/>
                </a:cubicBezTo>
                <a:cubicBezTo>
                  <a:pt x="1385162" y="555009"/>
                  <a:pt x="1381837" y="561146"/>
                  <a:pt x="1362406" y="583007"/>
                </a:cubicBezTo>
                <a:cubicBezTo>
                  <a:pt x="1294763" y="659107"/>
                  <a:pt x="1383383" y="550650"/>
                  <a:pt x="1313310" y="638239"/>
                </a:cubicBezTo>
                <a:cubicBezTo>
                  <a:pt x="1309219" y="648467"/>
                  <a:pt x="1306994" y="659657"/>
                  <a:pt x="1301037" y="668924"/>
                </a:cubicBezTo>
                <a:cubicBezTo>
                  <a:pt x="1288424" y="688544"/>
                  <a:pt x="1266740" y="702500"/>
                  <a:pt x="1258078" y="724156"/>
                </a:cubicBezTo>
                <a:cubicBezTo>
                  <a:pt x="1253987" y="734384"/>
                  <a:pt x="1250463" y="744858"/>
                  <a:pt x="1245804" y="754841"/>
                </a:cubicBezTo>
                <a:cubicBezTo>
                  <a:pt x="1236132" y="775566"/>
                  <a:pt x="1223801" y="795051"/>
                  <a:pt x="1215120" y="816210"/>
                </a:cubicBezTo>
                <a:cubicBezTo>
                  <a:pt x="1191038" y="874910"/>
                  <a:pt x="1147614" y="994180"/>
                  <a:pt x="1147614" y="994180"/>
                </a:cubicBezTo>
                <a:cubicBezTo>
                  <a:pt x="1145568" y="1018728"/>
                  <a:pt x="1146821" y="1043777"/>
                  <a:pt x="1141477" y="1067823"/>
                </a:cubicBezTo>
                <a:cubicBezTo>
                  <a:pt x="1130308" y="1118083"/>
                  <a:pt x="1100272" y="1185126"/>
                  <a:pt x="1080108" y="1233520"/>
                </a:cubicBezTo>
                <a:cubicBezTo>
                  <a:pt x="1073971" y="1268296"/>
                  <a:pt x="1075777" y="1305462"/>
                  <a:pt x="1061697" y="1337847"/>
                </a:cubicBezTo>
                <a:cubicBezTo>
                  <a:pt x="1037995" y="1392363"/>
                  <a:pt x="977394" y="1501930"/>
                  <a:pt x="920548" y="1558776"/>
                </a:cubicBezTo>
                <a:cubicBezTo>
                  <a:pt x="909103" y="1570221"/>
                  <a:pt x="856215" y="1608084"/>
                  <a:pt x="846905" y="1614008"/>
                </a:cubicBezTo>
                <a:cubicBezTo>
                  <a:pt x="794218" y="1647536"/>
                  <a:pt x="731504" y="1668040"/>
                  <a:pt x="687345" y="1712199"/>
                </a:cubicBezTo>
                <a:cubicBezTo>
                  <a:pt x="658642" y="1740902"/>
                  <a:pt x="628560" y="1768725"/>
                  <a:pt x="607566" y="1804253"/>
                </a:cubicBezTo>
                <a:cubicBezTo>
                  <a:pt x="493021" y="1998100"/>
                  <a:pt x="651293" y="1778682"/>
                  <a:pt x="540059" y="1926991"/>
                </a:cubicBezTo>
                <a:cubicBezTo>
                  <a:pt x="474222" y="2102557"/>
                  <a:pt x="509686" y="2028110"/>
                  <a:pt x="441869" y="2154057"/>
                </a:cubicBezTo>
                <a:cubicBezTo>
                  <a:pt x="421413" y="2233837"/>
                  <a:pt x="401169" y="2313671"/>
                  <a:pt x="380500" y="2393396"/>
                </a:cubicBezTo>
                <a:cubicBezTo>
                  <a:pt x="372530" y="2424137"/>
                  <a:pt x="362606" y="2454398"/>
                  <a:pt x="355952" y="2485450"/>
                </a:cubicBezTo>
                <a:cubicBezTo>
                  <a:pt x="349815" y="2514089"/>
                  <a:pt x="342780" y="2542550"/>
                  <a:pt x="337541" y="2571367"/>
                </a:cubicBezTo>
                <a:cubicBezTo>
                  <a:pt x="330502" y="2610081"/>
                  <a:pt x="327899" y="2649609"/>
                  <a:pt x="319131" y="2687968"/>
                </a:cubicBezTo>
                <a:cubicBezTo>
                  <a:pt x="311490" y="2721397"/>
                  <a:pt x="297221" y="2753009"/>
                  <a:pt x="288446" y="2786159"/>
                </a:cubicBezTo>
                <a:cubicBezTo>
                  <a:pt x="278794" y="2822623"/>
                  <a:pt x="272537" y="2859906"/>
                  <a:pt x="263898" y="2896623"/>
                </a:cubicBezTo>
                <a:cubicBezTo>
                  <a:pt x="262435" y="2902839"/>
                  <a:pt x="203646" y="3133163"/>
                  <a:pt x="196392" y="3191195"/>
                </a:cubicBezTo>
                <a:cubicBezTo>
                  <a:pt x="185940" y="3274813"/>
                  <a:pt x="188372" y="3360175"/>
                  <a:pt x="171845" y="3442808"/>
                </a:cubicBezTo>
                <a:cubicBezTo>
                  <a:pt x="156734" y="3518361"/>
                  <a:pt x="162521" y="3483525"/>
                  <a:pt x="153434" y="3547136"/>
                </a:cubicBezTo>
                <a:cubicBezTo>
                  <a:pt x="151388" y="3590094"/>
                  <a:pt x="154181" y="3633559"/>
                  <a:pt x="147297" y="3676011"/>
                </a:cubicBezTo>
                <a:cubicBezTo>
                  <a:pt x="141808" y="3709860"/>
                  <a:pt x="125096" y="3740977"/>
                  <a:pt x="116613" y="3774202"/>
                </a:cubicBezTo>
                <a:cubicBezTo>
                  <a:pt x="100530" y="3837193"/>
                  <a:pt x="84342" y="3900319"/>
                  <a:pt x="73654" y="3964446"/>
                </a:cubicBezTo>
                <a:cubicBezTo>
                  <a:pt x="25989" y="4250429"/>
                  <a:pt x="87112" y="3893312"/>
                  <a:pt x="30696" y="4191512"/>
                </a:cubicBezTo>
                <a:cubicBezTo>
                  <a:pt x="23757" y="4228191"/>
                  <a:pt x="18422" y="4265155"/>
                  <a:pt x="12285" y="4301976"/>
                </a:cubicBezTo>
                <a:cubicBezTo>
                  <a:pt x="8194" y="4369482"/>
                  <a:pt x="1263" y="4436876"/>
                  <a:pt x="11" y="4504494"/>
                </a:cubicBezTo>
                <a:cubicBezTo>
                  <a:pt x="-328" y="4522791"/>
                  <a:pt x="6957" y="4667938"/>
                  <a:pt x="12285" y="4707012"/>
                </a:cubicBezTo>
                <a:cubicBezTo>
                  <a:pt x="15104" y="4727682"/>
                  <a:pt x="20468" y="4747925"/>
                  <a:pt x="24559" y="4768381"/>
                </a:cubicBezTo>
                <a:cubicBezTo>
                  <a:pt x="26173" y="4789359"/>
                  <a:pt x="31879" y="4875319"/>
                  <a:pt x="36833" y="4903394"/>
                </a:cubicBezTo>
                <a:cubicBezTo>
                  <a:pt x="39764" y="4920006"/>
                  <a:pt x="45015" y="4936124"/>
                  <a:pt x="49106" y="4952489"/>
                </a:cubicBezTo>
                <a:cubicBezTo>
                  <a:pt x="63554" y="5125859"/>
                  <a:pt x="44735" y="4940121"/>
                  <a:pt x="67517" y="5081364"/>
                </a:cubicBezTo>
                <a:cubicBezTo>
                  <a:pt x="74750" y="5126205"/>
                  <a:pt x="71565" y="5173286"/>
                  <a:pt x="85928" y="5216376"/>
                </a:cubicBezTo>
                <a:cubicBezTo>
                  <a:pt x="116003" y="5306600"/>
                  <a:pt x="101391" y="5265791"/>
                  <a:pt x="128886" y="5339114"/>
                </a:cubicBezTo>
                <a:cubicBezTo>
                  <a:pt x="159367" y="5506755"/>
                  <a:pt x="121010" y="5340904"/>
                  <a:pt x="159571" y="5437305"/>
                </a:cubicBezTo>
                <a:cubicBezTo>
                  <a:pt x="167503" y="5457135"/>
                  <a:pt x="168767" y="5479407"/>
                  <a:pt x="177982" y="5498674"/>
                </a:cubicBezTo>
                <a:cubicBezTo>
                  <a:pt x="198122" y="5540786"/>
                  <a:pt x="238665" y="5596780"/>
                  <a:pt x="270035" y="5633686"/>
                </a:cubicBezTo>
                <a:cubicBezTo>
                  <a:pt x="289730" y="5656857"/>
                  <a:pt x="311936" y="5677830"/>
                  <a:pt x="331404" y="5701192"/>
                </a:cubicBezTo>
                <a:cubicBezTo>
                  <a:pt x="342670" y="5714711"/>
                  <a:pt x="349158" y="5732215"/>
                  <a:pt x="362089" y="5744151"/>
                </a:cubicBezTo>
                <a:cubicBezTo>
                  <a:pt x="402702" y="5781639"/>
                  <a:pt x="449000" y="5812509"/>
                  <a:pt x="490964" y="5848478"/>
                </a:cubicBezTo>
                <a:cubicBezTo>
                  <a:pt x="529786" y="5881754"/>
                  <a:pt x="582494" y="5931776"/>
                  <a:pt x="632113" y="5940532"/>
                </a:cubicBezTo>
                <a:cubicBezTo>
                  <a:pt x="721507" y="5956307"/>
                  <a:pt x="741252" y="5961302"/>
                  <a:pt x="828494" y="5971216"/>
                </a:cubicBezTo>
                <a:cubicBezTo>
                  <a:pt x="887753" y="5977950"/>
                  <a:pt x="947190" y="5983041"/>
                  <a:pt x="1006465" y="5989627"/>
                </a:cubicBezTo>
                <a:cubicBezTo>
                  <a:pt x="1039248" y="5993270"/>
                  <a:pt x="1071709" y="6000294"/>
                  <a:pt x="1104655" y="6001901"/>
                </a:cubicBezTo>
                <a:cubicBezTo>
                  <a:pt x="1239569" y="6008482"/>
                  <a:pt x="1374680" y="6010084"/>
                  <a:pt x="1509692" y="6014175"/>
                </a:cubicBezTo>
                <a:cubicBezTo>
                  <a:pt x="1593770" y="6012286"/>
                  <a:pt x="2076660" y="6029984"/>
                  <a:pt x="2258395" y="5965079"/>
                </a:cubicBezTo>
                <a:cubicBezTo>
                  <a:pt x="2395512" y="5916108"/>
                  <a:pt x="2528712" y="5855418"/>
                  <a:pt x="2657294" y="5787109"/>
                </a:cubicBezTo>
                <a:cubicBezTo>
                  <a:pt x="3008744" y="5600402"/>
                  <a:pt x="3087616" y="5583961"/>
                  <a:pt x="3387587" y="5326841"/>
                </a:cubicBezTo>
                <a:cubicBezTo>
                  <a:pt x="3458475" y="5266079"/>
                  <a:pt x="3695564" y="5066321"/>
                  <a:pt x="3725117" y="5019995"/>
                </a:cubicBezTo>
                <a:cubicBezTo>
                  <a:pt x="3800806" y="4901348"/>
                  <a:pt x="3892789" y="4791640"/>
                  <a:pt x="3952183" y="4664054"/>
                </a:cubicBezTo>
                <a:cubicBezTo>
                  <a:pt x="4007415" y="4545407"/>
                  <a:pt x="4068502" y="4429313"/>
                  <a:pt x="4117880" y="4308113"/>
                </a:cubicBezTo>
                <a:cubicBezTo>
                  <a:pt x="4140382" y="4252881"/>
                  <a:pt x="4160165" y="4196461"/>
                  <a:pt x="4185386" y="4142416"/>
                </a:cubicBezTo>
                <a:cubicBezTo>
                  <a:pt x="4246126" y="4012259"/>
                  <a:pt x="4326103" y="3890614"/>
                  <a:pt x="4375630" y="3755791"/>
                </a:cubicBezTo>
                <a:cubicBezTo>
                  <a:pt x="4434154" y="3596475"/>
                  <a:pt x="4572383" y="3231087"/>
                  <a:pt x="4608833" y="3080730"/>
                </a:cubicBezTo>
                <a:cubicBezTo>
                  <a:pt x="4625198" y="3013224"/>
                  <a:pt x="4644766" y="2946415"/>
                  <a:pt x="4657928" y="2878212"/>
                </a:cubicBezTo>
                <a:cubicBezTo>
                  <a:pt x="4667303" y="2829631"/>
                  <a:pt x="4669430" y="2779919"/>
                  <a:pt x="4676339" y="2730926"/>
                </a:cubicBezTo>
                <a:cubicBezTo>
                  <a:pt x="4691933" y="2620350"/>
                  <a:pt x="4715324" y="2510744"/>
                  <a:pt x="4725434" y="2399533"/>
                </a:cubicBezTo>
                <a:cubicBezTo>
                  <a:pt x="4731571" y="2332027"/>
                  <a:pt x="4735769" y="2264317"/>
                  <a:pt x="4743845" y="2197015"/>
                </a:cubicBezTo>
                <a:cubicBezTo>
                  <a:pt x="4754185" y="2110844"/>
                  <a:pt x="4770526" y="2025459"/>
                  <a:pt x="4780666" y="1939265"/>
                </a:cubicBezTo>
                <a:cubicBezTo>
                  <a:pt x="4786899" y="1886287"/>
                  <a:pt x="4788279" y="1832845"/>
                  <a:pt x="4792940" y="1779705"/>
                </a:cubicBezTo>
                <a:cubicBezTo>
                  <a:pt x="4798507" y="1716238"/>
                  <a:pt x="4805214" y="1652876"/>
                  <a:pt x="4811351" y="1589461"/>
                </a:cubicBezTo>
                <a:cubicBezTo>
                  <a:pt x="4807260" y="1425810"/>
                  <a:pt x="4818486" y="1261056"/>
                  <a:pt x="4799077" y="1098508"/>
                </a:cubicBezTo>
                <a:cubicBezTo>
                  <a:pt x="4778829" y="928933"/>
                  <a:pt x="4729746" y="790488"/>
                  <a:pt x="4657928" y="644376"/>
                </a:cubicBezTo>
                <a:cubicBezTo>
                  <a:pt x="4655610" y="639661"/>
                  <a:pt x="4546382" y="413841"/>
                  <a:pt x="4498368" y="343667"/>
                </a:cubicBezTo>
                <a:cubicBezTo>
                  <a:pt x="4485197" y="324418"/>
                  <a:pt x="4470341" y="306353"/>
                  <a:pt x="4455410" y="288435"/>
                </a:cubicBezTo>
                <a:cubicBezTo>
                  <a:pt x="4439641" y="269512"/>
                  <a:pt x="4426021" y="247983"/>
                  <a:pt x="4406315" y="233203"/>
                </a:cubicBezTo>
                <a:cubicBezTo>
                  <a:pt x="4376273" y="210671"/>
                  <a:pt x="4340224" y="197460"/>
                  <a:pt x="4308124" y="177971"/>
                </a:cubicBezTo>
                <a:cubicBezTo>
                  <a:pt x="4201264" y="113092"/>
                  <a:pt x="4256726" y="126899"/>
                  <a:pt x="4111743" y="79780"/>
                </a:cubicBezTo>
                <a:cubicBezTo>
                  <a:pt x="4075064" y="67859"/>
                  <a:pt x="3905168" y="28792"/>
                  <a:pt x="3866266" y="24548"/>
                </a:cubicBezTo>
                <a:cubicBezTo>
                  <a:pt x="3794975" y="16771"/>
                  <a:pt x="3723044" y="16818"/>
                  <a:pt x="3651474" y="12274"/>
                </a:cubicBezTo>
                <a:lnTo>
                  <a:pt x="3479641" y="0"/>
                </a:lnTo>
                <a:cubicBezTo>
                  <a:pt x="3215754" y="6137"/>
                  <a:pt x="2951558" y="4259"/>
                  <a:pt x="2687979" y="18411"/>
                </a:cubicBezTo>
                <a:cubicBezTo>
                  <a:pt x="2645868" y="20672"/>
                  <a:pt x="2606533" y="40526"/>
                  <a:pt x="2565241" y="49096"/>
                </a:cubicBezTo>
                <a:cubicBezTo>
                  <a:pt x="2453396" y="72309"/>
                  <a:pt x="2325686" y="85989"/>
                  <a:pt x="2215437" y="122739"/>
                </a:cubicBezTo>
                <a:cubicBezTo>
                  <a:pt x="1985677" y="199325"/>
                  <a:pt x="2052874" y="186324"/>
                  <a:pt x="1890180" y="257751"/>
                </a:cubicBezTo>
                <a:cubicBezTo>
                  <a:pt x="1841480" y="279132"/>
                  <a:pt x="1790988" y="296409"/>
                  <a:pt x="1742894" y="319120"/>
                </a:cubicBezTo>
                <a:cubicBezTo>
                  <a:pt x="1717196" y="331255"/>
                  <a:pt x="1696211" y="353091"/>
                  <a:pt x="1669251" y="362078"/>
                </a:cubicBezTo>
                <a:cubicBezTo>
                  <a:pt x="1663114" y="364124"/>
                  <a:pt x="1656627" y="365322"/>
                  <a:pt x="1650841" y="368215"/>
                </a:cubicBezTo>
                <a:cubicBezTo>
                  <a:pt x="1644244" y="371514"/>
                  <a:pt x="1638924" y="376992"/>
                  <a:pt x="1632430" y="380489"/>
                </a:cubicBezTo>
                <a:cubicBezTo>
                  <a:pt x="1612293" y="391332"/>
                  <a:pt x="1590995" y="399960"/>
                  <a:pt x="1571061" y="411173"/>
                </a:cubicBezTo>
                <a:cubicBezTo>
                  <a:pt x="1558204" y="418405"/>
                  <a:pt x="1548368" y="431482"/>
                  <a:pt x="1534239" y="435721"/>
                </a:cubicBezTo>
                <a:cubicBezTo>
                  <a:pt x="1468489" y="455446"/>
                  <a:pt x="1482421" y="435030"/>
                  <a:pt x="1466733" y="466406"/>
                </a:cubicBezTo>
                <a:lnTo>
                  <a:pt x="1466733" y="466406"/>
                </a:lnTo>
                <a:lnTo>
                  <a:pt x="1521966" y="484816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7B3294-0292-91D1-BDD0-944D2E3E7DEA}"/>
              </a:ext>
            </a:extLst>
          </p:cNvPr>
          <p:cNvSpPr/>
          <p:nvPr/>
        </p:nvSpPr>
        <p:spPr>
          <a:xfrm>
            <a:off x="8769648" y="741133"/>
            <a:ext cx="2645010" cy="4143850"/>
          </a:xfrm>
          <a:custGeom>
            <a:avLst/>
            <a:gdLst>
              <a:gd name="connsiteX0" fmla="*/ 711882 w 2645010"/>
              <a:gd name="connsiteY0" fmla="*/ 93487 h 4143850"/>
              <a:gd name="connsiteX1" fmla="*/ 711882 w 2645010"/>
              <a:gd name="connsiteY1" fmla="*/ 93487 h 4143850"/>
              <a:gd name="connsiteX2" fmla="*/ 803936 w 2645010"/>
              <a:gd name="connsiteY2" fmla="*/ 38255 h 4143850"/>
              <a:gd name="connsiteX3" fmla="*/ 1006454 w 2645010"/>
              <a:gd name="connsiteY3" fmla="*/ 1433 h 4143850"/>
              <a:gd name="connsiteX4" fmla="*/ 1546502 w 2645010"/>
              <a:gd name="connsiteY4" fmla="*/ 38255 h 4143850"/>
              <a:gd name="connsiteX5" fmla="*/ 1706062 w 2645010"/>
              <a:gd name="connsiteY5" fmla="*/ 111898 h 4143850"/>
              <a:gd name="connsiteX6" fmla="*/ 1804253 w 2645010"/>
              <a:gd name="connsiteY6" fmla="*/ 148719 h 4143850"/>
              <a:gd name="connsiteX7" fmla="*/ 2147920 w 2645010"/>
              <a:gd name="connsiteY7" fmla="*/ 394196 h 4143850"/>
              <a:gd name="connsiteX8" fmla="*/ 2264521 w 2645010"/>
              <a:gd name="connsiteY8" fmla="*/ 504660 h 4143850"/>
              <a:gd name="connsiteX9" fmla="*/ 2387259 w 2645010"/>
              <a:gd name="connsiteY9" fmla="*/ 682631 h 4143850"/>
              <a:gd name="connsiteX10" fmla="*/ 2430218 w 2645010"/>
              <a:gd name="connsiteY10" fmla="*/ 750137 h 4143850"/>
              <a:gd name="connsiteX11" fmla="*/ 2522271 w 2645010"/>
              <a:gd name="connsiteY11" fmla="*/ 1026298 h 4143850"/>
              <a:gd name="connsiteX12" fmla="*/ 2552956 w 2645010"/>
              <a:gd name="connsiteY12" fmla="*/ 1112215 h 4143850"/>
              <a:gd name="connsiteX13" fmla="*/ 2614325 w 2645010"/>
              <a:gd name="connsiteY13" fmla="*/ 1517251 h 4143850"/>
              <a:gd name="connsiteX14" fmla="*/ 2626599 w 2645010"/>
              <a:gd name="connsiteY14" fmla="*/ 1664537 h 4143850"/>
              <a:gd name="connsiteX15" fmla="*/ 2645010 w 2645010"/>
              <a:gd name="connsiteY15" fmla="*/ 1848644 h 4143850"/>
              <a:gd name="connsiteX16" fmla="*/ 2638873 w 2645010"/>
              <a:gd name="connsiteY16" fmla="*/ 2376419 h 4143850"/>
              <a:gd name="connsiteX17" fmla="*/ 2602051 w 2645010"/>
              <a:gd name="connsiteY17" fmla="*/ 2652580 h 4143850"/>
              <a:gd name="connsiteX18" fmla="*/ 2571367 w 2645010"/>
              <a:gd name="connsiteY18" fmla="*/ 2842824 h 4143850"/>
              <a:gd name="connsiteX19" fmla="*/ 2393396 w 2645010"/>
              <a:gd name="connsiteY19" fmla="*/ 3487200 h 4143850"/>
              <a:gd name="connsiteX20" fmla="*/ 2338164 w 2645010"/>
              <a:gd name="connsiteY20" fmla="*/ 3665170 h 4143850"/>
              <a:gd name="connsiteX21" fmla="*/ 2233837 w 2645010"/>
              <a:gd name="connsiteY21" fmla="*/ 3898373 h 4143850"/>
              <a:gd name="connsiteX22" fmla="*/ 1841074 w 2645010"/>
              <a:gd name="connsiteY22" fmla="*/ 4088617 h 4143850"/>
              <a:gd name="connsiteX23" fmla="*/ 1528092 w 2645010"/>
              <a:gd name="connsiteY23" fmla="*/ 4143850 h 4143850"/>
              <a:gd name="connsiteX24" fmla="*/ 1055549 w 2645010"/>
              <a:gd name="connsiteY24" fmla="*/ 4131576 h 4143850"/>
              <a:gd name="connsiteX25" fmla="*/ 871442 w 2645010"/>
              <a:gd name="connsiteY25" fmla="*/ 4082480 h 4143850"/>
              <a:gd name="connsiteX26" fmla="*/ 742567 w 2645010"/>
              <a:gd name="connsiteY26" fmla="*/ 4033385 h 4143850"/>
              <a:gd name="connsiteX27" fmla="*/ 711882 w 2645010"/>
              <a:gd name="connsiteY27" fmla="*/ 4014974 h 4143850"/>
              <a:gd name="connsiteX28" fmla="*/ 441858 w 2645010"/>
              <a:gd name="connsiteY28" fmla="*/ 3738813 h 4143850"/>
              <a:gd name="connsiteX29" fmla="*/ 251614 w 2645010"/>
              <a:gd name="connsiteY29" fmla="*/ 3456515 h 4143850"/>
              <a:gd name="connsiteX30" fmla="*/ 73643 w 2645010"/>
              <a:gd name="connsiteY30" fmla="*/ 2855098 h 4143850"/>
              <a:gd name="connsiteX31" fmla="*/ 42959 w 2645010"/>
              <a:gd name="connsiteY31" fmla="*/ 2597348 h 4143850"/>
              <a:gd name="connsiteX32" fmla="*/ 0 w 2645010"/>
              <a:gd name="connsiteY32" fmla="*/ 2112531 h 4143850"/>
              <a:gd name="connsiteX33" fmla="*/ 18411 w 2645010"/>
              <a:gd name="connsiteY33" fmla="*/ 1719769 h 4143850"/>
              <a:gd name="connsiteX34" fmla="*/ 128875 w 2645010"/>
              <a:gd name="connsiteY34" fmla="*/ 1265637 h 4143850"/>
              <a:gd name="connsiteX35" fmla="*/ 202518 w 2645010"/>
              <a:gd name="connsiteY35" fmla="*/ 1050846 h 4143850"/>
              <a:gd name="connsiteX36" fmla="*/ 490953 w 2645010"/>
              <a:gd name="connsiteY36" fmla="*/ 492386 h 4143850"/>
              <a:gd name="connsiteX37" fmla="*/ 601418 w 2645010"/>
              <a:gd name="connsiteY37" fmla="*/ 302142 h 4143850"/>
              <a:gd name="connsiteX38" fmla="*/ 625965 w 2645010"/>
              <a:gd name="connsiteY38" fmla="*/ 259184 h 4143850"/>
              <a:gd name="connsiteX39" fmla="*/ 632102 w 2645010"/>
              <a:gd name="connsiteY39" fmla="*/ 240773 h 4143850"/>
              <a:gd name="connsiteX40" fmla="*/ 675061 w 2645010"/>
              <a:gd name="connsiteY40" fmla="*/ 160993 h 4143850"/>
              <a:gd name="connsiteX41" fmla="*/ 681198 w 2645010"/>
              <a:gd name="connsiteY41" fmla="*/ 142582 h 4143850"/>
              <a:gd name="connsiteX42" fmla="*/ 711882 w 2645010"/>
              <a:gd name="connsiteY42" fmla="*/ 93487 h 414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645010" h="4143850">
                <a:moveTo>
                  <a:pt x="711882" y="93487"/>
                </a:moveTo>
                <a:lnTo>
                  <a:pt x="711882" y="93487"/>
                </a:lnTo>
                <a:cubicBezTo>
                  <a:pt x="742567" y="75076"/>
                  <a:pt x="771676" y="53740"/>
                  <a:pt x="803936" y="38255"/>
                </a:cubicBezTo>
                <a:cubicBezTo>
                  <a:pt x="855751" y="13384"/>
                  <a:pt x="966321" y="6668"/>
                  <a:pt x="1006454" y="1433"/>
                </a:cubicBezTo>
                <a:cubicBezTo>
                  <a:pt x="1286580" y="5810"/>
                  <a:pt x="1333377" y="-18161"/>
                  <a:pt x="1546502" y="38255"/>
                </a:cubicBezTo>
                <a:cubicBezTo>
                  <a:pt x="1592865" y="50528"/>
                  <a:pt x="1669520" y="95911"/>
                  <a:pt x="1706062" y="111898"/>
                </a:cubicBezTo>
                <a:cubicBezTo>
                  <a:pt x="1738087" y="125909"/>
                  <a:pt x="1773127" y="132810"/>
                  <a:pt x="1804253" y="148719"/>
                </a:cubicBezTo>
                <a:cubicBezTo>
                  <a:pt x="1958158" y="227382"/>
                  <a:pt x="2021311" y="274251"/>
                  <a:pt x="2147920" y="394196"/>
                </a:cubicBezTo>
                <a:cubicBezTo>
                  <a:pt x="2186787" y="431017"/>
                  <a:pt x="2234125" y="460586"/>
                  <a:pt x="2264521" y="504660"/>
                </a:cubicBezTo>
                <a:cubicBezTo>
                  <a:pt x="2305434" y="563984"/>
                  <a:pt x="2346941" y="622901"/>
                  <a:pt x="2387259" y="682631"/>
                </a:cubicBezTo>
                <a:cubicBezTo>
                  <a:pt x="2402181" y="704738"/>
                  <a:pt x="2420853" y="725163"/>
                  <a:pt x="2430218" y="750137"/>
                </a:cubicBezTo>
                <a:cubicBezTo>
                  <a:pt x="2502603" y="943166"/>
                  <a:pt x="2432237" y="749766"/>
                  <a:pt x="2522271" y="1026298"/>
                </a:cubicBezTo>
                <a:cubicBezTo>
                  <a:pt x="2531686" y="1055215"/>
                  <a:pt x="2545735" y="1082674"/>
                  <a:pt x="2552956" y="1112215"/>
                </a:cubicBezTo>
                <a:cubicBezTo>
                  <a:pt x="2588619" y="1258106"/>
                  <a:pt x="2599015" y="1366703"/>
                  <a:pt x="2614325" y="1517251"/>
                </a:cubicBezTo>
                <a:cubicBezTo>
                  <a:pt x="2619309" y="1566264"/>
                  <a:pt x="2622057" y="1615481"/>
                  <a:pt x="2626599" y="1664537"/>
                </a:cubicBezTo>
                <a:cubicBezTo>
                  <a:pt x="2632285" y="1725949"/>
                  <a:pt x="2638873" y="1787275"/>
                  <a:pt x="2645010" y="1848644"/>
                </a:cubicBezTo>
                <a:cubicBezTo>
                  <a:pt x="2642964" y="2024569"/>
                  <a:pt x="2648261" y="2200733"/>
                  <a:pt x="2638873" y="2376419"/>
                </a:cubicBezTo>
                <a:cubicBezTo>
                  <a:pt x="2633918" y="2469155"/>
                  <a:pt x="2615354" y="2560669"/>
                  <a:pt x="2602051" y="2652580"/>
                </a:cubicBezTo>
                <a:cubicBezTo>
                  <a:pt x="2592850" y="2716152"/>
                  <a:pt x="2583277" y="2779704"/>
                  <a:pt x="2571367" y="2842824"/>
                </a:cubicBezTo>
                <a:cubicBezTo>
                  <a:pt x="2536523" y="3027499"/>
                  <a:pt x="2419421" y="3403340"/>
                  <a:pt x="2393396" y="3487200"/>
                </a:cubicBezTo>
                <a:cubicBezTo>
                  <a:pt x="2374985" y="3546523"/>
                  <a:pt x="2355228" y="3605445"/>
                  <a:pt x="2338164" y="3665170"/>
                </a:cubicBezTo>
                <a:cubicBezTo>
                  <a:pt x="2304778" y="3782023"/>
                  <a:pt x="2322446" y="3804048"/>
                  <a:pt x="2233837" y="3898373"/>
                </a:cubicBezTo>
                <a:cubicBezTo>
                  <a:pt x="2119833" y="4019732"/>
                  <a:pt x="2007479" y="4035460"/>
                  <a:pt x="1841074" y="4088617"/>
                </a:cubicBezTo>
                <a:cubicBezTo>
                  <a:pt x="1682078" y="4139408"/>
                  <a:pt x="1685278" y="4130751"/>
                  <a:pt x="1528092" y="4143850"/>
                </a:cubicBezTo>
                <a:cubicBezTo>
                  <a:pt x="1370578" y="4139759"/>
                  <a:pt x="1212433" y="4146238"/>
                  <a:pt x="1055549" y="4131576"/>
                </a:cubicBezTo>
                <a:cubicBezTo>
                  <a:pt x="992311" y="4125666"/>
                  <a:pt x="932043" y="4101492"/>
                  <a:pt x="871442" y="4082480"/>
                </a:cubicBezTo>
                <a:cubicBezTo>
                  <a:pt x="827580" y="4068719"/>
                  <a:pt x="784904" y="4051297"/>
                  <a:pt x="742567" y="4033385"/>
                </a:cubicBezTo>
                <a:cubicBezTo>
                  <a:pt x="731582" y="4028737"/>
                  <a:pt x="721485" y="4022050"/>
                  <a:pt x="711882" y="4014974"/>
                </a:cubicBezTo>
                <a:cubicBezTo>
                  <a:pt x="596977" y="3930308"/>
                  <a:pt x="538139" y="3872538"/>
                  <a:pt x="441858" y="3738813"/>
                </a:cubicBezTo>
                <a:cubicBezTo>
                  <a:pt x="414037" y="3700173"/>
                  <a:pt x="274637" y="3514073"/>
                  <a:pt x="251614" y="3456515"/>
                </a:cubicBezTo>
                <a:cubicBezTo>
                  <a:pt x="179007" y="3274997"/>
                  <a:pt x="104902" y="3056861"/>
                  <a:pt x="73643" y="2855098"/>
                </a:cubicBezTo>
                <a:cubicBezTo>
                  <a:pt x="60396" y="2769595"/>
                  <a:pt x="51498" y="2683449"/>
                  <a:pt x="42959" y="2597348"/>
                </a:cubicBezTo>
                <a:cubicBezTo>
                  <a:pt x="26948" y="2435901"/>
                  <a:pt x="0" y="2112531"/>
                  <a:pt x="0" y="2112531"/>
                </a:cubicBezTo>
                <a:cubicBezTo>
                  <a:pt x="6137" y="1981610"/>
                  <a:pt x="4625" y="1850106"/>
                  <a:pt x="18411" y="1719769"/>
                </a:cubicBezTo>
                <a:cubicBezTo>
                  <a:pt x="33008" y="1581764"/>
                  <a:pt x="86285" y="1399214"/>
                  <a:pt x="128875" y="1265637"/>
                </a:cubicBezTo>
                <a:cubicBezTo>
                  <a:pt x="151867" y="1193525"/>
                  <a:pt x="171844" y="1120040"/>
                  <a:pt x="202518" y="1050846"/>
                </a:cubicBezTo>
                <a:cubicBezTo>
                  <a:pt x="229911" y="989052"/>
                  <a:pt x="416553" y="613282"/>
                  <a:pt x="490953" y="492386"/>
                </a:cubicBezTo>
                <a:cubicBezTo>
                  <a:pt x="567165" y="368545"/>
                  <a:pt x="518087" y="450949"/>
                  <a:pt x="601418" y="302142"/>
                </a:cubicBezTo>
                <a:cubicBezTo>
                  <a:pt x="609476" y="287752"/>
                  <a:pt x="620750" y="274830"/>
                  <a:pt x="625965" y="259184"/>
                </a:cubicBezTo>
                <a:cubicBezTo>
                  <a:pt x="628011" y="253047"/>
                  <a:pt x="629209" y="246559"/>
                  <a:pt x="632102" y="240773"/>
                </a:cubicBezTo>
                <a:cubicBezTo>
                  <a:pt x="663825" y="177328"/>
                  <a:pt x="648970" y="219699"/>
                  <a:pt x="675061" y="160993"/>
                </a:cubicBezTo>
                <a:cubicBezTo>
                  <a:pt x="677688" y="155082"/>
                  <a:pt x="677989" y="148199"/>
                  <a:pt x="681198" y="142582"/>
                </a:cubicBezTo>
                <a:cubicBezTo>
                  <a:pt x="710920" y="90567"/>
                  <a:pt x="706768" y="101670"/>
                  <a:pt x="711882" y="9348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99AFC-CAD7-596E-08D1-1A72FD21E044}"/>
              </a:ext>
            </a:extLst>
          </p:cNvPr>
          <p:cNvSpPr txBox="1"/>
          <p:nvPr/>
        </p:nvSpPr>
        <p:spPr>
          <a:xfrm>
            <a:off x="5204102" y="464564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client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91E74-BC4A-9426-1A3E-B81669A16CDB}"/>
              </a:ext>
            </a:extLst>
          </p:cNvPr>
          <p:cNvSpPr txBox="1"/>
          <p:nvPr/>
        </p:nvSpPr>
        <p:spPr>
          <a:xfrm>
            <a:off x="9593019" y="4022834"/>
            <a:ext cx="147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5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F8F6B1-3651-B9F7-D4D1-2F2EFDC3AE8F}"/>
              </a:ext>
            </a:extLst>
          </p:cNvPr>
          <p:cNvSpPr/>
          <p:nvPr/>
        </p:nvSpPr>
        <p:spPr>
          <a:xfrm>
            <a:off x="116601" y="3847844"/>
            <a:ext cx="7186325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git client - git bash (command)</a:t>
            </a:r>
            <a:endParaRPr lang="zh-CN" altLang="en-US" b="1" dirty="0">
              <a:solidFill>
                <a:schemeClr val="bg1"/>
              </a:solidFill>
              <a:latin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BC837-6D36-24D4-C3F6-E9FA653B956E}"/>
              </a:ext>
            </a:extLst>
          </p:cNvPr>
          <p:cNvSpPr/>
          <p:nvPr/>
        </p:nvSpPr>
        <p:spPr>
          <a:xfrm>
            <a:off x="116601" y="1411490"/>
            <a:ext cx="1080096" cy="2436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git GUI</a:t>
            </a:r>
            <a:endParaRPr lang="zh-CN" altLang="en-US" b="1" dirty="0">
              <a:solidFill>
                <a:schemeClr val="bg1"/>
              </a:solidFill>
              <a:latin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D2ABD3-F583-F34A-E302-A8AFAC8CE537}"/>
              </a:ext>
            </a:extLst>
          </p:cNvPr>
          <p:cNvSpPr/>
          <p:nvPr/>
        </p:nvSpPr>
        <p:spPr>
          <a:xfrm>
            <a:off x="1533205" y="1411489"/>
            <a:ext cx="2664443" cy="2436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u="none" strike="noStrike" dirty="0">
                <a:solidFill>
                  <a:schemeClr val="bg1"/>
                </a:solidFill>
                <a:effectLst/>
                <a:latin typeface="Roboto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Desktop</a:t>
            </a:r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  <a:p>
            <a:pPr algn="ctr"/>
            <a:r>
              <a:rPr lang="en-US" altLang="zh-CN" b="1" i="0" u="none" strike="noStrike" dirty="0">
                <a:solidFill>
                  <a:schemeClr val="bg1"/>
                </a:solidFill>
                <a:effectLst/>
                <a:latin typeface="Roboto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SourceTree</a:t>
            </a:r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  <a:p>
            <a:pPr algn="ctr"/>
            <a:r>
              <a:rPr lang="en-US" altLang="zh-CN" b="1" i="0" u="none" strike="noStrike" dirty="0" err="1">
                <a:solidFill>
                  <a:schemeClr val="bg1"/>
                </a:solidFill>
                <a:effectLst/>
                <a:latin typeface="Roboto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TortoiseGit</a:t>
            </a:r>
            <a:endParaRPr lang="en-US" altLang="zh-CN" b="1" i="0" u="none" strike="noStrike" dirty="0">
              <a:solidFill>
                <a:schemeClr val="bg1"/>
              </a:solidFill>
              <a:effectLst/>
              <a:latin typeface="Roboto Slab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… …</a:t>
            </a:r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8E87A-4F04-2891-D37A-1DA4A7950602}"/>
              </a:ext>
            </a:extLst>
          </p:cNvPr>
          <p:cNvSpPr/>
          <p:nvPr/>
        </p:nvSpPr>
        <p:spPr>
          <a:xfrm>
            <a:off x="4760199" y="1411488"/>
            <a:ext cx="2542727" cy="2436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>
                <a:solidFill>
                  <a:schemeClr val="bg1"/>
                </a:solidFill>
                <a:effectLst/>
                <a:latin typeface="Roboto Slab"/>
              </a:rPr>
              <a:t>IDE</a:t>
            </a:r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 </a:t>
            </a:r>
            <a:r>
              <a:rPr lang="en-US" altLang="zh-CN" b="1" i="0" u="none" strike="noStrike" dirty="0">
                <a:solidFill>
                  <a:schemeClr val="bg1"/>
                </a:solidFill>
                <a:effectLst/>
                <a:latin typeface="Roboto Slab"/>
              </a:rPr>
              <a:t>integrated</a:t>
            </a:r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  <a:p>
            <a:pPr algn="ctr"/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Visual Studio</a:t>
            </a:r>
          </a:p>
          <a:p>
            <a:pPr algn="ctr"/>
            <a:r>
              <a:rPr lang="en-US" altLang="zh-CN" b="1" i="0" dirty="0">
                <a:solidFill>
                  <a:schemeClr val="bg1"/>
                </a:solidFill>
                <a:effectLst/>
                <a:latin typeface="Roboto Slab"/>
              </a:rPr>
              <a:t>IntelliJ IDEA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… …</a:t>
            </a:r>
            <a:endParaRPr lang="en-US" altLang="zh-CN" b="1" i="0" dirty="0">
              <a:solidFill>
                <a:schemeClr val="bg1"/>
              </a:solidFill>
              <a:effectLst/>
              <a:latin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A76EC-B68E-D7D1-595A-4B1E877C44D3}"/>
              </a:ext>
            </a:extLst>
          </p:cNvPr>
          <p:cNvSpPr/>
          <p:nvPr/>
        </p:nvSpPr>
        <p:spPr>
          <a:xfrm>
            <a:off x="9162416" y="3847844"/>
            <a:ext cx="27432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git server</a:t>
            </a:r>
            <a:endParaRPr lang="zh-CN" altLang="en-US" b="1" dirty="0">
              <a:solidFill>
                <a:schemeClr val="bg1"/>
              </a:solidFill>
              <a:latin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9F2F46-7396-F2D4-F10E-7CE71F79C886}"/>
              </a:ext>
            </a:extLst>
          </p:cNvPr>
          <p:cNvSpPr/>
          <p:nvPr/>
        </p:nvSpPr>
        <p:spPr>
          <a:xfrm>
            <a:off x="9162417" y="1411488"/>
            <a:ext cx="2743200" cy="2436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GitHub Server</a:t>
            </a:r>
          </a:p>
          <a:p>
            <a:pPr algn="ctr"/>
            <a:r>
              <a:rPr lang="en-US" altLang="zh-CN" b="1" i="0" dirty="0">
                <a:solidFill>
                  <a:schemeClr val="bg1"/>
                </a:solidFill>
                <a:effectLst/>
                <a:latin typeface="Roboto Slab"/>
              </a:rPr>
              <a:t>(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Roboto Slab"/>
              </a:rPr>
              <a:t>托管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Roboto Slab"/>
              </a:rPr>
              <a:t>)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Roboto Slab"/>
              </a:rPr>
              <a:t>B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Roboto Slab"/>
              </a:rPr>
              <a:t>itbucket</a:t>
            </a:r>
          </a:p>
          <a:p>
            <a:pPr algn="ctr"/>
            <a:r>
              <a:rPr lang="en-US" altLang="zh-CN" b="1" u="none" strike="noStrike" dirty="0">
                <a:solidFill>
                  <a:schemeClr val="bg1"/>
                </a:solidFill>
                <a:latin typeface="Roboto Slab"/>
              </a:rPr>
              <a:t>(</a:t>
            </a:r>
            <a:r>
              <a:rPr lang="zh-CN" altLang="en-US" b="1" u="none" strike="noStrike" dirty="0">
                <a:solidFill>
                  <a:schemeClr val="bg1"/>
                </a:solidFill>
                <a:latin typeface="Roboto Slab"/>
              </a:rPr>
              <a:t>自建</a:t>
            </a:r>
            <a:r>
              <a:rPr lang="en-US" altLang="zh-CN" b="1" u="none" strike="noStrike" dirty="0">
                <a:solidFill>
                  <a:schemeClr val="bg1"/>
                </a:solidFill>
                <a:latin typeface="Roboto Slab"/>
              </a:rPr>
              <a:t>)</a:t>
            </a:r>
            <a:endParaRPr lang="en-US" altLang="zh-CN" b="1" i="0" u="none" strike="noStrike" dirty="0">
              <a:solidFill>
                <a:schemeClr val="bg1"/>
              </a:solidFill>
              <a:effectLst/>
              <a:latin typeface="Roboto Slab"/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74843F5-DFF2-4C46-AF73-E1E6C5036F4E}"/>
              </a:ext>
            </a:extLst>
          </p:cNvPr>
          <p:cNvSpPr/>
          <p:nvPr/>
        </p:nvSpPr>
        <p:spPr>
          <a:xfrm>
            <a:off x="7591365" y="4197648"/>
            <a:ext cx="1276474" cy="223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60944-3180-8563-BBD5-E153A5CCBFCB}"/>
              </a:ext>
            </a:extLst>
          </p:cNvPr>
          <p:cNvSpPr txBox="1"/>
          <p:nvPr/>
        </p:nvSpPr>
        <p:spPr>
          <a:xfrm>
            <a:off x="7299850" y="3452149"/>
            <a:ext cx="203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加密协议 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SSH/HTTPS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131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49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Roboto Slab</vt:lpstr>
      <vt:lpstr>Arial</vt:lpstr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Li (davisli)</dc:creator>
  <cp:lastModifiedBy>Davis Li (davisli)</cp:lastModifiedBy>
  <cp:revision>8</cp:revision>
  <dcterms:created xsi:type="dcterms:W3CDTF">2022-07-15T05:07:21Z</dcterms:created>
  <dcterms:modified xsi:type="dcterms:W3CDTF">2022-07-16T12:22:30Z</dcterms:modified>
</cp:coreProperties>
</file>