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5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E497D1D1-0A15-4FA5-A693-281FD25DDB4D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70"/>
            <p14:sldId id="266"/>
            <p14:sldId id="267"/>
            <p14:sldId id="268"/>
            <p14:sldId id="269"/>
          </p14:sldIdLst>
        </p14:section>
        <p14:section name="Part 2" id="{A40225D1-0FA1-4113-BC28-6BF255222390}">
          <p14:sldIdLst>
            <p14:sldId id="275"/>
            <p14:sldId id="271"/>
            <p14:sldId id="27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31F2-C612-3E33-A0CD-A4AC0DC9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FEEDB-22EC-0866-A80F-8647AADB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638C-103C-EA27-55E1-FB237DB8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FA71-CD2A-1920-4730-6F79FB73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8FA6-1B94-1414-29BD-60B1371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7EAC-A2B9-065C-B917-30A982E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8E410-39A0-5991-086A-9B0A07E6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B8BF-6451-63BD-A902-9B00C02A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1C77-04CA-8805-D21E-DBB33D2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8006-7797-FD90-ABED-69D93AD2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45FC-583B-83AE-C3D9-6F9C170A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18E18-A186-BAB8-743D-D45302A9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470D-A0BE-A25C-81BA-24BE0F90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98C9-3540-B1B7-29EF-2693D628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D028-E614-5486-1BCF-D57DB01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7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3D0-6F02-39B4-2A8C-F0BB75A4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032D-8734-9199-BD6E-F3DE781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1EA8-F935-4BF4-B4A2-D20C29D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BB27-7FC0-84B9-7893-1113D47E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5799-9867-B270-4692-EE320205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3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89DB-9006-1526-F794-EAB80EBA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D178-1B60-C466-6998-A2211DAC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8377-4CF5-0378-47CC-02F060BB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AA34-D266-2717-2F7B-A1FF02DE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409E-6A57-7C6D-43B2-1C02E3AA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B22E-49EA-D1FD-CF61-FA75855C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B4C4-DE7D-A6B3-C2B0-051C235F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967F-599D-B417-6626-00976664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1477-9F8A-3C70-B5F0-64068E48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01BB-F1C2-9055-BAE3-3DCB4A8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0854-DD22-EFD9-96DE-0932BAA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7E41-D138-BA04-D49F-D8D2B37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6C5F-8514-2738-DC95-3627637F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36B4-1D11-2C1E-F87B-D5C65A41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E940-6968-D239-DB74-D92B4F2C5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9453-954A-7E18-C410-D09736A72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B0661-752E-167A-73B5-E39F4A7B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314B-D2DA-F87D-5953-76277DF7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20967-3556-2EB2-A263-EABBA60A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0A21-799B-3853-3828-4BF5F343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81D48-F0CF-532B-3578-F83F7B4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794D1-E937-62CB-3D60-01208D6A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A852B-2A5E-94CC-4F7C-CE52A022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8BF6-DB5C-1884-5701-1A625863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4B0-B9F7-D79A-2632-DE11C1AE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768A-6E76-EC98-6CF5-71C53B2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9B7-9573-CE37-445E-EF7339FA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B8C3-9473-04DA-EA3B-1CC22460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AA7AC-DFCA-5945-FF19-C02633F84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AF44-7121-163D-4B27-3471709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3143-5906-BA4A-32A2-501C5FD0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3A45-513E-3614-94AE-02D5710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98D-D6B9-00F9-27BC-F742CA42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2F554-F55B-5758-4511-91F49442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FCD3-EE1D-B457-093A-87162C07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1096-F8B5-937A-8BA0-D35C614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8F738-62DD-8966-3FC0-FA57AD33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EF2C9-6CBD-908C-D0D7-9542F022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BF1B3-AAFB-E8DE-6084-A180BCF2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9464-18E9-FA66-D20C-688B74A5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38B7-4107-6237-1F9E-B4B961F01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BD93-0589-4529-8DAD-C3DC72428B0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3247-3AA2-24DD-E3F4-D88913858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4117-3B20-3365-ADEE-D0E2A4B1B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2139-1D8A-4626-B3E7-768A17698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anaconda/20407441?fr=aladd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fxietian/article/details/123822358" TargetMode="External"/><Relationship Id="rId2" Type="http://schemas.openxmlformats.org/officeDocument/2006/relationships/hyperlink" Target="https://baijiahao.baidu.com/s?id=1727895011062655654&amp;wfr=spider&amp;for=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120415076" TargetMode="External"/><Relationship Id="rId5" Type="http://schemas.openxmlformats.org/officeDocument/2006/relationships/hyperlink" Target="https://zhuanlan.zhihu.com/p/115012825" TargetMode="External"/><Relationship Id="rId4" Type="http://schemas.openxmlformats.org/officeDocument/2006/relationships/hyperlink" Target="https://zhuanlan.zhihu.com/p/1145969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DD078-7ADF-0D91-A6F2-7B529BFA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0" y="643466"/>
            <a:ext cx="73063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6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13E7F7-DE6D-25E6-FA7B-C75E193D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优势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4E428-AFC9-596A-7680-78B1757E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是解释型语言，比较简单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用了极简设计思想</a:t>
            </a:r>
            <a:endParaRPr lang="en-US" altLang="zh-CN" dirty="0"/>
          </a:p>
          <a:p>
            <a:r>
              <a:rPr lang="zh-CN" altLang="en-US" dirty="0"/>
              <a:t>语法跟其它语言类似</a:t>
            </a:r>
            <a:endParaRPr lang="en-US" altLang="zh-CN" dirty="0"/>
          </a:p>
          <a:p>
            <a:r>
              <a:rPr lang="zh-CN" altLang="en-US" dirty="0"/>
              <a:t>变量定义极其简单，不用定义类型</a:t>
            </a:r>
            <a:endParaRPr lang="en-US" altLang="zh-CN" dirty="0"/>
          </a:p>
          <a:p>
            <a:r>
              <a:rPr lang="zh-CN" altLang="en-US" dirty="0"/>
              <a:t>变量可以在作用域内可以复用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精髓是函数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可变的输入参数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多个返回值</a:t>
            </a:r>
          </a:p>
        </p:txBody>
      </p:sp>
    </p:spTree>
    <p:extLst>
      <p:ext uri="{BB962C8B-B14F-4D97-AF65-F5344CB8AC3E}">
        <p14:creationId xmlns:p14="http://schemas.microsoft.com/office/powerpoint/2010/main" val="129529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719624-335E-4DF1-7024-50497E540236}"/>
              </a:ext>
            </a:extLst>
          </p:cNvPr>
          <p:cNvSpPr/>
          <p:nvPr/>
        </p:nvSpPr>
        <p:spPr>
          <a:xfrm>
            <a:off x="530773" y="4230413"/>
            <a:ext cx="4487917" cy="110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 </a:t>
            </a:r>
            <a:r>
              <a:rPr lang="zh-CN" altLang="en-US" dirty="0"/>
              <a:t>引擎</a:t>
            </a:r>
            <a:endParaRPr lang="en-US" altLang="zh-CN" dirty="0"/>
          </a:p>
          <a:p>
            <a:pPr algn="ctr"/>
            <a:r>
              <a:rPr lang="zh-CN" altLang="en-US" dirty="0"/>
              <a:t>内部基本库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C4B1B-86A1-75A9-3E1D-23BB9185AA23}"/>
              </a:ext>
            </a:extLst>
          </p:cNvPr>
          <p:cNvSpPr/>
          <p:nvPr/>
        </p:nvSpPr>
        <p:spPr>
          <a:xfrm>
            <a:off x="530773" y="1518744"/>
            <a:ext cx="2543503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</a:p>
          <a:p>
            <a:pPr algn="ctr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</a:p>
          <a:p>
            <a:pPr algn="ctr"/>
            <a:r>
              <a:rPr lang="en-US" altLang="zh-CN" dirty="0"/>
              <a:t>Rep It</a:t>
            </a:r>
          </a:p>
          <a:p>
            <a:pPr algn="ctr"/>
            <a:r>
              <a:rPr lang="en-US" altLang="zh-CN" dirty="0"/>
              <a:t>Eclipse</a:t>
            </a:r>
          </a:p>
          <a:p>
            <a:pPr algn="ctr"/>
            <a:r>
              <a:rPr lang="en-US" altLang="zh-CN" dirty="0"/>
              <a:t>…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DFD6C-DE6E-A4B1-B495-F70130F5087E}"/>
              </a:ext>
            </a:extLst>
          </p:cNvPr>
          <p:cNvSpPr/>
          <p:nvPr/>
        </p:nvSpPr>
        <p:spPr>
          <a:xfrm>
            <a:off x="3936125" y="1529255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功能库 </a:t>
            </a: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99FC1-FDFB-A251-13E4-1699B8037767}"/>
              </a:ext>
            </a:extLst>
          </p:cNvPr>
          <p:cNvSpPr/>
          <p:nvPr/>
        </p:nvSpPr>
        <p:spPr>
          <a:xfrm>
            <a:off x="4493173" y="1529255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功能库 </a:t>
            </a:r>
          </a:p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28AE7-04B6-7A78-6079-F42CA09E684E}"/>
              </a:ext>
            </a:extLst>
          </p:cNvPr>
          <p:cNvSpPr/>
          <p:nvPr/>
        </p:nvSpPr>
        <p:spPr>
          <a:xfrm>
            <a:off x="6695090" y="4172606"/>
            <a:ext cx="4487917" cy="110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引擎 </a:t>
            </a:r>
            <a:r>
              <a:rPr lang="en-US" altLang="zh-CN" dirty="0"/>
              <a:t>SUN, Oracle</a:t>
            </a:r>
          </a:p>
          <a:p>
            <a:pPr algn="ctr"/>
            <a:r>
              <a:rPr lang="zh-CN" altLang="en-US" dirty="0"/>
              <a:t>内部基本库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4A84E-5430-238A-2FEA-837E932AB711}"/>
              </a:ext>
            </a:extLst>
          </p:cNvPr>
          <p:cNvSpPr/>
          <p:nvPr/>
        </p:nvSpPr>
        <p:spPr>
          <a:xfrm>
            <a:off x="6695090" y="1471448"/>
            <a:ext cx="2501462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</a:t>
            </a:r>
          </a:p>
          <a:p>
            <a:pPr algn="ctr"/>
            <a:r>
              <a:rPr lang="en-US" altLang="zh-CN" dirty="0"/>
              <a:t>Rep It </a:t>
            </a:r>
          </a:p>
          <a:p>
            <a:pPr algn="ctr"/>
            <a:r>
              <a:rPr lang="en-US" altLang="zh-CN" dirty="0"/>
              <a:t>Eclipse</a:t>
            </a:r>
          </a:p>
          <a:p>
            <a:pPr algn="ctr"/>
            <a:r>
              <a:rPr lang="en-US" altLang="zh-CN" dirty="0"/>
              <a:t>IntelliJ IDEA</a:t>
            </a:r>
          </a:p>
          <a:p>
            <a:pPr algn="ctr"/>
            <a:r>
              <a:rPr lang="en-US" altLang="zh-CN" dirty="0"/>
              <a:t>Blue J</a:t>
            </a:r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F14B7-D9E0-BA15-F41B-6EE3D1603FF5}"/>
              </a:ext>
            </a:extLst>
          </p:cNvPr>
          <p:cNvSpPr/>
          <p:nvPr/>
        </p:nvSpPr>
        <p:spPr>
          <a:xfrm>
            <a:off x="10100442" y="1471448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功能库 </a:t>
            </a:r>
          </a:p>
          <a:p>
            <a:pPr algn="ct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54030-CCD9-1E19-2605-FD5FE512D50C}"/>
              </a:ext>
            </a:extLst>
          </p:cNvPr>
          <p:cNvSpPr/>
          <p:nvPr/>
        </p:nvSpPr>
        <p:spPr>
          <a:xfrm>
            <a:off x="10657490" y="1471448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功能库 </a:t>
            </a:r>
          </a:p>
          <a:p>
            <a:pPr algn="ctr"/>
            <a:r>
              <a:rPr lang="zh-CN" altLang="en-US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57F481-8509-2943-3953-31EC26302AD5}"/>
              </a:ext>
            </a:extLst>
          </p:cNvPr>
          <p:cNvCxnSpPr>
            <a:cxnSpLocks/>
          </p:cNvCxnSpPr>
          <p:nvPr/>
        </p:nvCxnSpPr>
        <p:spPr>
          <a:xfrm>
            <a:off x="5791200" y="341586"/>
            <a:ext cx="0" cy="57806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24E06A-40C0-5EC0-D0EC-615AB3A5E221}"/>
              </a:ext>
            </a:extLst>
          </p:cNvPr>
          <p:cNvSpPr/>
          <p:nvPr/>
        </p:nvSpPr>
        <p:spPr>
          <a:xfrm>
            <a:off x="2921876" y="4571999"/>
            <a:ext cx="6032938" cy="110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en-US" dirty="0"/>
              <a:t>引擎</a:t>
            </a:r>
            <a:endParaRPr lang="en-US" altLang="zh-CN" dirty="0"/>
          </a:p>
          <a:p>
            <a:pPr algn="ctr"/>
            <a:r>
              <a:rPr lang="zh-CN" altLang="en-US" dirty="0"/>
              <a:t>内部基本工具包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04B57-145E-2253-4523-FAF73EB8901C}"/>
              </a:ext>
            </a:extLst>
          </p:cNvPr>
          <p:cNvSpPr/>
          <p:nvPr/>
        </p:nvSpPr>
        <p:spPr>
          <a:xfrm>
            <a:off x="2921876" y="1870841"/>
            <a:ext cx="2501462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</a:p>
          <a:p>
            <a:pPr algn="ctr"/>
            <a:r>
              <a:rPr lang="zh-CN" altLang="en-US" dirty="0"/>
              <a:t>集成开发环境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C34ED-37D0-BA7E-5382-7792A82D61CC}"/>
              </a:ext>
            </a:extLst>
          </p:cNvPr>
          <p:cNvSpPr/>
          <p:nvPr/>
        </p:nvSpPr>
        <p:spPr>
          <a:xfrm>
            <a:off x="6327228" y="1870841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工</a:t>
            </a:r>
            <a:endParaRPr lang="en-US" altLang="zh-CN" dirty="0"/>
          </a:p>
          <a:p>
            <a:pPr algn="ctr"/>
            <a:r>
              <a:rPr lang="zh-CN" altLang="en-US" dirty="0"/>
              <a:t>具</a:t>
            </a:r>
            <a:endParaRPr lang="en-US" altLang="zh-CN" dirty="0"/>
          </a:p>
          <a:p>
            <a:pPr algn="ctr"/>
            <a:r>
              <a:rPr lang="zh-CN" altLang="en-US" dirty="0"/>
              <a:t>包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846F7-A080-9E43-B7B0-52B1D11162A2}"/>
              </a:ext>
            </a:extLst>
          </p:cNvPr>
          <p:cNvSpPr/>
          <p:nvPr/>
        </p:nvSpPr>
        <p:spPr>
          <a:xfrm>
            <a:off x="6884276" y="1870841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工</a:t>
            </a:r>
            <a:endParaRPr lang="en-US" altLang="zh-CN" dirty="0"/>
          </a:p>
          <a:p>
            <a:pPr algn="ctr"/>
            <a:r>
              <a:rPr lang="zh-CN" altLang="en-US" dirty="0"/>
              <a:t>具</a:t>
            </a:r>
            <a:endParaRPr lang="en-US" altLang="zh-CN" dirty="0"/>
          </a:p>
          <a:p>
            <a:pPr algn="ctr"/>
            <a:r>
              <a:rPr lang="zh-CN" altLang="en-US" dirty="0"/>
              <a:t>包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C6AE2-E3EC-1EFC-D877-E3EA0BB91B89}"/>
              </a:ext>
            </a:extLst>
          </p:cNvPr>
          <p:cNvSpPr/>
          <p:nvPr/>
        </p:nvSpPr>
        <p:spPr>
          <a:xfrm>
            <a:off x="7441324" y="1870841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工</a:t>
            </a:r>
            <a:endParaRPr lang="en-US" altLang="zh-CN" dirty="0"/>
          </a:p>
          <a:p>
            <a:pPr algn="ctr"/>
            <a:r>
              <a:rPr lang="zh-CN" altLang="en-US" dirty="0"/>
              <a:t>具</a:t>
            </a:r>
            <a:endParaRPr lang="en-US" altLang="zh-CN" dirty="0"/>
          </a:p>
          <a:p>
            <a:pPr algn="ctr"/>
            <a:r>
              <a:rPr lang="zh-CN" altLang="en-US" dirty="0"/>
              <a:t>包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291A8-6738-2168-C812-076954764FC1}"/>
              </a:ext>
            </a:extLst>
          </p:cNvPr>
          <p:cNvSpPr/>
          <p:nvPr/>
        </p:nvSpPr>
        <p:spPr>
          <a:xfrm>
            <a:off x="8418787" y="1870841"/>
            <a:ext cx="525517" cy="265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第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zh-CN" altLang="en-US" dirty="0"/>
              <a:t>工</a:t>
            </a:r>
            <a:endParaRPr lang="en-US" altLang="zh-CN" dirty="0"/>
          </a:p>
          <a:p>
            <a:pPr algn="ctr"/>
            <a:r>
              <a:rPr lang="zh-CN" altLang="en-US" dirty="0"/>
              <a:t>具</a:t>
            </a:r>
            <a:endParaRPr lang="en-US" altLang="zh-CN" dirty="0"/>
          </a:p>
          <a:p>
            <a:pPr algn="ctr"/>
            <a:r>
              <a:rPr lang="zh-CN" altLang="en-US" dirty="0"/>
              <a:t>包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5F9DE-BCB4-96A4-A7C7-1FE0DC4540DB}"/>
              </a:ext>
            </a:extLst>
          </p:cNvPr>
          <p:cNvSpPr/>
          <p:nvPr/>
        </p:nvSpPr>
        <p:spPr>
          <a:xfrm>
            <a:off x="2133600" y="1177159"/>
            <a:ext cx="3967655" cy="3668110"/>
          </a:xfrm>
          <a:custGeom>
            <a:avLst/>
            <a:gdLst>
              <a:gd name="connsiteX0" fmla="*/ 609600 w 3967655"/>
              <a:gd name="connsiteY0" fmla="*/ 499241 h 3668110"/>
              <a:gd name="connsiteX1" fmla="*/ 609600 w 3967655"/>
              <a:gd name="connsiteY1" fmla="*/ 499241 h 3668110"/>
              <a:gd name="connsiteX2" fmla="*/ 373117 w 3967655"/>
              <a:gd name="connsiteY2" fmla="*/ 593834 h 3668110"/>
              <a:gd name="connsiteX3" fmla="*/ 315311 w 3967655"/>
              <a:gd name="connsiteY3" fmla="*/ 630620 h 3668110"/>
              <a:gd name="connsiteX4" fmla="*/ 289035 w 3967655"/>
              <a:gd name="connsiteY4" fmla="*/ 667407 h 3668110"/>
              <a:gd name="connsiteX5" fmla="*/ 252248 w 3967655"/>
              <a:gd name="connsiteY5" fmla="*/ 704193 h 3668110"/>
              <a:gd name="connsiteX6" fmla="*/ 225973 w 3967655"/>
              <a:gd name="connsiteY6" fmla="*/ 756744 h 3668110"/>
              <a:gd name="connsiteX7" fmla="*/ 168166 w 3967655"/>
              <a:gd name="connsiteY7" fmla="*/ 877613 h 3668110"/>
              <a:gd name="connsiteX8" fmla="*/ 147145 w 3967655"/>
              <a:gd name="connsiteY8" fmla="*/ 945931 h 3668110"/>
              <a:gd name="connsiteX9" fmla="*/ 131379 w 3967655"/>
              <a:gd name="connsiteY9" fmla="*/ 993227 h 3668110"/>
              <a:gd name="connsiteX10" fmla="*/ 89338 w 3967655"/>
              <a:gd name="connsiteY10" fmla="*/ 1114096 h 3668110"/>
              <a:gd name="connsiteX11" fmla="*/ 73573 w 3967655"/>
              <a:gd name="connsiteY11" fmla="*/ 1198179 h 3668110"/>
              <a:gd name="connsiteX12" fmla="*/ 57807 w 3967655"/>
              <a:gd name="connsiteY12" fmla="*/ 1303282 h 3668110"/>
              <a:gd name="connsiteX13" fmla="*/ 52552 w 3967655"/>
              <a:gd name="connsiteY13" fmla="*/ 1355834 h 3668110"/>
              <a:gd name="connsiteX14" fmla="*/ 36786 w 3967655"/>
              <a:gd name="connsiteY14" fmla="*/ 1429407 h 3668110"/>
              <a:gd name="connsiteX15" fmla="*/ 21021 w 3967655"/>
              <a:gd name="connsiteY15" fmla="*/ 1555531 h 3668110"/>
              <a:gd name="connsiteX16" fmla="*/ 0 w 3967655"/>
              <a:gd name="connsiteY16" fmla="*/ 1797269 h 3668110"/>
              <a:gd name="connsiteX17" fmla="*/ 5255 w 3967655"/>
              <a:gd name="connsiteY17" fmla="*/ 2207172 h 3668110"/>
              <a:gd name="connsiteX18" fmla="*/ 36786 w 3967655"/>
              <a:gd name="connsiteY18" fmla="*/ 2391103 h 3668110"/>
              <a:gd name="connsiteX19" fmla="*/ 89338 w 3967655"/>
              <a:gd name="connsiteY19" fmla="*/ 2564524 h 3668110"/>
              <a:gd name="connsiteX20" fmla="*/ 204952 w 3967655"/>
              <a:gd name="connsiteY20" fmla="*/ 2769475 h 3668110"/>
              <a:gd name="connsiteX21" fmla="*/ 299545 w 3967655"/>
              <a:gd name="connsiteY21" fmla="*/ 2942896 h 3668110"/>
              <a:gd name="connsiteX22" fmla="*/ 336331 w 3967655"/>
              <a:gd name="connsiteY22" fmla="*/ 3011213 h 3668110"/>
              <a:gd name="connsiteX23" fmla="*/ 367862 w 3967655"/>
              <a:gd name="connsiteY23" fmla="*/ 3037489 h 3668110"/>
              <a:gd name="connsiteX24" fmla="*/ 394138 w 3967655"/>
              <a:gd name="connsiteY24" fmla="*/ 3069020 h 3668110"/>
              <a:gd name="connsiteX25" fmla="*/ 430924 w 3967655"/>
              <a:gd name="connsiteY25" fmla="*/ 3121572 h 3668110"/>
              <a:gd name="connsiteX26" fmla="*/ 536028 w 3967655"/>
              <a:gd name="connsiteY26" fmla="*/ 3237186 h 3668110"/>
              <a:gd name="connsiteX27" fmla="*/ 583324 w 3967655"/>
              <a:gd name="connsiteY27" fmla="*/ 3273972 h 3668110"/>
              <a:gd name="connsiteX28" fmla="*/ 719959 w 3967655"/>
              <a:gd name="connsiteY28" fmla="*/ 3394841 h 3668110"/>
              <a:gd name="connsiteX29" fmla="*/ 877614 w 3967655"/>
              <a:gd name="connsiteY29" fmla="*/ 3494689 h 3668110"/>
              <a:gd name="connsiteX30" fmla="*/ 1114097 w 3967655"/>
              <a:gd name="connsiteY30" fmla="*/ 3573517 h 3668110"/>
              <a:gd name="connsiteX31" fmla="*/ 1319048 w 3967655"/>
              <a:gd name="connsiteY31" fmla="*/ 3605048 h 3668110"/>
              <a:gd name="connsiteX32" fmla="*/ 1471448 w 3967655"/>
              <a:gd name="connsiteY32" fmla="*/ 3636579 h 3668110"/>
              <a:gd name="connsiteX33" fmla="*/ 1713186 w 3967655"/>
              <a:gd name="connsiteY33" fmla="*/ 3668110 h 3668110"/>
              <a:gd name="connsiteX34" fmla="*/ 2033752 w 3967655"/>
              <a:gd name="connsiteY34" fmla="*/ 3647089 h 3668110"/>
              <a:gd name="connsiteX35" fmla="*/ 2338552 w 3967655"/>
              <a:gd name="connsiteY35" fmla="*/ 3594538 h 3668110"/>
              <a:gd name="connsiteX36" fmla="*/ 2427890 w 3967655"/>
              <a:gd name="connsiteY36" fmla="*/ 3578772 h 3668110"/>
              <a:gd name="connsiteX37" fmla="*/ 2543504 w 3967655"/>
              <a:gd name="connsiteY37" fmla="*/ 3568262 h 3668110"/>
              <a:gd name="connsiteX38" fmla="*/ 2653862 w 3967655"/>
              <a:gd name="connsiteY38" fmla="*/ 3552496 h 3668110"/>
              <a:gd name="connsiteX39" fmla="*/ 2816773 w 3967655"/>
              <a:gd name="connsiteY39" fmla="*/ 3541986 h 3668110"/>
              <a:gd name="connsiteX40" fmla="*/ 2979683 w 3967655"/>
              <a:gd name="connsiteY40" fmla="*/ 3505200 h 3668110"/>
              <a:gd name="connsiteX41" fmla="*/ 3074276 w 3967655"/>
              <a:gd name="connsiteY41" fmla="*/ 3478924 h 3668110"/>
              <a:gd name="connsiteX42" fmla="*/ 3284483 w 3967655"/>
              <a:gd name="connsiteY42" fmla="*/ 3337034 h 3668110"/>
              <a:gd name="connsiteX43" fmla="*/ 3447393 w 3967655"/>
              <a:gd name="connsiteY43" fmla="*/ 3226675 h 3668110"/>
              <a:gd name="connsiteX44" fmla="*/ 3662855 w 3967655"/>
              <a:gd name="connsiteY44" fmla="*/ 3011213 h 3668110"/>
              <a:gd name="connsiteX45" fmla="*/ 3825766 w 3967655"/>
              <a:gd name="connsiteY45" fmla="*/ 2711669 h 3668110"/>
              <a:gd name="connsiteX46" fmla="*/ 3878317 w 3967655"/>
              <a:gd name="connsiteY46" fmla="*/ 2580289 h 3668110"/>
              <a:gd name="connsiteX47" fmla="*/ 3936124 w 3967655"/>
              <a:gd name="connsiteY47" fmla="*/ 2254469 h 3668110"/>
              <a:gd name="connsiteX48" fmla="*/ 3946635 w 3967655"/>
              <a:gd name="connsiteY48" fmla="*/ 2033751 h 3668110"/>
              <a:gd name="connsiteX49" fmla="*/ 3957145 w 3967655"/>
              <a:gd name="connsiteY49" fmla="*/ 1865586 h 3668110"/>
              <a:gd name="connsiteX50" fmla="*/ 3967655 w 3967655"/>
              <a:gd name="connsiteY50" fmla="*/ 1665889 h 3668110"/>
              <a:gd name="connsiteX51" fmla="*/ 3951890 w 3967655"/>
              <a:gd name="connsiteY51" fmla="*/ 1187669 h 3668110"/>
              <a:gd name="connsiteX52" fmla="*/ 3936124 w 3967655"/>
              <a:gd name="connsiteY52" fmla="*/ 1066800 h 3668110"/>
              <a:gd name="connsiteX53" fmla="*/ 3778469 w 3967655"/>
              <a:gd name="connsiteY53" fmla="*/ 740979 h 3668110"/>
              <a:gd name="connsiteX54" fmla="*/ 3452648 w 3967655"/>
              <a:gd name="connsiteY54" fmla="*/ 373117 h 3668110"/>
              <a:gd name="connsiteX55" fmla="*/ 3326524 w 3967655"/>
              <a:gd name="connsiteY55" fmla="*/ 268013 h 3668110"/>
              <a:gd name="connsiteX56" fmla="*/ 3158359 w 3967655"/>
              <a:gd name="connsiteY56" fmla="*/ 168165 h 3668110"/>
              <a:gd name="connsiteX57" fmla="*/ 3016469 w 3967655"/>
              <a:gd name="connsiteY57" fmla="*/ 99848 h 3668110"/>
              <a:gd name="connsiteX58" fmla="*/ 2596055 w 3967655"/>
              <a:gd name="connsiteY58" fmla="*/ 5255 h 3668110"/>
              <a:gd name="connsiteX59" fmla="*/ 2427890 w 3967655"/>
              <a:gd name="connsiteY59" fmla="*/ 0 h 3668110"/>
              <a:gd name="connsiteX60" fmla="*/ 2075793 w 3967655"/>
              <a:gd name="connsiteY60" fmla="*/ 5255 h 3668110"/>
              <a:gd name="connsiteX61" fmla="*/ 1797269 w 3967655"/>
              <a:gd name="connsiteY61" fmla="*/ 47296 h 3668110"/>
              <a:gd name="connsiteX62" fmla="*/ 1734207 w 3967655"/>
              <a:gd name="connsiteY62" fmla="*/ 57807 h 3668110"/>
              <a:gd name="connsiteX63" fmla="*/ 1539766 w 3967655"/>
              <a:gd name="connsiteY63" fmla="*/ 105103 h 3668110"/>
              <a:gd name="connsiteX64" fmla="*/ 1308538 w 3967655"/>
              <a:gd name="connsiteY64" fmla="*/ 147144 h 3668110"/>
              <a:gd name="connsiteX65" fmla="*/ 1156138 w 3967655"/>
              <a:gd name="connsiteY65" fmla="*/ 168165 h 3668110"/>
              <a:gd name="connsiteX66" fmla="*/ 1014248 w 3967655"/>
              <a:gd name="connsiteY66" fmla="*/ 204951 h 3668110"/>
              <a:gd name="connsiteX67" fmla="*/ 762000 w 3967655"/>
              <a:gd name="connsiteY67" fmla="*/ 252248 h 3668110"/>
              <a:gd name="connsiteX68" fmla="*/ 719959 w 3967655"/>
              <a:gd name="connsiteY68" fmla="*/ 268013 h 3668110"/>
              <a:gd name="connsiteX69" fmla="*/ 604345 w 3967655"/>
              <a:gd name="connsiteY69" fmla="*/ 357351 h 3668110"/>
              <a:gd name="connsiteX70" fmla="*/ 562304 w 3967655"/>
              <a:gd name="connsiteY70" fmla="*/ 399393 h 3668110"/>
              <a:gd name="connsiteX71" fmla="*/ 541283 w 3967655"/>
              <a:gd name="connsiteY71" fmla="*/ 436179 h 3668110"/>
              <a:gd name="connsiteX72" fmla="*/ 493986 w 3967655"/>
              <a:gd name="connsiteY72" fmla="*/ 525517 h 3668110"/>
              <a:gd name="connsiteX73" fmla="*/ 488731 w 3967655"/>
              <a:gd name="connsiteY73" fmla="*/ 546538 h 3668110"/>
              <a:gd name="connsiteX74" fmla="*/ 546538 w 3967655"/>
              <a:gd name="connsiteY74" fmla="*/ 467710 h 3668110"/>
              <a:gd name="connsiteX75" fmla="*/ 856593 w 3967655"/>
              <a:gd name="connsiteY75" fmla="*/ 120869 h 36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67655" h="3668110">
                <a:moveTo>
                  <a:pt x="609600" y="499241"/>
                </a:moveTo>
                <a:lnTo>
                  <a:pt x="609600" y="499241"/>
                </a:lnTo>
                <a:cubicBezTo>
                  <a:pt x="435332" y="539457"/>
                  <a:pt x="511877" y="505953"/>
                  <a:pt x="373117" y="593834"/>
                </a:cubicBezTo>
                <a:lnTo>
                  <a:pt x="315311" y="630620"/>
                </a:lnTo>
                <a:cubicBezTo>
                  <a:pt x="306552" y="642882"/>
                  <a:pt x="298842" y="655966"/>
                  <a:pt x="289035" y="667407"/>
                </a:cubicBezTo>
                <a:cubicBezTo>
                  <a:pt x="277749" y="680573"/>
                  <a:pt x="252248" y="704193"/>
                  <a:pt x="252248" y="704193"/>
                </a:cubicBezTo>
                <a:cubicBezTo>
                  <a:pt x="240197" y="740347"/>
                  <a:pt x="255682" y="697325"/>
                  <a:pt x="225973" y="756744"/>
                </a:cubicBezTo>
                <a:cubicBezTo>
                  <a:pt x="206000" y="796690"/>
                  <a:pt x="168166" y="877613"/>
                  <a:pt x="168166" y="877613"/>
                </a:cubicBezTo>
                <a:cubicBezTo>
                  <a:pt x="159108" y="922903"/>
                  <a:pt x="167501" y="888258"/>
                  <a:pt x="147145" y="945931"/>
                </a:cubicBezTo>
                <a:cubicBezTo>
                  <a:pt x="141614" y="961602"/>
                  <a:pt x="137295" y="977697"/>
                  <a:pt x="131379" y="993227"/>
                </a:cubicBezTo>
                <a:cubicBezTo>
                  <a:pt x="104376" y="1064110"/>
                  <a:pt x="104997" y="1043630"/>
                  <a:pt x="89338" y="1114096"/>
                </a:cubicBezTo>
                <a:cubicBezTo>
                  <a:pt x="83152" y="1141933"/>
                  <a:pt x="78674" y="1170123"/>
                  <a:pt x="73573" y="1198179"/>
                </a:cubicBezTo>
                <a:cubicBezTo>
                  <a:pt x="68173" y="1227876"/>
                  <a:pt x="60688" y="1280236"/>
                  <a:pt x="57807" y="1303282"/>
                </a:cubicBezTo>
                <a:cubicBezTo>
                  <a:pt x="55623" y="1320751"/>
                  <a:pt x="55446" y="1338469"/>
                  <a:pt x="52552" y="1355834"/>
                </a:cubicBezTo>
                <a:cubicBezTo>
                  <a:pt x="48429" y="1380574"/>
                  <a:pt x="41195" y="1404716"/>
                  <a:pt x="36786" y="1429407"/>
                </a:cubicBezTo>
                <a:cubicBezTo>
                  <a:pt x="25944" y="1490119"/>
                  <a:pt x="27207" y="1499853"/>
                  <a:pt x="21021" y="1555531"/>
                </a:cubicBezTo>
                <a:cubicBezTo>
                  <a:pt x="3065" y="1717142"/>
                  <a:pt x="15116" y="1578102"/>
                  <a:pt x="0" y="1797269"/>
                </a:cubicBezTo>
                <a:cubicBezTo>
                  <a:pt x="1752" y="1933903"/>
                  <a:pt x="-262" y="2070638"/>
                  <a:pt x="5255" y="2207172"/>
                </a:cubicBezTo>
                <a:cubicBezTo>
                  <a:pt x="6926" y="2248525"/>
                  <a:pt x="25143" y="2344529"/>
                  <a:pt x="36786" y="2391103"/>
                </a:cubicBezTo>
                <a:cubicBezTo>
                  <a:pt x="42100" y="2412361"/>
                  <a:pt x="76729" y="2539306"/>
                  <a:pt x="89338" y="2564524"/>
                </a:cubicBezTo>
                <a:cubicBezTo>
                  <a:pt x="124416" y="2634680"/>
                  <a:pt x="172083" y="2698257"/>
                  <a:pt x="204952" y="2769475"/>
                </a:cubicBezTo>
                <a:cubicBezTo>
                  <a:pt x="282301" y="2937067"/>
                  <a:pt x="176832" y="2714999"/>
                  <a:pt x="299545" y="2942896"/>
                </a:cubicBezTo>
                <a:cubicBezTo>
                  <a:pt x="311807" y="2965668"/>
                  <a:pt x="321188" y="2990246"/>
                  <a:pt x="336331" y="3011213"/>
                </a:cubicBezTo>
                <a:cubicBezTo>
                  <a:pt x="344341" y="3022304"/>
                  <a:pt x="358188" y="3027815"/>
                  <a:pt x="367862" y="3037489"/>
                </a:cubicBezTo>
                <a:cubicBezTo>
                  <a:pt x="377536" y="3047163"/>
                  <a:pt x="385929" y="3058075"/>
                  <a:pt x="394138" y="3069020"/>
                </a:cubicBezTo>
                <a:cubicBezTo>
                  <a:pt x="406967" y="3086126"/>
                  <a:pt x="418095" y="3104466"/>
                  <a:pt x="430924" y="3121572"/>
                </a:cubicBezTo>
                <a:cubicBezTo>
                  <a:pt x="454634" y="3153186"/>
                  <a:pt x="524113" y="3225767"/>
                  <a:pt x="536028" y="3237186"/>
                </a:cubicBezTo>
                <a:cubicBezTo>
                  <a:pt x="550448" y="3251005"/>
                  <a:pt x="568804" y="3260258"/>
                  <a:pt x="583324" y="3273972"/>
                </a:cubicBezTo>
                <a:cubicBezTo>
                  <a:pt x="675151" y="3360697"/>
                  <a:pt x="580959" y="3302173"/>
                  <a:pt x="719959" y="3394841"/>
                </a:cubicBezTo>
                <a:cubicBezTo>
                  <a:pt x="755165" y="3418312"/>
                  <a:pt x="838773" y="3475857"/>
                  <a:pt x="877614" y="3494689"/>
                </a:cubicBezTo>
                <a:cubicBezTo>
                  <a:pt x="925976" y="3518137"/>
                  <a:pt x="1074214" y="3567381"/>
                  <a:pt x="1114097" y="3573517"/>
                </a:cubicBezTo>
                <a:cubicBezTo>
                  <a:pt x="1182414" y="3584027"/>
                  <a:pt x="1251361" y="3591044"/>
                  <a:pt x="1319048" y="3605048"/>
                </a:cubicBezTo>
                <a:cubicBezTo>
                  <a:pt x="1369848" y="3615558"/>
                  <a:pt x="1420224" y="3628383"/>
                  <a:pt x="1471448" y="3636579"/>
                </a:cubicBezTo>
                <a:cubicBezTo>
                  <a:pt x="1551689" y="3649418"/>
                  <a:pt x="1713186" y="3668110"/>
                  <a:pt x="1713186" y="3668110"/>
                </a:cubicBezTo>
                <a:cubicBezTo>
                  <a:pt x="1820041" y="3661103"/>
                  <a:pt x="1927401" y="3659601"/>
                  <a:pt x="2033752" y="3647089"/>
                </a:cubicBezTo>
                <a:cubicBezTo>
                  <a:pt x="2136145" y="3635043"/>
                  <a:pt x="2236968" y="3612146"/>
                  <a:pt x="2338552" y="3594538"/>
                </a:cubicBezTo>
                <a:cubicBezTo>
                  <a:pt x="2368347" y="3589374"/>
                  <a:pt x="2397775" y="3581510"/>
                  <a:pt x="2427890" y="3578772"/>
                </a:cubicBezTo>
                <a:cubicBezTo>
                  <a:pt x="2466428" y="3575269"/>
                  <a:pt x="2505066" y="3572732"/>
                  <a:pt x="2543504" y="3568262"/>
                </a:cubicBezTo>
                <a:cubicBezTo>
                  <a:pt x="2580415" y="3563970"/>
                  <a:pt x="2616873" y="3556053"/>
                  <a:pt x="2653862" y="3552496"/>
                </a:cubicBezTo>
                <a:cubicBezTo>
                  <a:pt x="2708029" y="3547288"/>
                  <a:pt x="2762469" y="3545489"/>
                  <a:pt x="2816773" y="3541986"/>
                </a:cubicBezTo>
                <a:lnTo>
                  <a:pt x="2979683" y="3505200"/>
                </a:lnTo>
                <a:cubicBezTo>
                  <a:pt x="3011469" y="3497416"/>
                  <a:pt x="3045623" y="3494733"/>
                  <a:pt x="3074276" y="3478924"/>
                </a:cubicBezTo>
                <a:cubicBezTo>
                  <a:pt x="3148295" y="3438086"/>
                  <a:pt x="3214448" y="3384382"/>
                  <a:pt x="3284483" y="3337034"/>
                </a:cubicBezTo>
                <a:cubicBezTo>
                  <a:pt x="3338821" y="3300299"/>
                  <a:pt x="3399043" y="3270996"/>
                  <a:pt x="3447393" y="3226675"/>
                </a:cubicBezTo>
                <a:cubicBezTo>
                  <a:pt x="3517346" y="3162552"/>
                  <a:pt x="3605256" y="3089612"/>
                  <a:pt x="3662855" y="3011213"/>
                </a:cubicBezTo>
                <a:cubicBezTo>
                  <a:pt x="3750651" y="2891714"/>
                  <a:pt x="3770511" y="2842273"/>
                  <a:pt x="3825766" y="2711669"/>
                </a:cubicBezTo>
                <a:cubicBezTo>
                  <a:pt x="3844144" y="2668230"/>
                  <a:pt x="3864968" y="2625527"/>
                  <a:pt x="3878317" y="2580289"/>
                </a:cubicBezTo>
                <a:cubicBezTo>
                  <a:pt x="3919361" y="2441194"/>
                  <a:pt x="3920721" y="2387965"/>
                  <a:pt x="3936124" y="2254469"/>
                </a:cubicBezTo>
                <a:cubicBezTo>
                  <a:pt x="3939628" y="2180896"/>
                  <a:pt x="3942659" y="2107300"/>
                  <a:pt x="3946635" y="2033751"/>
                </a:cubicBezTo>
                <a:cubicBezTo>
                  <a:pt x="3949667" y="1977669"/>
                  <a:pt x="3953941" y="1921659"/>
                  <a:pt x="3957145" y="1865586"/>
                </a:cubicBezTo>
                <a:cubicBezTo>
                  <a:pt x="3960948" y="1799037"/>
                  <a:pt x="3964152" y="1732455"/>
                  <a:pt x="3967655" y="1665889"/>
                </a:cubicBezTo>
                <a:cubicBezTo>
                  <a:pt x="3962400" y="1506482"/>
                  <a:pt x="3960273" y="1346942"/>
                  <a:pt x="3951890" y="1187669"/>
                </a:cubicBezTo>
                <a:cubicBezTo>
                  <a:pt x="3949754" y="1147094"/>
                  <a:pt x="3946175" y="1106168"/>
                  <a:pt x="3936124" y="1066800"/>
                </a:cubicBezTo>
                <a:cubicBezTo>
                  <a:pt x="3911183" y="969114"/>
                  <a:pt x="3827448" y="811183"/>
                  <a:pt x="3778469" y="740979"/>
                </a:cubicBezTo>
                <a:cubicBezTo>
                  <a:pt x="3673581" y="590640"/>
                  <a:pt x="3582218" y="488904"/>
                  <a:pt x="3452648" y="373117"/>
                </a:cubicBezTo>
                <a:cubicBezTo>
                  <a:pt x="3411842" y="336651"/>
                  <a:pt x="3371432" y="299288"/>
                  <a:pt x="3326524" y="268013"/>
                </a:cubicBezTo>
                <a:cubicBezTo>
                  <a:pt x="3273028" y="230757"/>
                  <a:pt x="3215664" y="199246"/>
                  <a:pt x="3158359" y="168165"/>
                </a:cubicBezTo>
                <a:cubicBezTo>
                  <a:pt x="3112216" y="143138"/>
                  <a:pt x="3065983" y="117282"/>
                  <a:pt x="3016469" y="99848"/>
                </a:cubicBezTo>
                <a:cubicBezTo>
                  <a:pt x="2902527" y="59728"/>
                  <a:pt x="2720830" y="18099"/>
                  <a:pt x="2596055" y="5255"/>
                </a:cubicBezTo>
                <a:cubicBezTo>
                  <a:pt x="2540267" y="-488"/>
                  <a:pt x="2483945" y="1752"/>
                  <a:pt x="2427890" y="0"/>
                </a:cubicBezTo>
                <a:lnTo>
                  <a:pt x="2075793" y="5255"/>
                </a:lnTo>
                <a:cubicBezTo>
                  <a:pt x="1982163" y="12277"/>
                  <a:pt x="1890070" y="33019"/>
                  <a:pt x="1797269" y="47296"/>
                </a:cubicBezTo>
                <a:cubicBezTo>
                  <a:pt x="1776206" y="50536"/>
                  <a:pt x="1755000" y="53139"/>
                  <a:pt x="1734207" y="57807"/>
                </a:cubicBezTo>
                <a:cubicBezTo>
                  <a:pt x="1669123" y="72418"/>
                  <a:pt x="1605047" y="91402"/>
                  <a:pt x="1539766" y="105103"/>
                </a:cubicBezTo>
                <a:cubicBezTo>
                  <a:pt x="1463097" y="121194"/>
                  <a:pt x="1385840" y="134437"/>
                  <a:pt x="1308538" y="147144"/>
                </a:cubicBezTo>
                <a:cubicBezTo>
                  <a:pt x="1257936" y="155462"/>
                  <a:pt x="1206457" y="158281"/>
                  <a:pt x="1156138" y="168165"/>
                </a:cubicBezTo>
                <a:cubicBezTo>
                  <a:pt x="1108194" y="177583"/>
                  <a:pt x="1061809" y="193760"/>
                  <a:pt x="1014248" y="204951"/>
                </a:cubicBezTo>
                <a:cubicBezTo>
                  <a:pt x="912338" y="228930"/>
                  <a:pt x="865040" y="235074"/>
                  <a:pt x="762000" y="252248"/>
                </a:cubicBezTo>
                <a:cubicBezTo>
                  <a:pt x="747986" y="257503"/>
                  <a:pt x="733521" y="261684"/>
                  <a:pt x="719959" y="268013"/>
                </a:cubicBezTo>
                <a:cubicBezTo>
                  <a:pt x="672482" y="290169"/>
                  <a:pt x="645841" y="319463"/>
                  <a:pt x="604345" y="357351"/>
                </a:cubicBezTo>
                <a:cubicBezTo>
                  <a:pt x="589709" y="370714"/>
                  <a:pt x="572137" y="382186"/>
                  <a:pt x="562304" y="399393"/>
                </a:cubicBezTo>
                <a:cubicBezTo>
                  <a:pt x="555297" y="411655"/>
                  <a:pt x="548920" y="424299"/>
                  <a:pt x="541283" y="436179"/>
                </a:cubicBezTo>
                <a:cubicBezTo>
                  <a:pt x="504511" y="493378"/>
                  <a:pt x="520014" y="452637"/>
                  <a:pt x="493986" y="525517"/>
                </a:cubicBezTo>
                <a:cubicBezTo>
                  <a:pt x="491557" y="532319"/>
                  <a:pt x="488731" y="546538"/>
                  <a:pt x="488731" y="546538"/>
                </a:cubicBezTo>
                <a:lnTo>
                  <a:pt x="546538" y="467710"/>
                </a:lnTo>
                <a:lnTo>
                  <a:pt x="856593" y="120869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8744A3-96CF-A00C-FB9C-79AD7C6ADE9B}"/>
              </a:ext>
            </a:extLst>
          </p:cNvPr>
          <p:cNvSpPr/>
          <p:nvPr/>
        </p:nvSpPr>
        <p:spPr>
          <a:xfrm>
            <a:off x="3859708" y="733299"/>
            <a:ext cx="6177671" cy="5210301"/>
          </a:xfrm>
          <a:custGeom>
            <a:avLst/>
            <a:gdLst>
              <a:gd name="connsiteX0" fmla="*/ 3234775 w 6177671"/>
              <a:gd name="connsiteY0" fmla="*/ 7680 h 5210301"/>
              <a:gd name="connsiteX1" fmla="*/ 3234775 w 6177671"/>
              <a:gd name="connsiteY1" fmla="*/ 7680 h 5210301"/>
              <a:gd name="connsiteX2" fmla="*/ 2908954 w 6177671"/>
              <a:gd name="connsiteY2" fmla="*/ 317735 h 5210301"/>
              <a:gd name="connsiteX3" fmla="*/ 2677726 w 6177671"/>
              <a:gd name="connsiteY3" fmla="*/ 527942 h 5210301"/>
              <a:gd name="connsiteX4" fmla="*/ 2625175 w 6177671"/>
              <a:gd name="connsiteY4" fmla="*/ 612025 h 5210301"/>
              <a:gd name="connsiteX5" fmla="*/ 2451754 w 6177671"/>
              <a:gd name="connsiteY5" fmla="*/ 1032439 h 5210301"/>
              <a:gd name="connsiteX6" fmla="*/ 2425478 w 6177671"/>
              <a:gd name="connsiteY6" fmla="*/ 1163818 h 5210301"/>
              <a:gd name="connsiteX7" fmla="*/ 2383437 w 6177671"/>
              <a:gd name="connsiteY7" fmla="*/ 1515915 h 5210301"/>
              <a:gd name="connsiteX8" fmla="*/ 2362416 w 6177671"/>
              <a:gd name="connsiteY8" fmla="*/ 1689335 h 5210301"/>
              <a:gd name="connsiteX9" fmla="*/ 2341395 w 6177671"/>
              <a:gd name="connsiteY9" fmla="*/ 2425060 h 5210301"/>
              <a:gd name="connsiteX10" fmla="*/ 2336140 w 6177671"/>
              <a:gd name="connsiteY10" fmla="*/ 3602218 h 5210301"/>
              <a:gd name="connsiteX11" fmla="*/ 2330885 w 6177671"/>
              <a:gd name="connsiteY11" fmla="*/ 3644260 h 5210301"/>
              <a:gd name="connsiteX12" fmla="*/ 2320375 w 6177671"/>
              <a:gd name="connsiteY12" fmla="*/ 3681046 h 5210301"/>
              <a:gd name="connsiteX13" fmla="*/ 2315120 w 6177671"/>
              <a:gd name="connsiteY13" fmla="*/ 3702067 h 5210301"/>
              <a:gd name="connsiteX14" fmla="*/ 2294099 w 6177671"/>
              <a:gd name="connsiteY14" fmla="*/ 3780894 h 5210301"/>
              <a:gd name="connsiteX15" fmla="*/ 2288844 w 6177671"/>
              <a:gd name="connsiteY15" fmla="*/ 3801915 h 5210301"/>
              <a:gd name="connsiteX16" fmla="*/ 2252058 w 6177671"/>
              <a:gd name="connsiteY16" fmla="*/ 3859722 h 5210301"/>
              <a:gd name="connsiteX17" fmla="*/ 2241547 w 6177671"/>
              <a:gd name="connsiteY17" fmla="*/ 3891253 h 5210301"/>
              <a:gd name="connsiteX18" fmla="*/ 2220526 w 6177671"/>
              <a:gd name="connsiteY18" fmla="*/ 3907018 h 5210301"/>
              <a:gd name="connsiteX19" fmla="*/ 2141699 w 6177671"/>
              <a:gd name="connsiteY19" fmla="*/ 3985846 h 5210301"/>
              <a:gd name="connsiteX20" fmla="*/ 1968278 w 6177671"/>
              <a:gd name="connsiteY20" fmla="*/ 4064673 h 5210301"/>
              <a:gd name="connsiteX21" fmla="*/ 1842154 w 6177671"/>
              <a:gd name="connsiteY21" fmla="*/ 4096204 h 5210301"/>
              <a:gd name="connsiteX22" fmla="*/ 1747561 w 6177671"/>
              <a:gd name="connsiteY22" fmla="*/ 4127735 h 5210301"/>
              <a:gd name="connsiteX23" fmla="*/ 1652968 w 6177671"/>
              <a:gd name="connsiteY23" fmla="*/ 4148756 h 5210301"/>
              <a:gd name="connsiteX24" fmla="*/ 1579395 w 6177671"/>
              <a:gd name="connsiteY24" fmla="*/ 4175032 h 5210301"/>
              <a:gd name="connsiteX25" fmla="*/ 1164237 w 6177671"/>
              <a:gd name="connsiteY25" fmla="*/ 4253860 h 5210301"/>
              <a:gd name="connsiteX26" fmla="*/ 943520 w 6177671"/>
              <a:gd name="connsiteY26" fmla="*/ 4295901 h 5210301"/>
              <a:gd name="connsiteX27" fmla="*/ 817395 w 6177671"/>
              <a:gd name="connsiteY27" fmla="*/ 4311667 h 5210301"/>
              <a:gd name="connsiteX28" fmla="*/ 722802 w 6177671"/>
              <a:gd name="connsiteY28" fmla="*/ 4332687 h 5210301"/>
              <a:gd name="connsiteX29" fmla="*/ 575658 w 6177671"/>
              <a:gd name="connsiteY29" fmla="*/ 4348453 h 5210301"/>
              <a:gd name="connsiteX30" fmla="*/ 281368 w 6177671"/>
              <a:gd name="connsiteY30" fmla="*/ 4401004 h 5210301"/>
              <a:gd name="connsiteX31" fmla="*/ 171009 w 6177671"/>
              <a:gd name="connsiteY31" fmla="*/ 4427280 h 5210301"/>
              <a:gd name="connsiteX32" fmla="*/ 134223 w 6177671"/>
              <a:gd name="connsiteY32" fmla="*/ 4437791 h 5210301"/>
              <a:gd name="connsiteX33" fmla="*/ 81671 w 6177671"/>
              <a:gd name="connsiteY33" fmla="*/ 4464067 h 5210301"/>
              <a:gd name="connsiteX34" fmla="*/ 34375 w 6177671"/>
              <a:gd name="connsiteY34" fmla="*/ 4511363 h 5210301"/>
              <a:gd name="connsiteX35" fmla="*/ 13354 w 6177671"/>
              <a:gd name="connsiteY35" fmla="*/ 4574425 h 5210301"/>
              <a:gd name="connsiteX36" fmla="*/ 8099 w 6177671"/>
              <a:gd name="connsiteY36" fmla="*/ 4768867 h 5210301"/>
              <a:gd name="connsiteX37" fmla="*/ 29120 w 6177671"/>
              <a:gd name="connsiteY37" fmla="*/ 4810908 h 5210301"/>
              <a:gd name="connsiteX38" fmla="*/ 76416 w 6177671"/>
              <a:gd name="connsiteY38" fmla="*/ 4889735 h 5210301"/>
              <a:gd name="connsiteX39" fmla="*/ 265602 w 6177671"/>
              <a:gd name="connsiteY39" fmla="*/ 5052646 h 5210301"/>
              <a:gd name="connsiteX40" fmla="*/ 454789 w 6177671"/>
              <a:gd name="connsiteY40" fmla="*/ 5136729 h 5210301"/>
              <a:gd name="connsiteX41" fmla="*/ 990816 w 6177671"/>
              <a:gd name="connsiteY41" fmla="*/ 5189280 h 5210301"/>
              <a:gd name="connsiteX42" fmla="*/ 1700264 w 6177671"/>
              <a:gd name="connsiteY42" fmla="*/ 5199791 h 5210301"/>
              <a:gd name="connsiteX43" fmla="*/ 2241547 w 6177671"/>
              <a:gd name="connsiteY43" fmla="*/ 5210301 h 5210301"/>
              <a:gd name="connsiteX44" fmla="*/ 4737754 w 6177671"/>
              <a:gd name="connsiteY44" fmla="*/ 5205046 h 5210301"/>
              <a:gd name="connsiteX45" fmla="*/ 5047809 w 6177671"/>
              <a:gd name="connsiteY45" fmla="*/ 5184025 h 5210301"/>
              <a:gd name="connsiteX46" fmla="*/ 5163423 w 6177671"/>
              <a:gd name="connsiteY46" fmla="*/ 5163004 h 5210301"/>
              <a:gd name="connsiteX47" fmla="*/ 5273782 w 6177671"/>
              <a:gd name="connsiteY47" fmla="*/ 5147239 h 5210301"/>
              <a:gd name="connsiteX48" fmla="*/ 5342099 w 6177671"/>
              <a:gd name="connsiteY48" fmla="*/ 5126218 h 5210301"/>
              <a:gd name="connsiteX49" fmla="*/ 5473478 w 6177671"/>
              <a:gd name="connsiteY49" fmla="*/ 5031625 h 5210301"/>
              <a:gd name="connsiteX50" fmla="*/ 5767768 w 6177671"/>
              <a:gd name="connsiteY50" fmla="*/ 4684784 h 5210301"/>
              <a:gd name="connsiteX51" fmla="*/ 5883382 w 6177671"/>
              <a:gd name="connsiteY51" fmla="*/ 4479832 h 5210301"/>
              <a:gd name="connsiteX52" fmla="*/ 6062058 w 6177671"/>
              <a:gd name="connsiteY52" fmla="*/ 4017377 h 5210301"/>
              <a:gd name="connsiteX53" fmla="*/ 6135630 w 6177671"/>
              <a:gd name="connsiteY53" fmla="*/ 3770384 h 5210301"/>
              <a:gd name="connsiteX54" fmla="*/ 6177671 w 6177671"/>
              <a:gd name="connsiteY54" fmla="*/ 3444563 h 5210301"/>
              <a:gd name="connsiteX55" fmla="*/ 6161906 w 6177671"/>
              <a:gd name="connsiteY55" fmla="*/ 3039915 h 5210301"/>
              <a:gd name="connsiteX56" fmla="*/ 6072568 w 6177671"/>
              <a:gd name="connsiteY56" fmla="*/ 2687818 h 5210301"/>
              <a:gd name="connsiteX57" fmla="*/ 5857106 w 6177671"/>
              <a:gd name="connsiteY57" fmla="*/ 2093984 h 5210301"/>
              <a:gd name="connsiteX58" fmla="*/ 5573326 w 6177671"/>
              <a:gd name="connsiteY58" fmla="*/ 1426577 h 5210301"/>
              <a:gd name="connsiteX59" fmla="*/ 5173933 w 6177671"/>
              <a:gd name="connsiteY59" fmla="*/ 911570 h 5210301"/>
              <a:gd name="connsiteX60" fmla="*/ 4779795 w 6177671"/>
              <a:gd name="connsiteY60" fmla="*/ 569984 h 5210301"/>
              <a:gd name="connsiteX61" fmla="*/ 4501271 w 6177671"/>
              <a:gd name="connsiteY61" fmla="*/ 407073 h 5210301"/>
              <a:gd name="connsiteX62" fmla="*/ 4375147 w 6177671"/>
              <a:gd name="connsiteY62" fmla="*/ 359777 h 5210301"/>
              <a:gd name="connsiteX63" fmla="*/ 4249023 w 6177671"/>
              <a:gd name="connsiteY63" fmla="*/ 307225 h 5210301"/>
              <a:gd name="connsiteX64" fmla="*/ 4175451 w 6177671"/>
              <a:gd name="connsiteY64" fmla="*/ 265184 h 5210301"/>
              <a:gd name="connsiteX65" fmla="*/ 3917947 w 6177671"/>
              <a:gd name="connsiteY65" fmla="*/ 196867 h 5210301"/>
              <a:gd name="connsiteX66" fmla="*/ 3839120 w 6177671"/>
              <a:gd name="connsiteY66" fmla="*/ 191611 h 5210301"/>
              <a:gd name="connsiteX67" fmla="*/ 3523809 w 6177671"/>
              <a:gd name="connsiteY67" fmla="*/ 133804 h 5210301"/>
              <a:gd name="connsiteX68" fmla="*/ 3471258 w 6177671"/>
              <a:gd name="connsiteY68" fmla="*/ 107529 h 5210301"/>
              <a:gd name="connsiteX69" fmla="*/ 3429216 w 6177671"/>
              <a:gd name="connsiteY69" fmla="*/ 97018 h 5210301"/>
              <a:gd name="connsiteX70" fmla="*/ 3334623 w 6177671"/>
              <a:gd name="connsiteY70" fmla="*/ 49722 h 5210301"/>
              <a:gd name="connsiteX71" fmla="*/ 3297837 w 6177671"/>
              <a:gd name="connsiteY71" fmla="*/ 28701 h 5210301"/>
              <a:gd name="connsiteX72" fmla="*/ 3282071 w 6177671"/>
              <a:gd name="connsiteY72" fmla="*/ 18191 h 5210301"/>
              <a:gd name="connsiteX73" fmla="*/ 3261051 w 6177671"/>
              <a:gd name="connsiteY73" fmla="*/ 12935 h 5210301"/>
              <a:gd name="connsiteX74" fmla="*/ 3234775 w 6177671"/>
              <a:gd name="connsiteY74" fmla="*/ 7680 h 52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177671" h="5210301">
                <a:moveTo>
                  <a:pt x="3234775" y="7680"/>
                </a:moveTo>
                <a:lnTo>
                  <a:pt x="3234775" y="7680"/>
                </a:lnTo>
                <a:lnTo>
                  <a:pt x="2908954" y="317735"/>
                </a:lnTo>
                <a:cubicBezTo>
                  <a:pt x="2832827" y="388834"/>
                  <a:pt x="2732933" y="439610"/>
                  <a:pt x="2677726" y="527942"/>
                </a:cubicBezTo>
                <a:cubicBezTo>
                  <a:pt x="2660209" y="555970"/>
                  <a:pt x="2640149" y="582560"/>
                  <a:pt x="2625175" y="612025"/>
                </a:cubicBezTo>
                <a:cubicBezTo>
                  <a:pt x="2550920" y="758140"/>
                  <a:pt x="2495706" y="877314"/>
                  <a:pt x="2451754" y="1032439"/>
                </a:cubicBezTo>
                <a:cubicBezTo>
                  <a:pt x="2439579" y="1075408"/>
                  <a:pt x="2432610" y="1119731"/>
                  <a:pt x="2425478" y="1163818"/>
                </a:cubicBezTo>
                <a:cubicBezTo>
                  <a:pt x="2376349" y="1467526"/>
                  <a:pt x="2406791" y="1294057"/>
                  <a:pt x="2383437" y="1515915"/>
                </a:cubicBezTo>
                <a:cubicBezTo>
                  <a:pt x="2377341" y="1573825"/>
                  <a:pt x="2369423" y="1631528"/>
                  <a:pt x="2362416" y="1689335"/>
                </a:cubicBezTo>
                <a:cubicBezTo>
                  <a:pt x="2344856" y="2014206"/>
                  <a:pt x="2345687" y="1957252"/>
                  <a:pt x="2341395" y="2425060"/>
                </a:cubicBezTo>
                <a:cubicBezTo>
                  <a:pt x="2337795" y="2817433"/>
                  <a:pt x="2339522" y="3209843"/>
                  <a:pt x="2336140" y="3602218"/>
                </a:cubicBezTo>
                <a:cubicBezTo>
                  <a:pt x="2336018" y="3616341"/>
                  <a:pt x="2333655" y="3630411"/>
                  <a:pt x="2330885" y="3644260"/>
                </a:cubicBezTo>
                <a:cubicBezTo>
                  <a:pt x="2328384" y="3656765"/>
                  <a:pt x="2323730" y="3668743"/>
                  <a:pt x="2320375" y="3681046"/>
                </a:cubicBezTo>
                <a:cubicBezTo>
                  <a:pt x="2318475" y="3688014"/>
                  <a:pt x="2316872" y="3695060"/>
                  <a:pt x="2315120" y="3702067"/>
                </a:cubicBezTo>
                <a:cubicBezTo>
                  <a:pt x="2306192" y="3782407"/>
                  <a:pt x="2318717" y="3719348"/>
                  <a:pt x="2294099" y="3780894"/>
                </a:cubicBezTo>
                <a:cubicBezTo>
                  <a:pt x="2291417" y="3787600"/>
                  <a:pt x="2292243" y="3795542"/>
                  <a:pt x="2288844" y="3801915"/>
                </a:cubicBezTo>
                <a:cubicBezTo>
                  <a:pt x="2278096" y="3822068"/>
                  <a:pt x="2259281" y="3838055"/>
                  <a:pt x="2252058" y="3859722"/>
                </a:cubicBezTo>
                <a:cubicBezTo>
                  <a:pt x="2248554" y="3870232"/>
                  <a:pt x="2247693" y="3882035"/>
                  <a:pt x="2241547" y="3891253"/>
                </a:cubicBezTo>
                <a:cubicBezTo>
                  <a:pt x="2236688" y="3898541"/>
                  <a:pt x="2226719" y="3900825"/>
                  <a:pt x="2220526" y="3907018"/>
                </a:cubicBezTo>
                <a:cubicBezTo>
                  <a:pt x="2178341" y="3949203"/>
                  <a:pt x="2205838" y="3942232"/>
                  <a:pt x="2141699" y="3985846"/>
                </a:cubicBezTo>
                <a:cubicBezTo>
                  <a:pt x="2099117" y="4014802"/>
                  <a:pt x="2015535" y="4050046"/>
                  <a:pt x="1968278" y="4064673"/>
                </a:cubicBezTo>
                <a:cubicBezTo>
                  <a:pt x="1926880" y="4077486"/>
                  <a:pt x="1883822" y="4084299"/>
                  <a:pt x="1842154" y="4096204"/>
                </a:cubicBezTo>
                <a:cubicBezTo>
                  <a:pt x="1810196" y="4105335"/>
                  <a:pt x="1779585" y="4118839"/>
                  <a:pt x="1747561" y="4127735"/>
                </a:cubicBezTo>
                <a:cubicBezTo>
                  <a:pt x="1716439" y="4136380"/>
                  <a:pt x="1684062" y="4140011"/>
                  <a:pt x="1652968" y="4148756"/>
                </a:cubicBezTo>
                <a:cubicBezTo>
                  <a:pt x="1627899" y="4155807"/>
                  <a:pt x="1604587" y="4168434"/>
                  <a:pt x="1579395" y="4175032"/>
                </a:cubicBezTo>
                <a:cubicBezTo>
                  <a:pt x="1448813" y="4209232"/>
                  <a:pt x="1291271" y="4227395"/>
                  <a:pt x="1164237" y="4253860"/>
                </a:cubicBezTo>
                <a:cubicBezTo>
                  <a:pt x="1073738" y="4272713"/>
                  <a:pt x="1030661" y="4283452"/>
                  <a:pt x="943520" y="4295901"/>
                </a:cubicBezTo>
                <a:cubicBezTo>
                  <a:pt x="901577" y="4301893"/>
                  <a:pt x="859187" y="4304702"/>
                  <a:pt x="817395" y="4311667"/>
                </a:cubicBezTo>
                <a:cubicBezTo>
                  <a:pt x="785534" y="4316977"/>
                  <a:pt x="754735" y="4327828"/>
                  <a:pt x="722802" y="4332687"/>
                </a:cubicBezTo>
                <a:cubicBezTo>
                  <a:pt x="674035" y="4340108"/>
                  <a:pt x="624406" y="4340909"/>
                  <a:pt x="575658" y="4348453"/>
                </a:cubicBezTo>
                <a:cubicBezTo>
                  <a:pt x="477182" y="4363693"/>
                  <a:pt x="378307" y="4377923"/>
                  <a:pt x="281368" y="4401004"/>
                </a:cubicBezTo>
                <a:lnTo>
                  <a:pt x="171009" y="4427280"/>
                </a:lnTo>
                <a:cubicBezTo>
                  <a:pt x="158637" y="4430373"/>
                  <a:pt x="146015" y="4432935"/>
                  <a:pt x="134223" y="4437791"/>
                </a:cubicBezTo>
                <a:cubicBezTo>
                  <a:pt x="116113" y="4445248"/>
                  <a:pt x="98465" y="4453991"/>
                  <a:pt x="81671" y="4464067"/>
                </a:cubicBezTo>
                <a:cubicBezTo>
                  <a:pt x="57414" y="4478621"/>
                  <a:pt x="51624" y="4489801"/>
                  <a:pt x="34375" y="4511363"/>
                </a:cubicBezTo>
                <a:cubicBezTo>
                  <a:pt x="27368" y="4532384"/>
                  <a:pt x="19184" y="4553048"/>
                  <a:pt x="13354" y="4574425"/>
                </a:cubicBezTo>
                <a:cubicBezTo>
                  <a:pt x="-4725" y="4640714"/>
                  <a:pt x="-2355" y="4695688"/>
                  <a:pt x="8099" y="4768867"/>
                </a:cubicBezTo>
                <a:cubicBezTo>
                  <a:pt x="10315" y="4784377"/>
                  <a:pt x="21411" y="4797268"/>
                  <a:pt x="29120" y="4810908"/>
                </a:cubicBezTo>
                <a:cubicBezTo>
                  <a:pt x="44198" y="4837584"/>
                  <a:pt x="59419" y="4864239"/>
                  <a:pt x="76416" y="4889735"/>
                </a:cubicBezTo>
                <a:cubicBezTo>
                  <a:pt x="122894" y="4959453"/>
                  <a:pt x="190967" y="5015328"/>
                  <a:pt x="265602" y="5052646"/>
                </a:cubicBezTo>
                <a:cubicBezTo>
                  <a:pt x="327327" y="5083508"/>
                  <a:pt x="388434" y="5117770"/>
                  <a:pt x="454789" y="5136729"/>
                </a:cubicBezTo>
                <a:cubicBezTo>
                  <a:pt x="564097" y="5167960"/>
                  <a:pt x="910743" y="5186829"/>
                  <a:pt x="990816" y="5189280"/>
                </a:cubicBezTo>
                <a:cubicBezTo>
                  <a:pt x="1227214" y="5196517"/>
                  <a:pt x="1463789" y="5195817"/>
                  <a:pt x="1700264" y="5199791"/>
                </a:cubicBezTo>
                <a:lnTo>
                  <a:pt x="2241547" y="5210301"/>
                </a:lnTo>
                <a:lnTo>
                  <a:pt x="4737754" y="5205046"/>
                </a:lnTo>
                <a:cubicBezTo>
                  <a:pt x="4760105" y="5204913"/>
                  <a:pt x="5017746" y="5186172"/>
                  <a:pt x="5047809" y="5184025"/>
                </a:cubicBezTo>
                <a:lnTo>
                  <a:pt x="5163423" y="5163004"/>
                </a:lnTo>
                <a:cubicBezTo>
                  <a:pt x="5200100" y="5157033"/>
                  <a:pt x="5237386" y="5154732"/>
                  <a:pt x="5273782" y="5147239"/>
                </a:cubicBezTo>
                <a:cubicBezTo>
                  <a:pt x="5297119" y="5142434"/>
                  <a:pt x="5319327" y="5133225"/>
                  <a:pt x="5342099" y="5126218"/>
                </a:cubicBezTo>
                <a:cubicBezTo>
                  <a:pt x="5385892" y="5094687"/>
                  <a:pt x="5432619" y="5066876"/>
                  <a:pt x="5473478" y="5031625"/>
                </a:cubicBezTo>
                <a:cubicBezTo>
                  <a:pt x="5589654" y="4931395"/>
                  <a:pt x="5683505" y="4812800"/>
                  <a:pt x="5767768" y="4684784"/>
                </a:cubicBezTo>
                <a:cubicBezTo>
                  <a:pt x="5810894" y="4619266"/>
                  <a:pt x="5847684" y="4549675"/>
                  <a:pt x="5883382" y="4479832"/>
                </a:cubicBezTo>
                <a:cubicBezTo>
                  <a:pt x="6038326" y="4176680"/>
                  <a:pt x="5983586" y="4289719"/>
                  <a:pt x="6062058" y="4017377"/>
                </a:cubicBezTo>
                <a:cubicBezTo>
                  <a:pt x="6083856" y="3941724"/>
                  <a:pt x="6120299" y="3847038"/>
                  <a:pt x="6135630" y="3770384"/>
                </a:cubicBezTo>
                <a:cubicBezTo>
                  <a:pt x="6152135" y="3687861"/>
                  <a:pt x="6167746" y="3533890"/>
                  <a:pt x="6177671" y="3444563"/>
                </a:cubicBezTo>
                <a:cubicBezTo>
                  <a:pt x="6172416" y="3309680"/>
                  <a:pt x="6173326" y="3174416"/>
                  <a:pt x="6161906" y="3039915"/>
                </a:cubicBezTo>
                <a:cubicBezTo>
                  <a:pt x="6155188" y="2960792"/>
                  <a:pt x="6092897" y="2748806"/>
                  <a:pt x="6072568" y="2687818"/>
                </a:cubicBezTo>
                <a:cubicBezTo>
                  <a:pt x="6017474" y="2522535"/>
                  <a:pt x="5928630" y="2275177"/>
                  <a:pt x="5857106" y="2093984"/>
                </a:cubicBezTo>
                <a:cubicBezTo>
                  <a:pt x="5803494" y="1958166"/>
                  <a:pt x="5663600" y="1588028"/>
                  <a:pt x="5573326" y="1426577"/>
                </a:cubicBezTo>
                <a:cubicBezTo>
                  <a:pt x="5447556" y="1201643"/>
                  <a:pt x="5355117" y="1106873"/>
                  <a:pt x="5173933" y="911570"/>
                </a:cubicBezTo>
                <a:cubicBezTo>
                  <a:pt x="5044365" y="771905"/>
                  <a:pt x="4942141" y="678773"/>
                  <a:pt x="4779795" y="569984"/>
                </a:cubicBezTo>
                <a:cubicBezTo>
                  <a:pt x="4690445" y="510110"/>
                  <a:pt x="4601979" y="444838"/>
                  <a:pt x="4501271" y="407073"/>
                </a:cubicBezTo>
                <a:cubicBezTo>
                  <a:pt x="4459230" y="391308"/>
                  <a:pt x="4416895" y="376302"/>
                  <a:pt x="4375147" y="359777"/>
                </a:cubicBezTo>
                <a:cubicBezTo>
                  <a:pt x="4332799" y="343014"/>
                  <a:pt x="4290184" y="326722"/>
                  <a:pt x="4249023" y="307225"/>
                </a:cubicBezTo>
                <a:cubicBezTo>
                  <a:pt x="4223496" y="295133"/>
                  <a:pt x="4201764" y="275452"/>
                  <a:pt x="4175451" y="265184"/>
                </a:cubicBezTo>
                <a:cubicBezTo>
                  <a:pt x="4128047" y="246685"/>
                  <a:pt x="3975607" y="206217"/>
                  <a:pt x="3917947" y="196867"/>
                </a:cubicBezTo>
                <a:cubicBezTo>
                  <a:pt x="3891953" y="192652"/>
                  <a:pt x="3865396" y="193363"/>
                  <a:pt x="3839120" y="191611"/>
                </a:cubicBezTo>
                <a:cubicBezTo>
                  <a:pt x="3734016" y="172342"/>
                  <a:pt x="3619384" y="181590"/>
                  <a:pt x="3523809" y="133804"/>
                </a:cubicBezTo>
                <a:cubicBezTo>
                  <a:pt x="3506292" y="125046"/>
                  <a:pt x="3489511" y="114627"/>
                  <a:pt x="3471258" y="107529"/>
                </a:cubicBezTo>
                <a:cubicBezTo>
                  <a:pt x="3457795" y="102293"/>
                  <a:pt x="3442520" y="102646"/>
                  <a:pt x="3429216" y="97018"/>
                </a:cubicBezTo>
                <a:cubicBezTo>
                  <a:pt x="3396749" y="83282"/>
                  <a:pt x="3363954" y="69278"/>
                  <a:pt x="3334623" y="49722"/>
                </a:cubicBezTo>
                <a:cubicBezTo>
                  <a:pt x="3296231" y="24125"/>
                  <a:pt x="3344488" y="55357"/>
                  <a:pt x="3297837" y="28701"/>
                </a:cubicBezTo>
                <a:cubicBezTo>
                  <a:pt x="3292353" y="25568"/>
                  <a:pt x="3287876" y="20679"/>
                  <a:pt x="3282071" y="18191"/>
                </a:cubicBezTo>
                <a:cubicBezTo>
                  <a:pt x="3275433" y="15346"/>
                  <a:pt x="3268058" y="14687"/>
                  <a:pt x="3261051" y="12935"/>
                </a:cubicBezTo>
                <a:cubicBezTo>
                  <a:pt x="3238629" y="-3881"/>
                  <a:pt x="3248789" y="-2830"/>
                  <a:pt x="3234775" y="768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E185D-72A6-77CD-9CB6-9299DD3C964C}"/>
              </a:ext>
            </a:extLst>
          </p:cNvPr>
          <p:cNvSpPr txBox="1"/>
          <p:nvPr/>
        </p:nvSpPr>
        <p:spPr>
          <a:xfrm>
            <a:off x="3363311" y="1387366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2271F-A725-BB1F-9823-1463B592FD25}"/>
              </a:ext>
            </a:extLst>
          </p:cNvPr>
          <p:cNvSpPr txBox="1"/>
          <p:nvPr/>
        </p:nvSpPr>
        <p:spPr>
          <a:xfrm>
            <a:off x="6718738" y="1213209"/>
            <a:ext cx="157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u="none" strike="noStrike" baseline="0" dirty="0">
                <a:solidFill>
                  <a:srgbClr val="00B050"/>
                </a:solidFill>
                <a:latin typeface="Arial-BoldMT"/>
              </a:rPr>
              <a:t>Anaconda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1F059-A89F-9992-9842-5F777B53955E}"/>
              </a:ext>
            </a:extLst>
          </p:cNvPr>
          <p:cNvSpPr txBox="1"/>
          <p:nvPr/>
        </p:nvSpPr>
        <p:spPr>
          <a:xfrm>
            <a:off x="499241" y="276320"/>
            <a:ext cx="104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IDE:   https://www.runoob.com/w3cnote/best-python-ide-for-developers.html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27721-659F-63F3-DC83-BBFEDB411DAA}"/>
              </a:ext>
            </a:extLst>
          </p:cNvPr>
          <p:cNvSpPr txBox="1"/>
          <p:nvPr/>
        </p:nvSpPr>
        <p:spPr>
          <a:xfrm>
            <a:off x="1240221" y="6057743"/>
            <a:ext cx="1041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Anaconda: </a:t>
            </a:r>
            <a:r>
              <a:rPr lang="zh-CN" altLang="en-US" dirty="0"/>
              <a:t>开源</a:t>
            </a:r>
            <a:r>
              <a:rPr lang="en-US" altLang="zh-CN" dirty="0"/>
              <a:t>Python</a:t>
            </a:r>
            <a:r>
              <a:rPr lang="zh-CN" altLang="en-US" dirty="0"/>
              <a:t>发布版本，包括了</a:t>
            </a:r>
            <a:r>
              <a:rPr lang="en-US" altLang="zh-CN" dirty="0"/>
              <a:t>180</a:t>
            </a:r>
            <a:r>
              <a:rPr lang="zh-CN" altLang="en-US" dirty="0"/>
              <a:t>多个第三方的工具包</a:t>
            </a:r>
            <a:endParaRPr lang="en-US" altLang="zh-CN" dirty="0"/>
          </a:p>
          <a:p>
            <a:r>
              <a:rPr lang="en-US" altLang="zh-CN" dirty="0"/>
              <a:t>C:\Users\[username]\Anaconda3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5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F7C47-5F74-9A3B-2EB4-22BF23E8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3" y="643466"/>
            <a:ext cx="8284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69BA-7355-35D6-9C3E-FE3D4F9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CB7F-DA04-BFFA-FAD8-B5DC8DD4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en-US" altLang="zh-CN" dirty="0"/>
              <a:t>  </a:t>
            </a:r>
            <a:r>
              <a:rPr lang="zh-CN" altLang="en-US" dirty="0"/>
              <a:t>工具包 数值计算</a:t>
            </a:r>
            <a:endParaRPr lang="en-US" altLang="zh-CN" dirty="0"/>
          </a:p>
          <a:p>
            <a:pPr lvl="1"/>
            <a:r>
              <a:rPr lang="en-US" altLang="zh-CN" dirty="0"/>
              <a:t>Pandas </a:t>
            </a:r>
            <a:r>
              <a:rPr lang="zh-CN" altLang="en-US" dirty="0"/>
              <a:t>工具包 数据处理</a:t>
            </a:r>
            <a:endParaRPr lang="en-US" altLang="zh-CN" dirty="0"/>
          </a:p>
          <a:p>
            <a:pPr lvl="1"/>
            <a:r>
              <a:rPr lang="en-US" altLang="zh-CN" dirty="0"/>
              <a:t>Excel </a:t>
            </a:r>
            <a:r>
              <a:rPr lang="zh-CN" altLang="en-US" dirty="0"/>
              <a:t>数据集</a:t>
            </a:r>
            <a:r>
              <a:rPr lang="en-US" altLang="zh-CN" dirty="0"/>
              <a:t> </a:t>
            </a:r>
            <a:r>
              <a:rPr lang="en-US" altLang="zh-CN" dirty="0" err="1"/>
              <a:t>xlwings</a:t>
            </a:r>
            <a:r>
              <a:rPr lang="zh-CN" altLang="en-US" dirty="0"/>
              <a:t>工具包</a:t>
            </a:r>
            <a:endParaRPr lang="en-US" altLang="zh-CN" dirty="0"/>
          </a:p>
          <a:p>
            <a:r>
              <a:rPr lang="zh-CN" altLang="en-US" dirty="0"/>
              <a:t>可视化</a:t>
            </a:r>
            <a:endParaRPr lang="en-US" altLang="zh-CN" dirty="0"/>
          </a:p>
          <a:p>
            <a:pPr lvl="1"/>
            <a:r>
              <a:rPr lang="en-US" altLang="zh-CN" dirty="0"/>
              <a:t>Matplotlib </a:t>
            </a:r>
            <a:r>
              <a:rPr lang="zh-CN" altLang="en-US" dirty="0"/>
              <a:t>工具包</a:t>
            </a:r>
            <a:endParaRPr lang="en-US" altLang="zh-CN" dirty="0"/>
          </a:p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pPr lvl="1"/>
            <a:r>
              <a:rPr lang="en-US" altLang="zh-CN" dirty="0" err="1"/>
              <a:t>Tensflow</a:t>
            </a:r>
            <a:r>
              <a:rPr lang="en-US" altLang="zh-CN" dirty="0"/>
              <a:t> </a:t>
            </a:r>
            <a:r>
              <a:rPr lang="zh-CN" altLang="en-US" dirty="0"/>
              <a:t>工具包</a:t>
            </a:r>
          </a:p>
        </p:txBody>
      </p:sp>
    </p:spTree>
    <p:extLst>
      <p:ext uri="{BB962C8B-B14F-4D97-AF65-F5344CB8AC3E}">
        <p14:creationId xmlns:p14="http://schemas.microsoft.com/office/powerpoint/2010/main" val="398866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9DBBB-92C6-87B7-CE80-19E398A9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8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A436-2E9D-8DC7-BA8F-34DBBAD9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3804-C7E4-0C25-6624-84ACC31E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百度：</a:t>
            </a:r>
            <a:endParaRPr lang="en-US" altLang="zh-CN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>
                <a:hlinkClick r:id="rId2"/>
              </a:rPr>
              <a:t>https://baike.baidu.com/item/anaconda/20407441?fr=aladdin</a:t>
            </a:r>
            <a:endParaRPr lang="en-US" altLang="zh-CN" dirty="0"/>
          </a:p>
          <a:p>
            <a:r>
              <a:rPr lang="zh-CN" altLang="en-US"/>
              <a:t>知乎：</a:t>
            </a:r>
            <a:endParaRPr lang="en-US" altLang="zh-CN" dirty="0"/>
          </a:p>
          <a:p>
            <a:r>
              <a:rPr lang="en-US" altLang="zh-CN" dirty="0"/>
              <a:t>https://zhuanlan.zhihu.com/p/32925500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3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BA4-C850-B64A-3A46-63D3FB48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A579-DD8D-82BA-548F-92795DC2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最后的操作单位是单元格</a:t>
            </a:r>
            <a:r>
              <a:rPr lang="en-US" altLang="zh-CN" dirty="0"/>
              <a:t>cell</a:t>
            </a:r>
            <a:r>
              <a:rPr lang="zh-CN" altLang="en-US" dirty="0"/>
              <a:t>，用列标识（字母）和行标识（数字）表示，比如</a:t>
            </a:r>
            <a:r>
              <a:rPr lang="en-US" altLang="zh-CN" dirty="0"/>
              <a:t>’A1’</a:t>
            </a:r>
          </a:p>
          <a:p>
            <a:r>
              <a:rPr lang="zh-CN" altLang="en-US" dirty="0"/>
              <a:t>多个（包括</a:t>
            </a:r>
            <a:r>
              <a:rPr lang="en-US" altLang="zh-CN" dirty="0"/>
              <a:t>1</a:t>
            </a:r>
            <a:r>
              <a:rPr lang="zh-CN" altLang="en-US" dirty="0"/>
              <a:t>个）单元格组成</a:t>
            </a:r>
            <a:r>
              <a:rPr lang="en-US" altLang="zh-CN" dirty="0"/>
              <a:t>range</a:t>
            </a:r>
            <a:r>
              <a:rPr lang="zh-CN" altLang="en-US" dirty="0"/>
              <a:t>，表示为</a:t>
            </a:r>
            <a:r>
              <a:rPr lang="en-US" altLang="zh-CN" dirty="0"/>
              <a:t>range(</a:t>
            </a:r>
            <a:r>
              <a:rPr lang="zh-CN" altLang="en-US" dirty="0"/>
              <a:t>左上角，右下角），如果是</a:t>
            </a:r>
            <a:r>
              <a:rPr lang="en-US" altLang="zh-CN" dirty="0"/>
              <a:t>1</a:t>
            </a:r>
            <a:r>
              <a:rPr lang="zh-CN" altLang="en-US" dirty="0"/>
              <a:t>个单元格，就只有左上角</a:t>
            </a:r>
            <a:endParaRPr lang="en-US" altLang="zh-CN" dirty="0"/>
          </a:p>
          <a:p>
            <a:r>
              <a:rPr lang="en-US" altLang="zh-CN" dirty="0"/>
              <a:t>Excel</a:t>
            </a:r>
            <a:r>
              <a:rPr lang="zh-CN" altLang="en-US" dirty="0"/>
              <a:t>自带基本函数</a:t>
            </a:r>
            <a:endParaRPr lang="en-US" altLang="zh-CN" dirty="0"/>
          </a:p>
          <a:p>
            <a:pPr lvl="1"/>
            <a:r>
              <a:rPr lang="zh-CN" altLang="en-US" dirty="0"/>
              <a:t>选中要操作的单元格，再输入</a:t>
            </a:r>
            <a:r>
              <a:rPr lang="en-US" altLang="zh-CN" dirty="0"/>
              <a:t>=</a:t>
            </a:r>
            <a:r>
              <a:rPr lang="zh-CN" altLang="en-US" dirty="0"/>
              <a:t>，或者点击</a:t>
            </a:r>
            <a:r>
              <a:rPr lang="en-US" altLang="zh-CN" dirty="0" err="1"/>
              <a:t>fx</a:t>
            </a:r>
            <a:endParaRPr lang="en-US" altLang="zh-CN" dirty="0"/>
          </a:p>
          <a:p>
            <a:r>
              <a:rPr lang="en-US" altLang="zh-CN" dirty="0"/>
              <a:t>Excel</a:t>
            </a:r>
            <a:r>
              <a:rPr lang="zh-CN" altLang="en-US" dirty="0"/>
              <a:t>内带解释型编程语言</a:t>
            </a:r>
            <a:r>
              <a:rPr lang="en-US" altLang="zh-CN" dirty="0"/>
              <a:t>VBA</a:t>
            </a:r>
          </a:p>
          <a:p>
            <a:pPr lvl="1"/>
            <a:r>
              <a:rPr lang="zh-CN" altLang="en-US" dirty="0"/>
              <a:t>其实</a:t>
            </a:r>
            <a:r>
              <a:rPr lang="en-US" altLang="zh-CN" dirty="0" err="1"/>
              <a:t>ms</a:t>
            </a:r>
            <a:r>
              <a:rPr lang="en-US" altLang="zh-CN" dirty="0"/>
              <a:t> office</a:t>
            </a:r>
            <a:r>
              <a:rPr lang="zh-CN" altLang="en-US" dirty="0"/>
              <a:t>都支持</a:t>
            </a:r>
            <a:r>
              <a:rPr lang="en-US" altLang="zh-CN" dirty="0"/>
              <a:t>VBA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是通过</a:t>
            </a:r>
            <a:r>
              <a:rPr lang="en-US" altLang="zh-CN" dirty="0" err="1"/>
              <a:t>xlwings</a:t>
            </a:r>
            <a:r>
              <a:rPr lang="zh-CN" altLang="en-US" dirty="0"/>
              <a:t>库对</a:t>
            </a:r>
            <a:r>
              <a:rPr lang="en-US" altLang="zh-CN" dirty="0"/>
              <a:t>Excel</a:t>
            </a:r>
            <a:r>
              <a:rPr lang="zh-CN" altLang="en-US" dirty="0"/>
              <a:t>进行操作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应用更广泛，第三方工具库更多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8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962D-E332-F247-6D18-4F350BCE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410"/>
            <a:ext cx="10515600" cy="5119553"/>
          </a:xfrm>
        </p:spPr>
        <p:txBody>
          <a:bodyPr/>
          <a:lstStyle/>
          <a:p>
            <a:r>
              <a:rPr lang="en-US" altLang="zh-CN" dirty="0" err="1"/>
              <a:t>Develper</a:t>
            </a:r>
            <a:r>
              <a:rPr lang="en-US" altLang="zh-CN" dirty="0"/>
              <a:t> (</a:t>
            </a:r>
            <a:r>
              <a:rPr lang="zh-CN" altLang="en-US" dirty="0"/>
              <a:t>开发工具菜单）</a:t>
            </a:r>
            <a:endParaRPr lang="en-US" altLang="zh-CN" dirty="0"/>
          </a:p>
          <a:p>
            <a:pPr lvl="1"/>
            <a:r>
              <a:rPr lang="en-US" altLang="zh-CN" dirty="0"/>
              <a:t>File – Options – Customize Ribbon – Customize the Ribbon - Developer</a:t>
            </a:r>
          </a:p>
          <a:p>
            <a:r>
              <a:rPr lang="en-US" altLang="zh-CN" dirty="0"/>
              <a:t>VBA editor     Alt+F11</a:t>
            </a:r>
          </a:p>
          <a:p>
            <a:pPr lvl="1"/>
            <a:r>
              <a:rPr lang="en-US" altLang="zh-CN" dirty="0" err="1"/>
              <a:t>Deveoper</a:t>
            </a:r>
            <a:r>
              <a:rPr lang="en-US" altLang="zh-CN" dirty="0"/>
              <a:t> – Visual Basic</a:t>
            </a:r>
          </a:p>
          <a:p>
            <a:r>
              <a:rPr lang="en-US" altLang="zh-CN" dirty="0"/>
              <a:t>Pip install </a:t>
            </a:r>
            <a:r>
              <a:rPr lang="en-US" altLang="zh-CN" dirty="0" err="1"/>
              <a:t>xlwings</a:t>
            </a:r>
            <a:r>
              <a:rPr lang="en-US" altLang="zh-CN" dirty="0"/>
              <a:t>             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环境中安装</a:t>
            </a:r>
            <a:r>
              <a:rPr lang="en-US" altLang="zh-CN" dirty="0" err="1"/>
              <a:t>xlwings</a:t>
            </a:r>
            <a:r>
              <a:rPr lang="zh-CN" altLang="en-US" dirty="0"/>
              <a:t>工具包</a:t>
            </a:r>
            <a:endParaRPr lang="en-US" altLang="zh-CN" dirty="0"/>
          </a:p>
          <a:p>
            <a:pPr lvl="1"/>
            <a:r>
              <a:rPr lang="en-US" altLang="zh-CN" dirty="0"/>
              <a:t>or </a:t>
            </a:r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xlwings</a:t>
            </a:r>
            <a:endParaRPr lang="en-US" altLang="zh-CN" dirty="0"/>
          </a:p>
          <a:p>
            <a:r>
              <a:rPr lang="en-US" altLang="zh-CN" dirty="0" err="1"/>
              <a:t>Xlwings</a:t>
            </a:r>
            <a:r>
              <a:rPr lang="en-US" altLang="zh-CN" dirty="0"/>
              <a:t> </a:t>
            </a:r>
            <a:r>
              <a:rPr lang="en-US" altLang="zh-CN" dirty="0" err="1"/>
              <a:t>addin</a:t>
            </a:r>
            <a:r>
              <a:rPr lang="en-US" altLang="zh-CN" dirty="0"/>
              <a:t> install          </a:t>
            </a:r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环境上安装</a:t>
            </a:r>
            <a:r>
              <a:rPr lang="en-US" altLang="zh-CN" dirty="0" err="1"/>
              <a:t>Addin</a:t>
            </a:r>
            <a:endParaRPr lang="en-US" altLang="zh-CN" dirty="0"/>
          </a:p>
          <a:p>
            <a:r>
              <a:rPr lang="en-US" altLang="zh-CN" dirty="0" err="1"/>
              <a:t>Xlwings</a:t>
            </a:r>
            <a:r>
              <a:rPr lang="en-US" altLang="zh-CN" dirty="0"/>
              <a:t> </a:t>
            </a:r>
            <a:r>
              <a:rPr lang="en-US" altLang="zh-CN" dirty="0" err="1"/>
              <a:t>quickstart</a:t>
            </a:r>
            <a:r>
              <a:rPr lang="en-US" altLang="zh-CN" dirty="0"/>
              <a:t> </a:t>
            </a:r>
            <a:r>
              <a:rPr lang="en-US" altLang="zh-CN" dirty="0" err="1"/>
              <a:t>myproject</a:t>
            </a:r>
            <a:r>
              <a:rPr lang="en-US" altLang="zh-CN" dirty="0"/>
              <a:t>           </a:t>
            </a:r>
            <a:r>
              <a:rPr lang="zh-CN" altLang="en-US" dirty="0"/>
              <a:t>通过</a:t>
            </a:r>
            <a:r>
              <a:rPr lang="en-US" altLang="zh-CN" dirty="0" err="1"/>
              <a:t>xlwings</a:t>
            </a:r>
            <a:r>
              <a:rPr lang="zh-CN" altLang="en-US" dirty="0"/>
              <a:t>快速搭建框架</a:t>
            </a:r>
          </a:p>
        </p:txBody>
      </p:sp>
    </p:spTree>
    <p:extLst>
      <p:ext uri="{BB962C8B-B14F-4D97-AF65-F5344CB8AC3E}">
        <p14:creationId xmlns:p14="http://schemas.microsoft.com/office/powerpoint/2010/main" val="284255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CEEB-8381-F8C3-0E3B-975ED9F4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793"/>
            <a:ext cx="10515600" cy="56251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安装</a:t>
            </a:r>
            <a:r>
              <a:rPr lang="en-US" altLang="zh-CN" dirty="0" err="1"/>
              <a:t>xlwings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https://baijiahao.baidu.com/s?id=1727895011062655654&amp;wfr=spider&amp;for=pc</a:t>
            </a:r>
            <a:endParaRPr lang="en-US" altLang="zh-CN" dirty="0"/>
          </a:p>
          <a:p>
            <a:r>
              <a:rPr lang="zh-CN" altLang="en-US" dirty="0"/>
              <a:t>零基础学习</a:t>
            </a:r>
            <a:r>
              <a:rPr lang="en-US" altLang="zh-CN" dirty="0" err="1"/>
              <a:t>xlwings</a:t>
            </a:r>
            <a:r>
              <a:rPr lang="zh-CN" altLang="en-US" dirty="0"/>
              <a:t>，看这篇文章就够了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https://blog.csdn.net/qfxietian/article/details/123822358</a:t>
            </a:r>
            <a:endParaRPr lang="en-US" altLang="zh-CN" dirty="0"/>
          </a:p>
          <a:p>
            <a:r>
              <a:rPr lang="zh-CN" altLang="en-US" dirty="0"/>
              <a:t>全网最详细的</a:t>
            </a:r>
            <a:r>
              <a:rPr lang="en-US" altLang="zh-CN" dirty="0" err="1"/>
              <a:t>xlwings</a:t>
            </a:r>
            <a:r>
              <a:rPr lang="zh-CN" altLang="en-US" dirty="0"/>
              <a:t>库解析</a:t>
            </a:r>
            <a:r>
              <a:rPr lang="en-US" altLang="zh-CN" dirty="0"/>
              <a:t>(1) -- </a:t>
            </a:r>
            <a:r>
              <a:rPr lang="zh-CN" altLang="en-US" dirty="0"/>
              <a:t>环境搭建</a:t>
            </a:r>
          </a:p>
          <a:p>
            <a:r>
              <a:rPr lang="en-US" altLang="zh-CN" dirty="0">
                <a:hlinkClick r:id="rId4"/>
              </a:rPr>
              <a:t>https://zhuanlan.zhihu.com/p/114596993</a:t>
            </a:r>
            <a:endParaRPr lang="en-US" altLang="zh-CN" dirty="0"/>
          </a:p>
          <a:p>
            <a:r>
              <a:rPr lang="zh-CN" altLang="en-US" dirty="0"/>
              <a:t>全网最详细的</a:t>
            </a:r>
            <a:r>
              <a:rPr lang="en-US" altLang="zh-CN" dirty="0" err="1"/>
              <a:t>xlwings</a:t>
            </a:r>
            <a:r>
              <a:rPr lang="zh-CN" altLang="en-US" dirty="0"/>
              <a:t>库解析</a:t>
            </a:r>
            <a:r>
              <a:rPr lang="en-US" altLang="zh-CN" dirty="0"/>
              <a:t>(2) -- </a:t>
            </a:r>
            <a:r>
              <a:rPr lang="zh-CN" altLang="en-US" dirty="0"/>
              <a:t>交互演示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https://zhuanlan.zhihu.com/p/115012825</a:t>
            </a:r>
            <a:endParaRPr lang="en-US" altLang="zh-CN" dirty="0"/>
          </a:p>
          <a:p>
            <a:r>
              <a:rPr lang="zh-CN" altLang="en-US" dirty="0"/>
              <a:t>全网最详细的</a:t>
            </a:r>
            <a:r>
              <a:rPr lang="en-US" altLang="zh-CN" dirty="0" err="1"/>
              <a:t>xlwings</a:t>
            </a:r>
            <a:r>
              <a:rPr lang="zh-CN" altLang="en-US" dirty="0"/>
              <a:t>库解析</a:t>
            </a:r>
            <a:r>
              <a:rPr lang="en-US" altLang="zh-CN" dirty="0"/>
              <a:t>(3) -- Python</a:t>
            </a:r>
            <a:r>
              <a:rPr lang="zh-CN" altLang="en-US" dirty="0"/>
              <a:t>操作工作簿</a:t>
            </a:r>
            <a:r>
              <a:rPr lang="en-US" altLang="zh-CN" dirty="0"/>
              <a:t>&amp;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https://zhuanlan.zhihu.com/p/120415076</a:t>
            </a:r>
            <a:endParaRPr lang="en-US" altLang="zh-CN" dirty="0"/>
          </a:p>
          <a:p>
            <a:r>
              <a:rPr lang="zh-CN" altLang="en-US" dirty="0"/>
              <a:t>全网最详细的</a:t>
            </a:r>
            <a:r>
              <a:rPr lang="en-US" altLang="zh-CN" dirty="0" err="1"/>
              <a:t>xlwings</a:t>
            </a:r>
            <a:r>
              <a:rPr lang="zh-CN" altLang="en-US" dirty="0"/>
              <a:t>库解析</a:t>
            </a:r>
            <a:r>
              <a:rPr lang="en-US" altLang="zh-CN" dirty="0"/>
              <a:t>(4) -- Python</a:t>
            </a:r>
            <a:r>
              <a:rPr lang="zh-CN" altLang="en-US" dirty="0"/>
              <a:t>操作区域</a:t>
            </a:r>
            <a:r>
              <a:rPr lang="en-US" altLang="zh-CN" dirty="0"/>
              <a:t>&amp;</a:t>
            </a:r>
            <a:r>
              <a:rPr lang="zh-CN" altLang="en-US" dirty="0"/>
              <a:t>单元格</a:t>
            </a:r>
            <a:endParaRPr lang="en-US" altLang="zh-CN" dirty="0"/>
          </a:p>
          <a:p>
            <a:r>
              <a:rPr lang="en-US" altLang="zh-CN" dirty="0"/>
              <a:t>https://zhuanlan.zhihu.com/p/348393559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74A5B-7181-24B1-93FC-6D0BFFCD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F52A1-07AB-F690-C144-8327F5FC16D5}"/>
              </a:ext>
            </a:extLst>
          </p:cNvPr>
          <p:cNvSpPr txBox="1"/>
          <p:nvPr/>
        </p:nvSpPr>
        <p:spPr>
          <a:xfrm>
            <a:off x="882869" y="956441"/>
            <a:ext cx="71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4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01E4F-5BB2-C74B-EE69-A3BCC9D7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/>
              <a:t>老师推荐</a:t>
            </a:r>
            <a:endParaRPr lang="en-US" altLang="zh-CN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1C21D-DC9D-1359-4EAE-71A92A140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8" r="-2" b="236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7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55361-D7C4-01CF-CFC8-EFF5C73A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1" y="643466"/>
            <a:ext cx="822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8A7D5A-FBE6-0DC8-A03F-1CC583294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8685"/>
              </p:ext>
            </p:extLst>
          </p:nvPr>
        </p:nvGraphicFramePr>
        <p:xfrm>
          <a:off x="2023241" y="719666"/>
          <a:ext cx="8136758" cy="45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092">
                  <a:extLst>
                    <a:ext uri="{9D8B030D-6E8A-4147-A177-3AD203B41FA5}">
                      <a16:colId xmlns:a16="http://schemas.microsoft.com/office/drawing/2014/main" val="3242750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687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481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3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CPU   </a:t>
                      </a:r>
                      <a:r>
                        <a:rPr lang="zh-CN" altLang="en-US" dirty="0"/>
                        <a:t>中央处理器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8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ALU </a:t>
                      </a:r>
                      <a:r>
                        <a:rPr lang="zh-CN" altLang="en-US" dirty="0"/>
                        <a:t>逻辑运算单元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Memory  </a:t>
                      </a:r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Hard Disk  </a:t>
                      </a:r>
                      <a:r>
                        <a:rPr lang="zh-CN" altLang="en-US" dirty="0"/>
                        <a:t>硬盘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7558"/>
                  </a:ext>
                </a:extLst>
              </a:tr>
              <a:tr h="465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Main Board </a:t>
                      </a:r>
                      <a:r>
                        <a:rPr lang="zh-CN" altLang="en-US" dirty="0"/>
                        <a:t>主板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1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显卡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5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网卡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0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其它外设接口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1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机箱（带电源）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3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显示器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7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鼠标，键盘等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0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F6E61-F96C-D99A-72C8-8E87DD7F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B8F55-F712-2174-B673-1FF89DC4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2C73E-42F4-7F3A-A6BC-43AADD95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62152-90D4-F1C7-C57B-BCA70B23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1" y="1163743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4F08B-0D3D-4E29-CC1F-4003FBA6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68" y="55232"/>
            <a:ext cx="9881079" cy="66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789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Arial-BoldMT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Python优势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关于Anaconda</vt:lpstr>
      <vt:lpstr>关于Excel</vt:lpstr>
      <vt:lpstr>PowerPoint Presentation</vt:lpstr>
      <vt:lpstr>PowerPoint Presentation</vt:lpstr>
      <vt:lpstr>老师推荐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Li (davisli)</dc:creator>
  <cp:lastModifiedBy>Davis Li (davisli)</cp:lastModifiedBy>
  <cp:revision>39</cp:revision>
  <dcterms:created xsi:type="dcterms:W3CDTF">2022-07-17T04:06:38Z</dcterms:created>
  <dcterms:modified xsi:type="dcterms:W3CDTF">2022-07-19T06:20:10Z</dcterms:modified>
</cp:coreProperties>
</file>