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9" autoAdjust="0"/>
    <p:restoredTop sz="94660"/>
  </p:normalViewPr>
  <p:slideViewPr>
    <p:cSldViewPr snapToGrid="0">
      <p:cViewPr varScale="1">
        <p:scale>
          <a:sx n="84" d="100"/>
          <a:sy n="84" d="100"/>
        </p:scale>
        <p:origin x="51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F4642-05DE-5E9B-C125-CEE271998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2F76B-A77A-8D2D-00C0-95F1354F4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69719-F341-9550-670D-E7FCA7DAF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9EB4-3FB8-435B-B767-E303F670A1D9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7F342-5F8A-F32E-AD73-E54BF644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1FD57-6ECE-7AE8-4C08-AD941B6D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20FE-708C-423F-B781-B447958F12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77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EB17E-4DAE-4EE8-985F-F72584C2B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9F8DE-6867-142B-F04B-852F260CE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7B0F8-AD89-ED81-274C-469D54AF0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9EB4-3FB8-435B-B767-E303F670A1D9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7315D-6026-0B96-714C-BE48655E9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E3A80-8D98-C152-3BD8-BEDB053C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20FE-708C-423F-B781-B447958F12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468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C0A2A-71F7-4F28-F042-B550E1D2B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15933-BA57-44AC-FD40-0F6395BF2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0EB03-9785-B276-373B-44303CC44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9EB4-3FB8-435B-B767-E303F670A1D9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DD6C0-355B-8A7B-6C14-AFA9B3227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EE72C-5CB3-A2A4-D24A-C7483567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20FE-708C-423F-B781-B447958F12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64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2F3D-B5C5-665D-2156-3D394F0B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16D66-06AA-9E58-0EB7-1ABCB54CB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6D1F3-E5DD-8A18-F5F4-D1C578DE4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9EB4-3FB8-435B-B767-E303F670A1D9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7288B-3CAA-DBFF-E675-990C3EF9F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68347-B3E9-3E72-E05C-F70EE7D0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20FE-708C-423F-B781-B447958F12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89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A7BC-DBFD-FF16-C094-1CFBB08C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ADA1F-7B83-D6D6-CB16-FC52CE805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86BA9-C3BB-938C-60A0-C75DEFE5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9EB4-3FB8-435B-B767-E303F670A1D9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BF130-EC38-E850-875F-48696571F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EC93E-5622-CB70-8AA9-7BB8FC0B1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20FE-708C-423F-B781-B447958F12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5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2422-6781-45C6-2E31-95ABF7004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24B6C-5E22-0512-6730-9BFFF4E4D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4125C-00C0-F5AE-5FF5-7756D90A1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F14D8-08D6-E2A2-4F27-288BDE50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9EB4-3FB8-435B-B767-E303F670A1D9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BD0B1-3A2E-D1AC-0B39-B395C159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329CC-1668-5914-5E66-3BA54015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20FE-708C-423F-B781-B447958F12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17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4263-9484-C65B-EE07-EC56C7BF3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4570D-3FEB-F3D4-5AC0-8EB14797D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803B7-80CF-6059-1CB6-B089BCD4F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D629D-869B-9919-3D19-47DC2EFD8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CAEC55-142D-BFA4-7C2A-8345A8573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42B44-975A-EC32-61F5-5CDBA4AFE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9EB4-3FB8-435B-B767-E303F670A1D9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D01C97-C1D6-E46F-3653-8FE29031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7DEBE-B9FE-C080-5C45-9B6C136B4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20FE-708C-423F-B781-B447958F12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93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3906-F5F8-621B-6E58-56C1522A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2681AE-A7E6-B7B2-C254-527EA25DB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9EB4-3FB8-435B-B767-E303F670A1D9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19635-87D6-DB68-47B0-6A04849CD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C2534-694D-9B42-7326-34C94DDCE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20FE-708C-423F-B781-B447958F12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030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EBE257-3643-ECD3-61E2-23B16067E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9EB4-3FB8-435B-B767-E303F670A1D9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2E7A4-F936-C5ED-AB36-7CF09B95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FCF59-6A25-4279-88A6-BC9F5364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20FE-708C-423F-B781-B447958F12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6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137B4-3F44-4568-2423-7F8AAE890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FECF3-3124-A8CB-5FD9-015BF9CBC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1149B-D3B5-5602-7A29-90868CC51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47A27-E05D-1A61-76F5-7C68A67D0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9EB4-3FB8-435B-B767-E303F670A1D9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3F8A3-2D56-9479-A84F-315D1684D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09A46-C3A2-EA16-CA64-BDD1E484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20FE-708C-423F-B781-B447958F12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1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599D-8A23-61E8-2916-6032CC950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C07945-7DB5-0297-BF05-ECA41A59BF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B9D18-5D35-56B4-9198-1E7CEA28B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563A5-2785-BB9C-D904-72A256D7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9EB4-3FB8-435B-B767-E303F670A1D9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C86E4-2B82-B816-C1D4-F57D74BE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ACADC-6EC4-0F5F-FCD2-946CB7C8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20FE-708C-423F-B781-B447958F12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51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B58559-962C-CCAB-4562-00755D6CA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BE585-D268-28F3-A9AF-1FA4939BD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61512-376A-2B74-7560-D91D43DA7E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C19EB4-3FB8-435B-B767-E303F670A1D9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0840F-F7DE-524A-CFBC-DF6BA7484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06FC8-9072-C07F-5DB8-6B2D3DA38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0C20FE-708C-423F-B781-B447958F12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389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4D51E-150A-EE35-A00B-854A6EB5A9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79682-841F-EBA8-72B8-65BB48A2E9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3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33C90-C1C7-D0BF-FFC4-166BD5376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C724EE-CA80-A7EC-4A2E-FC5202FA6D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278" y="2001029"/>
            <a:ext cx="5276889" cy="40005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A59EFF-6D9A-E968-4D3B-534DFEDAF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167" y="2044621"/>
            <a:ext cx="5387965" cy="395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36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Chengxuan Li</dc:creator>
  <cp:lastModifiedBy>Chengxuan Li</cp:lastModifiedBy>
  <cp:revision>1</cp:revision>
  <dcterms:created xsi:type="dcterms:W3CDTF">2024-08-09T12:57:12Z</dcterms:created>
  <dcterms:modified xsi:type="dcterms:W3CDTF">2024-08-09T13:00:32Z</dcterms:modified>
</cp:coreProperties>
</file>