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www.astralweb.com.tw/use-gsap-to-create-animations-and-effect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lvarotrigo.com/fullPage/docs/" TargetMode="External"/><Relationship Id="rId5" Type="http://schemas.openxmlformats.org/officeDocument/2006/relationships/hyperlink" Target="https://www.tesla.com/zh_tw" TargetMode="External"/><Relationship Id="rId4" Type="http://schemas.openxmlformats.org/officeDocument/2006/relationships/hyperlink" Target="https://bootstrap5.hexschool.com/docs/5.0/utilities/siz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最聰明的電動怪物──特斯拉，極速體驗｜呂怡萱／財經搖滾區｜換日線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1000"/>
                    </a14:imgEffect>
                    <a14:imgEffect>
                      <a14:brightnessContrast bright="6000" contras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" r="325" b="9498"/>
          <a:stretch/>
        </p:blipFill>
        <p:spPr bwMode="auto">
          <a:xfrm>
            <a:off x="-15678" y="0"/>
            <a:ext cx="12207677" cy="686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95400" y="1556792"/>
            <a:ext cx="65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特斯拉官網首頁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567608" y="3645024"/>
            <a:ext cx="29523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32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MFEE32</a:t>
            </a:r>
          </a:p>
          <a:p>
            <a:pPr>
              <a:spcAft>
                <a:spcPts val="600"/>
              </a:spcAft>
            </a:pPr>
            <a:r>
              <a:rPr lang="en-US" altLang="zh-TW" sz="32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16_</a:t>
            </a:r>
            <a:r>
              <a:rPr lang="zh-TW" altLang="en-US" sz="32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謝承祐</a:t>
            </a:r>
            <a:endParaRPr lang="en-US" altLang="zh-TW" sz="3200" spc="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en-US" altLang="zh-TW" sz="32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2022/12/01</a:t>
            </a:r>
            <a:endParaRPr lang="zh-TW" altLang="en-US" sz="3200" spc="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最聰明的電動怪物──特斯拉，極速體驗｜呂怡萱／財經搖滾區｜換日線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1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" r="325" b="9498"/>
          <a:stretch/>
        </p:blipFill>
        <p:spPr bwMode="auto">
          <a:xfrm>
            <a:off x="-15678" y="0"/>
            <a:ext cx="12207677" cy="686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95400" y="1556792"/>
            <a:ext cx="65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28564" y="3429093"/>
            <a:ext cx="5040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4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電車是未來</a:t>
            </a:r>
            <a:r>
              <a:rPr lang="zh-TW" altLang="en-US" sz="24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趨勢</a:t>
            </a:r>
            <a:endParaRPr lang="en-US" altLang="zh-TW" sz="2400" spc="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4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r>
              <a:rPr lang="zh-TW" altLang="en-US" sz="2400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簡潔</a:t>
            </a:r>
            <a:r>
              <a:rPr lang="zh-TW" altLang="en-US" sz="24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、資訊</a:t>
            </a:r>
            <a:r>
              <a:rPr lang="zh-TW" altLang="en-US" sz="24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呈現淺顯</a:t>
            </a:r>
            <a:r>
              <a:rPr lang="zh-TW" altLang="en-US" sz="24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易懂</a:t>
            </a:r>
            <a:endParaRPr lang="zh-TW" altLang="en-US" sz="2400" spc="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最聰明的電動怪物──特斯拉，極速體驗｜呂怡萱／財經搖滾區｜換日線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1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" r="325" b="9498"/>
          <a:stretch/>
        </p:blipFill>
        <p:spPr bwMode="auto">
          <a:xfrm>
            <a:off x="-15678" y="0"/>
            <a:ext cx="12207677" cy="686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41269"/>
              </p:ext>
            </p:extLst>
          </p:nvPr>
        </p:nvGraphicFramePr>
        <p:xfrm>
          <a:off x="911424" y="3356992"/>
          <a:ext cx="7488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93">
                  <a:extLst>
                    <a:ext uri="{9D8B030D-6E8A-4147-A177-3AD203B41FA5}">
                      <a16:colId xmlns:a16="http://schemas.microsoft.com/office/drawing/2014/main" val="1523308731"/>
                    </a:ext>
                  </a:extLst>
                </a:gridCol>
                <a:gridCol w="832093">
                  <a:extLst>
                    <a:ext uri="{9D8B030D-6E8A-4147-A177-3AD203B41FA5}">
                      <a16:colId xmlns:a16="http://schemas.microsoft.com/office/drawing/2014/main" val="3892389487"/>
                    </a:ext>
                  </a:extLst>
                </a:gridCol>
                <a:gridCol w="832093">
                  <a:extLst>
                    <a:ext uri="{9D8B030D-6E8A-4147-A177-3AD203B41FA5}">
                      <a16:colId xmlns:a16="http://schemas.microsoft.com/office/drawing/2014/main" val="3649735609"/>
                    </a:ext>
                  </a:extLst>
                </a:gridCol>
                <a:gridCol w="832093">
                  <a:extLst>
                    <a:ext uri="{9D8B030D-6E8A-4147-A177-3AD203B41FA5}">
                      <a16:colId xmlns:a16="http://schemas.microsoft.com/office/drawing/2014/main" val="3686727378"/>
                    </a:ext>
                  </a:extLst>
                </a:gridCol>
                <a:gridCol w="832093">
                  <a:extLst>
                    <a:ext uri="{9D8B030D-6E8A-4147-A177-3AD203B41FA5}">
                      <a16:colId xmlns:a16="http://schemas.microsoft.com/office/drawing/2014/main" val="3093470162"/>
                    </a:ext>
                  </a:extLst>
                </a:gridCol>
                <a:gridCol w="832093">
                  <a:extLst>
                    <a:ext uri="{9D8B030D-6E8A-4147-A177-3AD203B41FA5}">
                      <a16:colId xmlns:a16="http://schemas.microsoft.com/office/drawing/2014/main" val="100063076"/>
                    </a:ext>
                  </a:extLst>
                </a:gridCol>
                <a:gridCol w="832093">
                  <a:extLst>
                    <a:ext uri="{9D8B030D-6E8A-4147-A177-3AD203B41FA5}">
                      <a16:colId xmlns:a16="http://schemas.microsoft.com/office/drawing/2014/main" val="3429176707"/>
                    </a:ext>
                  </a:extLst>
                </a:gridCol>
                <a:gridCol w="832093">
                  <a:extLst>
                    <a:ext uri="{9D8B030D-6E8A-4147-A177-3AD203B41FA5}">
                      <a16:colId xmlns:a16="http://schemas.microsoft.com/office/drawing/2014/main" val="3329661229"/>
                    </a:ext>
                  </a:extLst>
                </a:gridCol>
                <a:gridCol w="832093">
                  <a:extLst>
                    <a:ext uri="{9D8B030D-6E8A-4147-A177-3AD203B41FA5}">
                      <a16:colId xmlns:a16="http://schemas.microsoft.com/office/drawing/2014/main" val="874924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~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11/25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11/26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11/27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11/28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11/29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11/30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12/1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6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進度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題材發想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素材蒐集、</a:t>
                      </a:r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網頁製作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132190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95400" y="1556792"/>
            <a:ext cx="65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時間表</a:t>
            </a:r>
            <a:endParaRPr lang="zh-TW" altLang="en-US" sz="6000" spc="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最聰明的電動怪物──特斯拉，極速體驗｜呂怡萱／財經搖滾區｜換日線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1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" r="325" b="9498"/>
          <a:stretch/>
        </p:blipFill>
        <p:spPr bwMode="auto">
          <a:xfrm>
            <a:off x="-15678" y="0"/>
            <a:ext cx="12207677" cy="686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95400" y="1556792"/>
            <a:ext cx="65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使用軟體</a:t>
            </a:r>
            <a:r>
              <a:rPr lang="en-US" altLang="zh-TW" sz="60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60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zh-TW" altLang="en-US" sz="6000" spc="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iT 邦幫忙::一起幫忙解決難題，拯救IT 人的一天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851105"/>
            <a:ext cx="2304256" cy="127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- Google Font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30988" r="7990" b="34722"/>
          <a:stretch/>
        </p:blipFill>
        <p:spPr bwMode="auto">
          <a:xfrm>
            <a:off x="335360" y="4221088"/>
            <a:ext cx="295232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712" y="4240632"/>
            <a:ext cx="1207090" cy="958008"/>
          </a:xfrm>
          <a:prstGeom prst="rect">
            <a:avLst/>
          </a:prstGeom>
        </p:spPr>
      </p:pic>
      <p:pic>
        <p:nvPicPr>
          <p:cNvPr id="1032" name="Picture 8" descr="FullPage.js | 夏木樂網頁設計資源彙整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7" t="17157" r="18867" b="43388"/>
          <a:stretch/>
        </p:blipFill>
        <p:spPr bwMode="auto">
          <a:xfrm>
            <a:off x="947427" y="5088118"/>
            <a:ext cx="223224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SAP | 夏木樂網頁設計資源彙整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6" t="20550" r="21733" b="24641"/>
          <a:stretch/>
        </p:blipFill>
        <p:spPr bwMode="auto">
          <a:xfrm>
            <a:off x="3300169" y="5351079"/>
            <a:ext cx="2435791" cy="10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最聰明的電動怪物──特斯拉，極速體驗｜呂怡萱／財經搖滾區｜換日線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1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" r="325" b="9498"/>
          <a:stretch/>
        </p:blipFill>
        <p:spPr bwMode="auto">
          <a:xfrm>
            <a:off x="-15678" y="0"/>
            <a:ext cx="12207677" cy="686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95400" y="1556792"/>
            <a:ext cx="65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zh-TW" altLang="en-US" sz="6000" spc="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28564" y="3429093"/>
            <a:ext cx="5040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400" spc="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套件很好用、但有時干涉太多</a:t>
            </a:r>
            <a:endParaRPr lang="en-US" altLang="zh-TW" sz="2400" spc="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400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排版技術待加強</a:t>
            </a:r>
            <a:endParaRPr lang="zh-TW" altLang="en-US" sz="2400" spc="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最聰明的電動怪物──特斯拉，極速體驗｜呂怡萱／財經搖滾區｜換日線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1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" r="325" b="9498"/>
          <a:stretch/>
        </p:blipFill>
        <p:spPr bwMode="auto">
          <a:xfrm>
            <a:off x="-15678" y="0"/>
            <a:ext cx="12207677" cy="686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95400" y="1556792"/>
            <a:ext cx="65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zh-TW" altLang="en-US" sz="6000" spc="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28564" y="3429093"/>
            <a:ext cx="504056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https://bootstrap5.hexschool.com/docs/5.0/utilities/sizing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www.tesla.com/zh_tw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https://alvarotrigo.com/fullPage/docs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/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https://www.astralweb.com.tw/use-gsap-to-create-animations-and-effects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/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16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78</Words>
  <Application>Microsoft Office PowerPoint</Application>
  <PresentationFormat>寬螢幕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Cheng You</cp:lastModifiedBy>
  <cp:revision>20</cp:revision>
  <dcterms:created xsi:type="dcterms:W3CDTF">2022-11-25T05:50:39Z</dcterms:created>
  <dcterms:modified xsi:type="dcterms:W3CDTF">2022-11-30T15:49:39Z</dcterms:modified>
</cp:coreProperties>
</file>