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5306"/>
  </p:normalViewPr>
  <p:slideViewPr>
    <p:cSldViewPr snapToGrid="0" snapToObjects="1">
      <p:cViewPr varScale="1">
        <p:scale>
          <a:sx n="117" d="100"/>
          <a:sy n="117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7B5EC-3366-9B4D-B787-342B60031898}" type="doc">
      <dgm:prSet loTypeId="urn:microsoft.com/office/officeart/2005/8/layout/hList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339A2D-9190-9542-B614-C6C919F85177}">
      <dgm:prSet phldrT="[Text]"/>
      <dgm:spPr/>
      <dgm:t>
        <a:bodyPr/>
        <a:lstStyle/>
        <a:p>
          <a:r>
            <a:rPr lang="en-US" dirty="0"/>
            <a:t>Calibration</a:t>
          </a:r>
        </a:p>
      </dgm:t>
    </dgm:pt>
    <dgm:pt modelId="{A0A574FE-56A8-2647-A9C4-5A18CD819F30}" type="parTrans" cxnId="{6A30CC37-81E1-4F49-BD71-8FB66AD99AE9}">
      <dgm:prSet/>
      <dgm:spPr/>
      <dgm:t>
        <a:bodyPr/>
        <a:lstStyle/>
        <a:p>
          <a:endParaRPr lang="en-US"/>
        </a:p>
      </dgm:t>
    </dgm:pt>
    <dgm:pt modelId="{261D73C8-5C3C-A540-9120-C1E6CE29641F}" type="sibTrans" cxnId="{6A30CC37-81E1-4F49-BD71-8FB66AD99AE9}">
      <dgm:prSet/>
      <dgm:spPr/>
      <dgm:t>
        <a:bodyPr/>
        <a:lstStyle/>
        <a:p>
          <a:endParaRPr lang="en-US"/>
        </a:p>
      </dgm:t>
    </dgm:pt>
    <dgm:pt modelId="{65BE2F3B-4012-DD45-82FC-CF7CC8C3C15A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Inputs:</a:t>
          </a:r>
        </a:p>
      </dgm:t>
    </dgm:pt>
    <dgm:pt modelId="{3C05B893-9E89-7D4C-9C9F-66608859478B}" type="parTrans" cxnId="{C4EF1699-FC9C-2F45-A613-252444A789E6}">
      <dgm:prSet/>
      <dgm:spPr/>
      <dgm:t>
        <a:bodyPr/>
        <a:lstStyle/>
        <a:p>
          <a:endParaRPr lang="en-US"/>
        </a:p>
      </dgm:t>
    </dgm:pt>
    <dgm:pt modelId="{DFEC49FF-45BE-8F40-9D82-3F9F2B8155A2}" type="sibTrans" cxnId="{C4EF1699-FC9C-2F45-A613-252444A789E6}">
      <dgm:prSet/>
      <dgm:spPr/>
      <dgm:t>
        <a:bodyPr/>
        <a:lstStyle/>
        <a:p>
          <a:endParaRPr lang="en-US"/>
        </a:p>
      </dgm:t>
    </dgm:pt>
    <dgm:pt modelId="{8DBAE9E1-8D2D-0E46-8E36-84CBBB7EB83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Outputs:</a:t>
          </a:r>
        </a:p>
      </dgm:t>
    </dgm:pt>
    <dgm:pt modelId="{F6B3875F-1000-8341-9D8C-EA1EEC74EECD}" type="parTrans" cxnId="{13DE7109-64C1-B146-9003-11B2AD006CE3}">
      <dgm:prSet/>
      <dgm:spPr/>
      <dgm:t>
        <a:bodyPr/>
        <a:lstStyle/>
        <a:p>
          <a:endParaRPr lang="en-US"/>
        </a:p>
      </dgm:t>
    </dgm:pt>
    <dgm:pt modelId="{6A1578D4-1812-4844-9A00-FC17E01EBFB7}" type="sibTrans" cxnId="{13DE7109-64C1-B146-9003-11B2AD006CE3}">
      <dgm:prSet/>
      <dgm:spPr/>
      <dgm:t>
        <a:bodyPr/>
        <a:lstStyle/>
        <a:p>
          <a:endParaRPr lang="en-US"/>
        </a:p>
      </dgm:t>
    </dgm:pt>
    <dgm:pt modelId="{2CCE596E-9433-5148-85A0-0E6061927B9F}">
      <dgm:prSet phldrT="[Text]"/>
      <dgm:spPr/>
      <dgm:t>
        <a:bodyPr/>
        <a:lstStyle/>
        <a:p>
          <a:r>
            <a:rPr lang="en-US" dirty="0"/>
            <a:t>Simulation</a:t>
          </a:r>
        </a:p>
      </dgm:t>
    </dgm:pt>
    <dgm:pt modelId="{2E6BEF62-254B-2541-B956-64EB15ADE763}" type="parTrans" cxnId="{36FD49FB-BBEA-BB44-9F57-421DF8CC01A7}">
      <dgm:prSet/>
      <dgm:spPr/>
      <dgm:t>
        <a:bodyPr/>
        <a:lstStyle/>
        <a:p>
          <a:endParaRPr lang="en-US"/>
        </a:p>
      </dgm:t>
    </dgm:pt>
    <dgm:pt modelId="{027B3D9D-E33D-AD48-A025-56AE0132C02F}" type="sibTrans" cxnId="{36FD49FB-BBEA-BB44-9F57-421DF8CC01A7}">
      <dgm:prSet/>
      <dgm:spPr/>
      <dgm:t>
        <a:bodyPr/>
        <a:lstStyle/>
        <a:p>
          <a:endParaRPr lang="en-US"/>
        </a:p>
      </dgm:t>
    </dgm:pt>
    <dgm:pt modelId="{FBEA9B3C-7E4E-4645-B5F3-3B807127168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Inputs:</a:t>
          </a:r>
        </a:p>
      </dgm:t>
    </dgm:pt>
    <dgm:pt modelId="{38F63BA9-BDDA-E349-B0B6-3A87467C6CA7}" type="parTrans" cxnId="{ED3F4176-B4D2-4B45-A686-2B423F121FF6}">
      <dgm:prSet/>
      <dgm:spPr/>
      <dgm:t>
        <a:bodyPr/>
        <a:lstStyle/>
        <a:p>
          <a:endParaRPr lang="en-US"/>
        </a:p>
      </dgm:t>
    </dgm:pt>
    <dgm:pt modelId="{5AF74726-8C00-C64A-8B7F-5F6289B4525C}" type="sibTrans" cxnId="{ED3F4176-B4D2-4B45-A686-2B423F121FF6}">
      <dgm:prSet/>
      <dgm:spPr/>
      <dgm:t>
        <a:bodyPr/>
        <a:lstStyle/>
        <a:p>
          <a:endParaRPr lang="en-US"/>
        </a:p>
      </dgm:t>
    </dgm:pt>
    <dgm:pt modelId="{2FEACC4D-768D-0E42-9B48-9EDFD0E56B8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Outputs:</a:t>
          </a:r>
        </a:p>
      </dgm:t>
    </dgm:pt>
    <dgm:pt modelId="{9AEACE75-03B5-CB49-9A4E-E9654DCD8352}" type="parTrans" cxnId="{AA317514-8808-CC44-B15C-2A6D885B15EB}">
      <dgm:prSet/>
      <dgm:spPr/>
      <dgm:t>
        <a:bodyPr/>
        <a:lstStyle/>
        <a:p>
          <a:endParaRPr lang="en-US"/>
        </a:p>
      </dgm:t>
    </dgm:pt>
    <dgm:pt modelId="{46C7C4CC-7EBE-434C-89E3-3900459AC1AF}" type="sibTrans" cxnId="{AA317514-8808-CC44-B15C-2A6D885B15EB}">
      <dgm:prSet/>
      <dgm:spPr/>
      <dgm:t>
        <a:bodyPr/>
        <a:lstStyle/>
        <a:p>
          <a:endParaRPr lang="en-US"/>
        </a:p>
      </dgm:t>
    </dgm:pt>
    <dgm:pt modelId="{8BEB6506-38F6-2A42-9CDB-8BEB55F7A29C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patient data</a:t>
          </a:r>
        </a:p>
      </dgm:t>
    </dgm:pt>
    <dgm:pt modelId="{B5C87D02-23A8-5945-86CB-9BD22963604E}" type="parTrans" cxnId="{491DB03E-75C5-7341-A38E-7CB9FAE5E6A2}">
      <dgm:prSet/>
      <dgm:spPr/>
      <dgm:t>
        <a:bodyPr/>
        <a:lstStyle/>
        <a:p>
          <a:endParaRPr lang="en-US"/>
        </a:p>
      </dgm:t>
    </dgm:pt>
    <dgm:pt modelId="{B1F2914F-18C0-CF42-8F7A-E8710127BE99}" type="sibTrans" cxnId="{491DB03E-75C5-7341-A38E-7CB9FAE5E6A2}">
      <dgm:prSet/>
      <dgm:spPr/>
      <dgm:t>
        <a:bodyPr/>
        <a:lstStyle/>
        <a:p>
          <a:endParaRPr lang="en-US"/>
        </a:p>
      </dgm:t>
    </dgm:pt>
    <dgm:pt modelId="{77EA166E-7278-7F4B-8701-7442286E798D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calibrated parameters</a:t>
          </a:r>
        </a:p>
      </dgm:t>
    </dgm:pt>
    <dgm:pt modelId="{C8F5867E-3C33-B54D-8E37-C5469601D274}" type="parTrans" cxnId="{A09EA199-10C0-0A41-89B9-24563738F94C}">
      <dgm:prSet/>
      <dgm:spPr/>
      <dgm:t>
        <a:bodyPr/>
        <a:lstStyle/>
        <a:p>
          <a:endParaRPr lang="en-US"/>
        </a:p>
      </dgm:t>
    </dgm:pt>
    <dgm:pt modelId="{D3EFA12B-53FD-BB47-8729-23DF81FB0F62}" type="sibTrans" cxnId="{A09EA199-10C0-0A41-89B9-24563738F94C}">
      <dgm:prSet/>
      <dgm:spPr/>
      <dgm:t>
        <a:bodyPr/>
        <a:lstStyle/>
        <a:p>
          <a:endParaRPr lang="en-US"/>
        </a:p>
      </dgm:t>
    </dgm:pt>
    <dgm:pt modelId="{FC4FBF40-D754-2B48-8639-ADF68525CAEA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patient data</a:t>
          </a:r>
        </a:p>
      </dgm:t>
    </dgm:pt>
    <dgm:pt modelId="{410EDA1D-FACA-A744-85FC-E51772B4B15A}" type="parTrans" cxnId="{61F3869D-C2E4-6F4D-BAB1-6A3AC9FFED39}">
      <dgm:prSet/>
      <dgm:spPr/>
      <dgm:t>
        <a:bodyPr/>
        <a:lstStyle/>
        <a:p>
          <a:endParaRPr lang="en-US"/>
        </a:p>
      </dgm:t>
    </dgm:pt>
    <dgm:pt modelId="{52F1E862-F8CC-9141-9811-29CF4572CDCF}" type="sibTrans" cxnId="{61F3869D-C2E4-6F4D-BAB1-6A3AC9FFED39}">
      <dgm:prSet/>
      <dgm:spPr/>
      <dgm:t>
        <a:bodyPr/>
        <a:lstStyle/>
        <a:p>
          <a:endParaRPr lang="en-US"/>
        </a:p>
      </dgm:t>
    </dgm:pt>
    <dgm:pt modelId="{10B73456-F66F-CA4F-9689-DA7F036BB6A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3D patient-specific prediction</a:t>
          </a:r>
        </a:p>
      </dgm:t>
    </dgm:pt>
    <dgm:pt modelId="{EAA0C5E7-CB84-234E-B71A-4DE6F2972DB5}" type="parTrans" cxnId="{B77405B0-797A-884E-AAD3-48F798643429}">
      <dgm:prSet/>
      <dgm:spPr/>
      <dgm:t>
        <a:bodyPr/>
        <a:lstStyle/>
        <a:p>
          <a:endParaRPr lang="en-US"/>
        </a:p>
      </dgm:t>
    </dgm:pt>
    <dgm:pt modelId="{D426A2F3-7E3D-E440-81BF-91B75401CF33}" type="sibTrans" cxnId="{B77405B0-797A-884E-AAD3-48F798643429}">
      <dgm:prSet/>
      <dgm:spPr/>
      <dgm:t>
        <a:bodyPr/>
        <a:lstStyle/>
        <a:p>
          <a:endParaRPr lang="en-US"/>
        </a:p>
      </dgm:t>
    </dgm:pt>
    <dgm:pt modelId="{7DDA174A-2E70-4B47-9AD4-CC25634DF34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calibrated parameters</a:t>
          </a:r>
        </a:p>
      </dgm:t>
    </dgm:pt>
    <dgm:pt modelId="{4DA41821-B12D-A44A-A48D-D55F1255338F}" type="parTrans" cxnId="{5B252D0F-B264-4349-8E90-D93617AFC086}">
      <dgm:prSet/>
      <dgm:spPr/>
      <dgm:t>
        <a:bodyPr/>
        <a:lstStyle/>
        <a:p>
          <a:endParaRPr lang="en-US"/>
        </a:p>
      </dgm:t>
    </dgm:pt>
    <dgm:pt modelId="{A48814A2-6EF6-2249-87A2-0369941CACFE}" type="sibTrans" cxnId="{5B252D0F-B264-4349-8E90-D93617AFC086}">
      <dgm:prSet/>
      <dgm:spPr/>
      <dgm:t>
        <a:bodyPr/>
        <a:lstStyle/>
        <a:p>
          <a:endParaRPr lang="en-US"/>
        </a:p>
      </dgm:t>
    </dgm:pt>
    <dgm:pt modelId="{80B76664-9E73-2746-B8A9-D25AA8830141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scanning schedule</a:t>
          </a:r>
        </a:p>
      </dgm:t>
    </dgm:pt>
    <dgm:pt modelId="{26386364-A1CF-DA43-95B4-29E60D6F107E}" type="parTrans" cxnId="{C6CFED54-98AC-BB4A-8EAF-7BC72AC930C3}">
      <dgm:prSet/>
      <dgm:spPr/>
      <dgm:t>
        <a:bodyPr/>
        <a:lstStyle/>
        <a:p>
          <a:endParaRPr lang="en-US"/>
        </a:p>
      </dgm:t>
    </dgm:pt>
    <dgm:pt modelId="{551B2643-7C2F-A347-844D-E9B64B838C4A}" type="sibTrans" cxnId="{C6CFED54-98AC-BB4A-8EAF-7BC72AC930C3}">
      <dgm:prSet/>
      <dgm:spPr/>
      <dgm:t>
        <a:bodyPr/>
        <a:lstStyle/>
        <a:p>
          <a:endParaRPr lang="en-US"/>
        </a:p>
      </dgm:t>
    </dgm:pt>
    <dgm:pt modelId="{F8C15D1F-1256-1746-A5E3-1B186B7ECA8E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scanning schedule</a:t>
          </a:r>
        </a:p>
      </dgm:t>
    </dgm:pt>
    <dgm:pt modelId="{86C00244-B299-C14F-A299-5673176248B5}" type="parTrans" cxnId="{6008D2B3-9E46-6F41-983D-5BF4087E70B6}">
      <dgm:prSet/>
      <dgm:spPr/>
      <dgm:t>
        <a:bodyPr/>
        <a:lstStyle/>
        <a:p>
          <a:endParaRPr lang="en-US"/>
        </a:p>
      </dgm:t>
    </dgm:pt>
    <dgm:pt modelId="{38DFDEA8-CA40-684E-8879-D98D13736FD4}" type="sibTrans" cxnId="{6008D2B3-9E46-6F41-983D-5BF4087E70B6}">
      <dgm:prSet/>
      <dgm:spPr/>
      <dgm:t>
        <a:bodyPr/>
        <a:lstStyle/>
        <a:p>
          <a:endParaRPr lang="en-US"/>
        </a:p>
      </dgm:t>
    </dgm:pt>
    <dgm:pt modelId="{BE4D4A86-189F-9349-9E53-333ADFB3F7DB}">
      <dgm:prSet custT="1"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600" dirty="0"/>
            <a:t>Functions:</a:t>
          </a:r>
        </a:p>
      </dgm:t>
    </dgm:pt>
    <dgm:pt modelId="{B206EDDF-13B6-A940-9F40-35FC7585C4A3}" type="sibTrans" cxnId="{B90956DB-75F0-F848-AD88-0ED656A67536}">
      <dgm:prSet/>
      <dgm:spPr/>
      <dgm:t>
        <a:bodyPr/>
        <a:lstStyle/>
        <a:p>
          <a:endParaRPr lang="en-US"/>
        </a:p>
      </dgm:t>
    </dgm:pt>
    <dgm:pt modelId="{CAA3E353-0430-574A-8B2C-C9855FAB5438}" type="parTrans" cxnId="{B90956DB-75F0-F848-AD88-0ED656A67536}">
      <dgm:prSet/>
      <dgm:spPr/>
      <dgm:t>
        <a:bodyPr/>
        <a:lstStyle/>
        <a:p>
          <a:endParaRPr lang="en-US"/>
        </a:p>
      </dgm:t>
    </dgm:pt>
    <dgm:pt modelId="{178999E5-8A8B-5D4D-901C-4E0434A7DC70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/>
            <a:t>NtcFD3DmechOPUT1to2</a:t>
          </a:r>
        </a:p>
      </dgm:t>
    </dgm:pt>
    <dgm:pt modelId="{488ED220-6327-1E4E-BC52-7F10D8849744}" type="sibTrans" cxnId="{D34D985B-5397-284C-9683-6404F286C711}">
      <dgm:prSet/>
      <dgm:spPr/>
      <dgm:t>
        <a:bodyPr/>
        <a:lstStyle/>
        <a:p>
          <a:endParaRPr lang="en-US"/>
        </a:p>
      </dgm:t>
    </dgm:pt>
    <dgm:pt modelId="{154957F3-9158-7843-B844-E31A86FE3CEF}" type="parTrans" cxnId="{D34D985B-5397-284C-9683-6404F286C711}">
      <dgm:prSet/>
      <dgm:spPr/>
      <dgm:t>
        <a:bodyPr/>
        <a:lstStyle/>
        <a:p>
          <a:endParaRPr lang="en-US"/>
        </a:p>
      </dgm:t>
    </dgm:pt>
    <dgm:pt modelId="{83A262D2-C418-8040-AFE0-FBCDFA8FBA58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/>
            <a:t>Boundaries3DUT</a:t>
          </a:r>
        </a:p>
      </dgm:t>
    </dgm:pt>
    <dgm:pt modelId="{6D82B7A1-F53F-BA4D-82F2-1F68324B6485}" type="sibTrans" cxnId="{C8880103-0F27-4548-B1B5-708422F0298F}">
      <dgm:prSet/>
      <dgm:spPr/>
      <dgm:t>
        <a:bodyPr/>
        <a:lstStyle/>
        <a:p>
          <a:endParaRPr lang="en-US"/>
        </a:p>
      </dgm:t>
    </dgm:pt>
    <dgm:pt modelId="{2F3F2399-E69A-D748-B82E-B97758D7D4EE}" type="parTrans" cxnId="{C8880103-0F27-4548-B1B5-708422F0298F}">
      <dgm:prSet/>
      <dgm:spPr/>
      <dgm:t>
        <a:bodyPr/>
        <a:lstStyle/>
        <a:p>
          <a:endParaRPr lang="en-US"/>
        </a:p>
      </dgm:t>
    </dgm:pt>
    <dgm:pt modelId="{8EDCAB0B-976C-594D-BA99-364D766EB6FC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/>
            <a:t>NtcFDmech3DUTLogisticOnly</a:t>
          </a:r>
        </a:p>
      </dgm:t>
    </dgm:pt>
    <dgm:pt modelId="{DC4F7ACB-C5EA-9F4F-97C0-99DB50FCFF6D}" type="sibTrans" cxnId="{8B16ACBC-616D-104F-8F3E-59D06D88DD91}">
      <dgm:prSet/>
      <dgm:spPr/>
      <dgm:t>
        <a:bodyPr/>
        <a:lstStyle/>
        <a:p>
          <a:endParaRPr lang="en-US"/>
        </a:p>
      </dgm:t>
    </dgm:pt>
    <dgm:pt modelId="{8DDB545A-0906-2344-99D5-05F414112909}" type="parTrans" cxnId="{8B16ACBC-616D-104F-8F3E-59D06D88DD91}">
      <dgm:prSet/>
      <dgm:spPr/>
      <dgm:t>
        <a:bodyPr/>
        <a:lstStyle/>
        <a:p>
          <a:endParaRPr lang="en-US"/>
        </a:p>
      </dgm:t>
    </dgm:pt>
    <dgm:pt modelId="{DAEC9272-B6BC-6D45-9656-15C1259F24BE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 err="1"/>
            <a:t>forwardsolveLogisticOnly</a:t>
          </a:r>
          <a:endParaRPr lang="en-US" sz="1000" dirty="0"/>
        </a:p>
      </dgm:t>
    </dgm:pt>
    <dgm:pt modelId="{42E4F60F-D2A3-5F42-BB44-6BBB3396D67B}" type="parTrans" cxnId="{D145D9BD-2950-494B-8B75-AF87C16BDFFD}">
      <dgm:prSet/>
      <dgm:spPr/>
      <dgm:t>
        <a:bodyPr/>
        <a:lstStyle/>
        <a:p>
          <a:endParaRPr lang="en-US"/>
        </a:p>
      </dgm:t>
    </dgm:pt>
    <dgm:pt modelId="{03B713F7-EEA7-F146-A2D2-8F9A94B7A98F}" type="sibTrans" cxnId="{D145D9BD-2950-494B-8B75-AF87C16BDFFD}">
      <dgm:prSet/>
      <dgm:spPr/>
      <dgm:t>
        <a:bodyPr/>
        <a:lstStyle/>
        <a:p>
          <a:endParaRPr lang="en-US"/>
        </a:p>
      </dgm:t>
    </dgm:pt>
    <dgm:pt modelId="{AE456956-EA77-1545-A987-D048DFC0F725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 err="1"/>
            <a:t>ThreeDmech_opt_solver_bcg</a:t>
          </a:r>
          <a:endParaRPr lang="en-US" sz="1000" dirty="0"/>
        </a:p>
      </dgm:t>
    </dgm:pt>
    <dgm:pt modelId="{8A5742DE-84FF-CB4B-BBB9-D7958ECE0183}" type="parTrans" cxnId="{00B8467C-11F9-F148-8FF1-8EA12EF87585}">
      <dgm:prSet/>
      <dgm:spPr/>
      <dgm:t>
        <a:bodyPr/>
        <a:lstStyle/>
        <a:p>
          <a:endParaRPr lang="en-US"/>
        </a:p>
      </dgm:t>
    </dgm:pt>
    <dgm:pt modelId="{8BAD54D4-2CF0-D041-AEBD-6AF9A03C201E}" type="sibTrans" cxnId="{00B8467C-11F9-F148-8FF1-8EA12EF87585}">
      <dgm:prSet/>
      <dgm:spPr/>
      <dgm:t>
        <a:bodyPr/>
        <a:lstStyle/>
        <a:p>
          <a:endParaRPr lang="en-US"/>
        </a:p>
      </dgm:t>
    </dgm:pt>
    <dgm:pt modelId="{C1C042D9-34D3-7046-97E4-C313B2B4F2CD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 err="1"/>
            <a:t>ThreeDmeq_matrix_builder_opt</a:t>
          </a:r>
          <a:endParaRPr lang="en-US" sz="1000" dirty="0"/>
        </a:p>
      </dgm:t>
    </dgm:pt>
    <dgm:pt modelId="{E71AE457-9B1C-634E-A402-203D22004590}" type="parTrans" cxnId="{5D201A32-F448-0442-94E5-63B57FA4DD28}">
      <dgm:prSet/>
      <dgm:spPr/>
      <dgm:t>
        <a:bodyPr/>
        <a:lstStyle/>
        <a:p>
          <a:endParaRPr lang="en-US"/>
        </a:p>
      </dgm:t>
    </dgm:pt>
    <dgm:pt modelId="{35D4E7AA-525A-1749-A18C-8874964120C9}" type="sibTrans" cxnId="{5D201A32-F448-0442-94E5-63B57FA4DD28}">
      <dgm:prSet/>
      <dgm:spPr/>
      <dgm:t>
        <a:bodyPr/>
        <a:lstStyle/>
        <a:p>
          <a:endParaRPr lang="en-US"/>
        </a:p>
      </dgm:t>
    </dgm:pt>
    <dgm:pt modelId="{3FA33FD9-9CD8-BB4B-98F3-D572DA3FAB89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 err="1"/>
            <a:t>ThreeDstress_calc</a:t>
          </a:r>
          <a:endParaRPr lang="en-US" sz="1000" dirty="0"/>
        </a:p>
      </dgm:t>
    </dgm:pt>
    <dgm:pt modelId="{63D834D6-559A-7944-AE56-C2AFD1078BF9}" type="parTrans" cxnId="{CBD50898-D5B7-0D47-AEAC-B06DABFC2EBA}">
      <dgm:prSet/>
      <dgm:spPr/>
      <dgm:t>
        <a:bodyPr/>
        <a:lstStyle/>
        <a:p>
          <a:endParaRPr lang="en-US"/>
        </a:p>
      </dgm:t>
    </dgm:pt>
    <dgm:pt modelId="{C434A3AC-727A-5E46-A87A-04EA4C03374B}" type="sibTrans" cxnId="{CBD50898-D5B7-0D47-AEAC-B06DABFC2EBA}">
      <dgm:prSet/>
      <dgm:spPr/>
      <dgm:t>
        <a:bodyPr/>
        <a:lstStyle/>
        <a:p>
          <a:endParaRPr lang="en-US"/>
        </a:p>
      </dgm:t>
    </dgm:pt>
    <dgm:pt modelId="{5E41D02B-D650-AF47-90A3-5599C9BDFD21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600" dirty="0"/>
            <a:t>Functions:</a:t>
          </a:r>
        </a:p>
      </dgm:t>
    </dgm:pt>
    <dgm:pt modelId="{E4A91126-5D94-2849-9B2C-FAC7FCD21A45}" type="parTrans" cxnId="{A54144F7-5639-7146-9254-FB88F9C035C2}">
      <dgm:prSet/>
      <dgm:spPr/>
      <dgm:t>
        <a:bodyPr/>
        <a:lstStyle/>
        <a:p>
          <a:endParaRPr lang="en-US"/>
        </a:p>
      </dgm:t>
    </dgm:pt>
    <dgm:pt modelId="{995A204C-35B7-7445-92C4-7F2D09077B03}" type="sibTrans" cxnId="{A54144F7-5639-7146-9254-FB88F9C035C2}">
      <dgm:prSet/>
      <dgm:spPr/>
      <dgm:t>
        <a:bodyPr/>
        <a:lstStyle/>
        <a:p>
          <a:endParaRPr lang="en-US"/>
        </a:p>
      </dgm:t>
    </dgm:pt>
    <dgm:pt modelId="{DB24027D-D056-2147-B2A9-B6DBADC4764E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/>
            <a:t>ModelRunFDMech3DUTLogisticOnly</a:t>
          </a:r>
        </a:p>
      </dgm:t>
    </dgm:pt>
    <dgm:pt modelId="{87B9ECDF-C499-934E-A5AA-C9FFCAE7CDF0}" type="parTrans" cxnId="{DC63D413-B362-844E-AC4F-43F45484670A}">
      <dgm:prSet/>
      <dgm:spPr/>
      <dgm:t>
        <a:bodyPr/>
        <a:lstStyle/>
        <a:p>
          <a:endParaRPr lang="en-US"/>
        </a:p>
      </dgm:t>
    </dgm:pt>
    <dgm:pt modelId="{01EF1D12-8C4B-5649-8F85-F9C50964F0E8}" type="sibTrans" cxnId="{DC63D413-B362-844E-AC4F-43F45484670A}">
      <dgm:prSet/>
      <dgm:spPr/>
      <dgm:t>
        <a:bodyPr/>
        <a:lstStyle/>
        <a:p>
          <a:endParaRPr lang="en-US"/>
        </a:p>
      </dgm:t>
    </dgm:pt>
    <dgm:pt modelId="{FA7087FE-A649-2F48-A25E-DE021CE7B954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/>
            <a:t>Boundaries3DUT</a:t>
          </a:r>
        </a:p>
      </dgm:t>
    </dgm:pt>
    <dgm:pt modelId="{CBCCF2AF-9FB4-5A44-A6B4-8B8146656EB4}" type="parTrans" cxnId="{E977ABFA-4981-2E4D-84E0-68B2F72B836F}">
      <dgm:prSet/>
      <dgm:spPr/>
      <dgm:t>
        <a:bodyPr/>
        <a:lstStyle/>
        <a:p>
          <a:endParaRPr lang="en-US"/>
        </a:p>
      </dgm:t>
    </dgm:pt>
    <dgm:pt modelId="{69AAFA38-2DAB-A148-AD7C-CC0075997218}" type="sibTrans" cxnId="{E977ABFA-4981-2E4D-84E0-68B2F72B836F}">
      <dgm:prSet/>
      <dgm:spPr/>
      <dgm:t>
        <a:bodyPr/>
        <a:lstStyle/>
        <a:p>
          <a:endParaRPr lang="en-US"/>
        </a:p>
      </dgm:t>
    </dgm:pt>
    <dgm:pt modelId="{9CC66453-A217-0B49-AC89-6E15EA0F8755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/>
            <a:t>NtcFDmech3DUTLogisticOnly</a:t>
          </a:r>
        </a:p>
      </dgm:t>
    </dgm:pt>
    <dgm:pt modelId="{DE14AB2B-3572-A847-86E2-841139FAD341}" type="parTrans" cxnId="{0FC8FCD5-FC47-5D4B-99F5-BEFBD8F0D4A6}">
      <dgm:prSet/>
      <dgm:spPr/>
      <dgm:t>
        <a:bodyPr/>
        <a:lstStyle/>
        <a:p>
          <a:endParaRPr lang="en-US"/>
        </a:p>
      </dgm:t>
    </dgm:pt>
    <dgm:pt modelId="{41142E04-278B-0344-BF6C-42EBE8E76465}" type="sibTrans" cxnId="{0FC8FCD5-FC47-5D4B-99F5-BEFBD8F0D4A6}">
      <dgm:prSet/>
      <dgm:spPr/>
      <dgm:t>
        <a:bodyPr/>
        <a:lstStyle/>
        <a:p>
          <a:endParaRPr lang="en-US"/>
        </a:p>
      </dgm:t>
    </dgm:pt>
    <dgm:pt modelId="{545CC521-97F1-D744-B3BD-77B7C43D6615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/>
            <a:t>forwardsolveLogisticOnly</a:t>
          </a:r>
          <a:endParaRPr lang="en-US" sz="900" dirty="0"/>
        </a:p>
      </dgm:t>
    </dgm:pt>
    <dgm:pt modelId="{585D4C3C-A753-6B4B-9108-6ED9C48DB21F}" type="parTrans" cxnId="{987DABC3-19B0-8640-911B-E30610F9A611}">
      <dgm:prSet/>
      <dgm:spPr/>
      <dgm:t>
        <a:bodyPr/>
        <a:lstStyle/>
        <a:p>
          <a:endParaRPr lang="en-US"/>
        </a:p>
      </dgm:t>
    </dgm:pt>
    <dgm:pt modelId="{7F3AFC70-12AB-9B4E-8839-1DC5758F5813}" type="sibTrans" cxnId="{987DABC3-19B0-8640-911B-E30610F9A611}">
      <dgm:prSet/>
      <dgm:spPr/>
      <dgm:t>
        <a:bodyPr/>
        <a:lstStyle/>
        <a:p>
          <a:endParaRPr lang="en-US"/>
        </a:p>
      </dgm:t>
    </dgm:pt>
    <dgm:pt modelId="{F75B8B7D-27EB-2C4D-89D0-83EBA1482C1C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 err="1"/>
            <a:t>ThreeDmech_opt_solver_bcg</a:t>
          </a:r>
          <a:endParaRPr lang="en-US" sz="900" dirty="0"/>
        </a:p>
      </dgm:t>
    </dgm:pt>
    <dgm:pt modelId="{DF1B7826-2CAA-9541-B903-81B1C5C116AD}" type="parTrans" cxnId="{AA15A961-5D45-954E-97F5-0B9D4C344AD3}">
      <dgm:prSet/>
      <dgm:spPr/>
      <dgm:t>
        <a:bodyPr/>
        <a:lstStyle/>
        <a:p>
          <a:endParaRPr lang="en-US"/>
        </a:p>
      </dgm:t>
    </dgm:pt>
    <dgm:pt modelId="{015D55B6-F2DC-7D4A-B0E3-650BA0829D7C}" type="sibTrans" cxnId="{AA15A961-5D45-954E-97F5-0B9D4C344AD3}">
      <dgm:prSet/>
      <dgm:spPr/>
      <dgm:t>
        <a:bodyPr/>
        <a:lstStyle/>
        <a:p>
          <a:endParaRPr lang="en-US"/>
        </a:p>
      </dgm:t>
    </dgm:pt>
    <dgm:pt modelId="{B8E3E7BF-1803-8A41-A069-67E73FCCBC2B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 err="1"/>
            <a:t>ThreeDmeq_matrix_builder_opt</a:t>
          </a:r>
          <a:endParaRPr lang="en-US" sz="900" dirty="0"/>
        </a:p>
      </dgm:t>
    </dgm:pt>
    <dgm:pt modelId="{7EEF660B-48D0-2046-A8D9-51858F471722}" type="parTrans" cxnId="{77BEA88A-521A-EC4B-B63D-F89D1A3C199C}">
      <dgm:prSet/>
      <dgm:spPr/>
      <dgm:t>
        <a:bodyPr/>
        <a:lstStyle/>
        <a:p>
          <a:endParaRPr lang="en-US"/>
        </a:p>
      </dgm:t>
    </dgm:pt>
    <dgm:pt modelId="{D46BF79A-162E-A244-A2C3-8F4C60137005}" type="sibTrans" cxnId="{77BEA88A-521A-EC4B-B63D-F89D1A3C199C}">
      <dgm:prSet/>
      <dgm:spPr/>
      <dgm:t>
        <a:bodyPr/>
        <a:lstStyle/>
        <a:p>
          <a:endParaRPr lang="en-US"/>
        </a:p>
      </dgm:t>
    </dgm:pt>
    <dgm:pt modelId="{8FF0FFD3-C41E-E649-8EFB-867E250D9B3F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 err="1"/>
            <a:t>ThreeDstress_calc</a:t>
          </a:r>
          <a:endParaRPr lang="en-US" sz="900" dirty="0"/>
        </a:p>
      </dgm:t>
    </dgm:pt>
    <dgm:pt modelId="{EE01AD30-EED4-254A-A03A-A67459EB3924}" type="parTrans" cxnId="{E79822B9-EBDE-8D49-90E0-9AB3F773EEFB}">
      <dgm:prSet/>
      <dgm:spPr/>
      <dgm:t>
        <a:bodyPr/>
        <a:lstStyle/>
        <a:p>
          <a:endParaRPr lang="en-US"/>
        </a:p>
      </dgm:t>
    </dgm:pt>
    <dgm:pt modelId="{5783F175-BC95-D24C-97EC-06EC0B53F7D4}" type="sibTrans" cxnId="{E79822B9-EBDE-8D49-90E0-9AB3F773EEFB}">
      <dgm:prSet/>
      <dgm:spPr/>
      <dgm:t>
        <a:bodyPr/>
        <a:lstStyle/>
        <a:p>
          <a:endParaRPr lang="en-US"/>
        </a:p>
      </dgm:t>
    </dgm:pt>
    <dgm:pt modelId="{1FE1C3C2-09D3-4E40-AB91-296C401DEC8C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/>
            <a:t>ccc_barnes2</a:t>
          </a:r>
        </a:p>
      </dgm:t>
    </dgm:pt>
    <dgm:pt modelId="{5BD99F3C-30E7-6E46-A011-968E6679179D}" type="parTrans" cxnId="{5D6C47CA-A0FA-5445-902C-23BBCE292AA1}">
      <dgm:prSet/>
      <dgm:spPr/>
      <dgm:t>
        <a:bodyPr/>
        <a:lstStyle/>
        <a:p>
          <a:endParaRPr lang="en-US"/>
        </a:p>
      </dgm:t>
    </dgm:pt>
    <dgm:pt modelId="{3558C16B-2196-6D45-A955-D26F31722ADE}" type="sibTrans" cxnId="{5D6C47CA-A0FA-5445-902C-23BBCE292AA1}">
      <dgm:prSet/>
      <dgm:spPr/>
      <dgm:t>
        <a:bodyPr/>
        <a:lstStyle/>
        <a:p>
          <a:endParaRPr lang="en-US"/>
        </a:p>
      </dgm:t>
    </dgm:pt>
    <dgm:pt modelId="{8F8EC6A2-6C2F-D148-9CD5-40C091D5A146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 err="1"/>
            <a:t>DiceAndCC</a:t>
          </a:r>
          <a:endParaRPr lang="en-US" sz="900" dirty="0"/>
        </a:p>
      </dgm:t>
    </dgm:pt>
    <dgm:pt modelId="{2BF39221-54F2-AA4B-86DE-0E19CBAEA7BB}" type="parTrans" cxnId="{4A988360-140C-2445-AE57-DBFA38B6B16A}">
      <dgm:prSet/>
      <dgm:spPr/>
      <dgm:t>
        <a:bodyPr/>
        <a:lstStyle/>
        <a:p>
          <a:endParaRPr lang="en-US"/>
        </a:p>
      </dgm:t>
    </dgm:pt>
    <dgm:pt modelId="{DD076BDB-3382-2B43-BA5D-1C92E1C6B368}" type="sibTrans" cxnId="{4A988360-140C-2445-AE57-DBFA38B6B16A}">
      <dgm:prSet/>
      <dgm:spPr/>
      <dgm:t>
        <a:bodyPr/>
        <a:lstStyle/>
        <a:p>
          <a:endParaRPr lang="en-US"/>
        </a:p>
      </dgm:t>
    </dgm:pt>
    <dgm:pt modelId="{C78E2E3E-BA6C-6348-A448-2252037FC44F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/>
            <a:t>ccc_barnes2</a:t>
          </a:r>
        </a:p>
      </dgm:t>
    </dgm:pt>
    <dgm:pt modelId="{392C445B-429A-4D4F-8181-8F46AA1157B4}" type="parTrans" cxnId="{24428355-1178-A24B-AA3A-CB064C229770}">
      <dgm:prSet/>
      <dgm:spPr/>
      <dgm:t>
        <a:bodyPr/>
        <a:lstStyle/>
        <a:p>
          <a:endParaRPr lang="en-US"/>
        </a:p>
      </dgm:t>
    </dgm:pt>
    <dgm:pt modelId="{ED0D2D03-5C4F-EB4A-BEB7-631AEAEB8C88}" type="sibTrans" cxnId="{24428355-1178-A24B-AA3A-CB064C229770}">
      <dgm:prSet/>
      <dgm:spPr/>
      <dgm:t>
        <a:bodyPr/>
        <a:lstStyle/>
        <a:p>
          <a:endParaRPr lang="en-US"/>
        </a:p>
      </dgm:t>
    </dgm:pt>
    <dgm:pt modelId="{19E31C75-A7C0-BE4A-9A6F-FE2A482028DC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/>
            <a:t>regionprops3</a:t>
          </a:r>
        </a:p>
      </dgm:t>
    </dgm:pt>
    <dgm:pt modelId="{BEA61C66-A641-144E-AE52-FDCC19AAB75F}" type="parTrans" cxnId="{410163C0-7568-0C43-8476-E9911CD67C72}">
      <dgm:prSet/>
      <dgm:spPr/>
      <dgm:t>
        <a:bodyPr/>
        <a:lstStyle/>
        <a:p>
          <a:endParaRPr lang="en-US"/>
        </a:p>
      </dgm:t>
    </dgm:pt>
    <dgm:pt modelId="{9BCE29CB-8F8D-8F4A-95CA-3E4A6F5EC3C7}" type="sibTrans" cxnId="{410163C0-7568-0C43-8476-E9911CD67C72}">
      <dgm:prSet/>
      <dgm:spPr/>
      <dgm:t>
        <a:bodyPr/>
        <a:lstStyle/>
        <a:p>
          <a:endParaRPr lang="en-US"/>
        </a:p>
      </dgm:t>
    </dgm:pt>
    <dgm:pt modelId="{BBCD18BA-737B-1A47-87D4-9E54E30FE92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dirty="0"/>
            <a:t>Diffy3D</a:t>
          </a:r>
        </a:p>
      </dgm:t>
    </dgm:pt>
    <dgm:pt modelId="{7FEEDE0D-47FF-BD4A-9262-FC89242026E6}" type="parTrans" cxnId="{C853056C-1166-FD47-B944-B13EA1964F72}">
      <dgm:prSet/>
      <dgm:spPr/>
      <dgm:t>
        <a:bodyPr/>
        <a:lstStyle/>
        <a:p>
          <a:endParaRPr lang="en-US"/>
        </a:p>
      </dgm:t>
    </dgm:pt>
    <dgm:pt modelId="{65CB7737-1AB2-0D4D-A039-F5607714FD56}" type="sibTrans" cxnId="{C853056C-1166-FD47-B944-B13EA1964F72}">
      <dgm:prSet/>
      <dgm:spPr/>
      <dgm:t>
        <a:bodyPr/>
        <a:lstStyle/>
        <a:p>
          <a:endParaRPr lang="en-US"/>
        </a:p>
      </dgm:t>
    </dgm:pt>
    <dgm:pt modelId="{4C2B57C9-B5AA-B648-991F-FE74FD93F144}">
      <dgm:prSet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en-US" sz="1000" dirty="0"/>
            <a:t>Diffy3D</a:t>
          </a:r>
        </a:p>
      </dgm:t>
    </dgm:pt>
    <dgm:pt modelId="{D681B5A5-1ABE-EB4F-BB24-E4CA3E73B4BC}" type="parTrans" cxnId="{357D5F64-6624-124C-A532-A602A0867FA5}">
      <dgm:prSet/>
      <dgm:spPr/>
      <dgm:t>
        <a:bodyPr/>
        <a:lstStyle/>
        <a:p>
          <a:endParaRPr lang="en-US"/>
        </a:p>
      </dgm:t>
    </dgm:pt>
    <dgm:pt modelId="{F205A1EA-B4FC-E641-BF9C-0FA4ED29910E}" type="sibTrans" cxnId="{357D5F64-6624-124C-A532-A602A0867FA5}">
      <dgm:prSet/>
      <dgm:spPr/>
      <dgm:t>
        <a:bodyPr/>
        <a:lstStyle/>
        <a:p>
          <a:endParaRPr lang="en-US"/>
        </a:p>
      </dgm:t>
    </dgm:pt>
    <dgm:pt modelId="{65C5E2B4-D852-7644-A7D5-203BA5A794DF}" type="pres">
      <dgm:prSet presAssocID="{E477B5EC-3366-9B4D-B787-342B60031898}" presName="list" presStyleCnt="0">
        <dgm:presLayoutVars>
          <dgm:dir/>
          <dgm:animLvl val="lvl"/>
        </dgm:presLayoutVars>
      </dgm:prSet>
      <dgm:spPr/>
    </dgm:pt>
    <dgm:pt modelId="{C27FA512-F73A-C94D-9A9A-ADEE8901CD1E}" type="pres">
      <dgm:prSet presAssocID="{67339A2D-9190-9542-B614-C6C919F85177}" presName="posSpace" presStyleCnt="0"/>
      <dgm:spPr/>
    </dgm:pt>
    <dgm:pt modelId="{F321D790-35F4-A749-A379-001B5421EE76}" type="pres">
      <dgm:prSet presAssocID="{67339A2D-9190-9542-B614-C6C919F85177}" presName="vertFlow" presStyleCnt="0"/>
      <dgm:spPr/>
    </dgm:pt>
    <dgm:pt modelId="{F4C88DFA-3A8A-DB4C-8C55-A791A522FF1D}" type="pres">
      <dgm:prSet presAssocID="{67339A2D-9190-9542-B614-C6C919F85177}" presName="topSpace" presStyleCnt="0"/>
      <dgm:spPr/>
    </dgm:pt>
    <dgm:pt modelId="{5F5EF912-9E6D-5842-B74D-CCCF2DF1E240}" type="pres">
      <dgm:prSet presAssocID="{67339A2D-9190-9542-B614-C6C919F85177}" presName="firstComp" presStyleCnt="0"/>
      <dgm:spPr/>
    </dgm:pt>
    <dgm:pt modelId="{CFD1B8CD-DE59-B644-B90E-D6FB545B818D}" type="pres">
      <dgm:prSet presAssocID="{67339A2D-9190-9542-B614-C6C919F85177}" presName="firstChild" presStyleLbl="bgAccFollowNode1" presStyleIdx="0" presStyleCnt="6" custScaleX="104414" custScaleY="51418" custLinFactNeighborX="8700"/>
      <dgm:spPr/>
    </dgm:pt>
    <dgm:pt modelId="{785DC66F-D7EC-AB4E-B55F-15100FD16A9F}" type="pres">
      <dgm:prSet presAssocID="{67339A2D-9190-9542-B614-C6C919F85177}" presName="firstChildTx" presStyleLbl="bgAccFollowNode1" presStyleIdx="0" presStyleCnt="6">
        <dgm:presLayoutVars>
          <dgm:bulletEnabled val="1"/>
        </dgm:presLayoutVars>
      </dgm:prSet>
      <dgm:spPr/>
    </dgm:pt>
    <dgm:pt modelId="{F0D3B1D0-9A88-A149-883B-44C5854ABC28}" type="pres">
      <dgm:prSet presAssocID="{8DBAE9E1-8D2D-0E46-8E36-84CBBB7EB83F}" presName="comp" presStyleCnt="0"/>
      <dgm:spPr/>
    </dgm:pt>
    <dgm:pt modelId="{490370B3-0E2F-A946-B029-607855336602}" type="pres">
      <dgm:prSet presAssocID="{8DBAE9E1-8D2D-0E46-8E36-84CBBB7EB83F}" presName="child" presStyleLbl="bgAccFollowNode1" presStyleIdx="1" presStyleCnt="6" custScaleX="104414" custScaleY="38751" custLinFactNeighborX="8700"/>
      <dgm:spPr/>
    </dgm:pt>
    <dgm:pt modelId="{354B8B65-65BA-114E-9941-899AE2DAFEE2}" type="pres">
      <dgm:prSet presAssocID="{8DBAE9E1-8D2D-0E46-8E36-84CBBB7EB83F}" presName="childTx" presStyleLbl="bgAccFollowNode1" presStyleIdx="1" presStyleCnt="6">
        <dgm:presLayoutVars>
          <dgm:bulletEnabled val="1"/>
        </dgm:presLayoutVars>
      </dgm:prSet>
      <dgm:spPr/>
    </dgm:pt>
    <dgm:pt modelId="{C9A505FE-DD25-BE46-85D0-418606E0750A}" type="pres">
      <dgm:prSet presAssocID="{BE4D4A86-189F-9349-9E53-333ADFB3F7DB}" presName="comp" presStyleCnt="0"/>
      <dgm:spPr/>
    </dgm:pt>
    <dgm:pt modelId="{07E8CDFF-8E0F-E244-B80D-FDDF4796B3CF}" type="pres">
      <dgm:prSet presAssocID="{BE4D4A86-189F-9349-9E53-333ADFB3F7DB}" presName="child" presStyleLbl="bgAccFollowNode1" presStyleIdx="2" presStyleCnt="6" custScaleX="104414" custLinFactNeighborX="8700"/>
      <dgm:spPr/>
    </dgm:pt>
    <dgm:pt modelId="{80DF4FE6-D029-9440-A667-AED52C3114E1}" type="pres">
      <dgm:prSet presAssocID="{BE4D4A86-189F-9349-9E53-333ADFB3F7DB}" presName="childTx" presStyleLbl="bgAccFollowNode1" presStyleIdx="2" presStyleCnt="6">
        <dgm:presLayoutVars>
          <dgm:bulletEnabled val="1"/>
        </dgm:presLayoutVars>
      </dgm:prSet>
      <dgm:spPr/>
    </dgm:pt>
    <dgm:pt modelId="{0BED39ED-B4D9-E840-8E70-BA28ED3D28BD}" type="pres">
      <dgm:prSet presAssocID="{67339A2D-9190-9542-B614-C6C919F85177}" presName="negSpace" presStyleCnt="0"/>
      <dgm:spPr/>
    </dgm:pt>
    <dgm:pt modelId="{06DACDD5-2932-6842-B237-F2C32BD7B941}" type="pres">
      <dgm:prSet presAssocID="{67339A2D-9190-9542-B614-C6C919F85177}" presName="circle" presStyleLbl="node1" presStyleIdx="0" presStyleCnt="2"/>
      <dgm:spPr/>
    </dgm:pt>
    <dgm:pt modelId="{0D0BAA49-98F3-5A4C-BA1A-6B73920E2F5D}" type="pres">
      <dgm:prSet presAssocID="{261D73C8-5C3C-A540-9120-C1E6CE29641F}" presName="transSpace" presStyleCnt="0"/>
      <dgm:spPr/>
    </dgm:pt>
    <dgm:pt modelId="{61B424F0-9FCD-BA4D-9999-1CF32F08F11D}" type="pres">
      <dgm:prSet presAssocID="{2CCE596E-9433-5148-85A0-0E6061927B9F}" presName="posSpace" presStyleCnt="0"/>
      <dgm:spPr/>
    </dgm:pt>
    <dgm:pt modelId="{5A8FDC33-65D1-A042-9092-35D48D1784A3}" type="pres">
      <dgm:prSet presAssocID="{2CCE596E-9433-5148-85A0-0E6061927B9F}" presName="vertFlow" presStyleCnt="0"/>
      <dgm:spPr/>
    </dgm:pt>
    <dgm:pt modelId="{B7A5A36F-1F40-9646-A856-EE200F577DD8}" type="pres">
      <dgm:prSet presAssocID="{2CCE596E-9433-5148-85A0-0E6061927B9F}" presName="topSpace" presStyleCnt="0"/>
      <dgm:spPr/>
    </dgm:pt>
    <dgm:pt modelId="{FA2B1FCF-9C92-3040-AE8E-9C219179B061}" type="pres">
      <dgm:prSet presAssocID="{2CCE596E-9433-5148-85A0-0E6061927B9F}" presName="firstComp" presStyleCnt="0"/>
      <dgm:spPr/>
    </dgm:pt>
    <dgm:pt modelId="{C5BDA2BC-EECB-C74F-A184-0BBF649CA222}" type="pres">
      <dgm:prSet presAssocID="{2CCE596E-9433-5148-85A0-0E6061927B9F}" presName="firstChild" presStyleLbl="bgAccFollowNode1" presStyleIdx="3" presStyleCnt="6" custScaleX="104055" custScaleY="60580" custLinFactNeighborX="301"/>
      <dgm:spPr/>
    </dgm:pt>
    <dgm:pt modelId="{255F5D83-EC8E-1F4E-9853-A1470CF377FA}" type="pres">
      <dgm:prSet presAssocID="{2CCE596E-9433-5148-85A0-0E6061927B9F}" presName="firstChildTx" presStyleLbl="bgAccFollowNode1" presStyleIdx="3" presStyleCnt="6">
        <dgm:presLayoutVars>
          <dgm:bulletEnabled val="1"/>
        </dgm:presLayoutVars>
      </dgm:prSet>
      <dgm:spPr/>
    </dgm:pt>
    <dgm:pt modelId="{8189FE28-11DF-BA44-B0F8-661E73195DD6}" type="pres">
      <dgm:prSet presAssocID="{2FEACC4D-768D-0E42-9B48-9EDFD0E56B87}" presName="comp" presStyleCnt="0"/>
      <dgm:spPr/>
    </dgm:pt>
    <dgm:pt modelId="{18AACE8F-279C-904C-B710-1431EEC5DA69}" type="pres">
      <dgm:prSet presAssocID="{2FEACC4D-768D-0E42-9B48-9EDFD0E56B87}" presName="child" presStyleLbl="bgAccFollowNode1" presStyleIdx="4" presStyleCnt="6" custScaleX="104055" custScaleY="42671" custLinFactNeighborX="301"/>
      <dgm:spPr/>
    </dgm:pt>
    <dgm:pt modelId="{FE0CB929-9838-4146-8B52-FA8FE4CCC7BC}" type="pres">
      <dgm:prSet presAssocID="{2FEACC4D-768D-0E42-9B48-9EDFD0E56B87}" presName="childTx" presStyleLbl="bgAccFollowNode1" presStyleIdx="4" presStyleCnt="6">
        <dgm:presLayoutVars>
          <dgm:bulletEnabled val="1"/>
        </dgm:presLayoutVars>
      </dgm:prSet>
      <dgm:spPr/>
    </dgm:pt>
    <dgm:pt modelId="{09F2BFF1-48DA-7245-8E34-B4944DFE09A1}" type="pres">
      <dgm:prSet presAssocID="{5E41D02B-D650-AF47-90A3-5599C9BDFD21}" presName="comp" presStyleCnt="0"/>
      <dgm:spPr/>
    </dgm:pt>
    <dgm:pt modelId="{88F73B5A-A640-D54A-8578-20E987B2F34F}" type="pres">
      <dgm:prSet presAssocID="{5E41D02B-D650-AF47-90A3-5599C9BDFD21}" presName="child" presStyleLbl="bgAccFollowNode1" presStyleIdx="5" presStyleCnt="6" custScaleX="104055" custLinFactNeighborX="301"/>
      <dgm:spPr/>
    </dgm:pt>
    <dgm:pt modelId="{0A510148-3890-554D-9794-7BB0D0C34F6C}" type="pres">
      <dgm:prSet presAssocID="{5E41D02B-D650-AF47-90A3-5599C9BDFD21}" presName="childTx" presStyleLbl="bgAccFollowNode1" presStyleIdx="5" presStyleCnt="6">
        <dgm:presLayoutVars>
          <dgm:bulletEnabled val="1"/>
        </dgm:presLayoutVars>
      </dgm:prSet>
      <dgm:spPr/>
    </dgm:pt>
    <dgm:pt modelId="{7A082D40-A6D6-B744-AA3A-1375D5C90ED4}" type="pres">
      <dgm:prSet presAssocID="{2CCE596E-9433-5148-85A0-0E6061927B9F}" presName="negSpace" presStyleCnt="0"/>
      <dgm:spPr/>
    </dgm:pt>
    <dgm:pt modelId="{E1B5D1FE-4E99-BB48-B438-E3EC62C9FC82}" type="pres">
      <dgm:prSet presAssocID="{2CCE596E-9433-5148-85A0-0E6061927B9F}" presName="circle" presStyleLbl="node1" presStyleIdx="1" presStyleCnt="2" custLinFactNeighborX="-4725"/>
      <dgm:spPr/>
    </dgm:pt>
  </dgm:ptLst>
  <dgm:cxnLst>
    <dgm:cxn modelId="{C8880103-0F27-4548-B1B5-708422F0298F}" srcId="{BE4D4A86-189F-9349-9E53-333ADFB3F7DB}" destId="{83A262D2-C418-8040-AFE0-FBCDFA8FBA58}" srcOrd="1" destOrd="0" parTransId="{2F3F2399-E69A-D748-B82E-B97758D7D4EE}" sibTransId="{6D82B7A1-F53F-BA4D-82F2-1F68324B6485}"/>
    <dgm:cxn modelId="{13DE7109-64C1-B146-9003-11B2AD006CE3}" srcId="{67339A2D-9190-9542-B614-C6C919F85177}" destId="{8DBAE9E1-8D2D-0E46-8E36-84CBBB7EB83F}" srcOrd="1" destOrd="0" parTransId="{F6B3875F-1000-8341-9D8C-EA1EEC74EECD}" sibTransId="{6A1578D4-1812-4844-9A00-FC17E01EBFB7}"/>
    <dgm:cxn modelId="{C602D709-149C-8248-937F-7960E9E98029}" type="presOf" srcId="{2FEACC4D-768D-0E42-9B48-9EDFD0E56B87}" destId="{18AACE8F-279C-904C-B710-1431EEC5DA69}" srcOrd="0" destOrd="0" presId="urn:microsoft.com/office/officeart/2005/8/layout/hList9"/>
    <dgm:cxn modelId="{CE65200C-5E47-F845-99C0-D21D97982961}" type="presOf" srcId="{F75B8B7D-27EB-2C4D-89D0-83EBA1482C1C}" destId="{0A510148-3890-554D-9794-7BB0D0C34F6C}" srcOrd="1" destOrd="6" presId="urn:microsoft.com/office/officeart/2005/8/layout/hList9"/>
    <dgm:cxn modelId="{5B252D0F-B264-4349-8E90-D93617AFC086}" srcId="{FBEA9B3C-7E4E-4645-B5F3-3B8071271687}" destId="{7DDA174A-2E70-4B47-9AD4-CC25634DF343}" srcOrd="2" destOrd="0" parTransId="{4DA41821-B12D-A44A-A48D-D55F1255338F}" sibTransId="{A48814A2-6EF6-2249-87A2-0369941CACFE}"/>
    <dgm:cxn modelId="{8F160511-E500-FD44-95C9-0DC0C44B6270}" type="presOf" srcId="{77EA166E-7278-7F4B-8701-7442286E798D}" destId="{490370B3-0E2F-A946-B029-607855336602}" srcOrd="0" destOrd="1" presId="urn:microsoft.com/office/officeart/2005/8/layout/hList9"/>
    <dgm:cxn modelId="{BD4C4A11-E438-EA49-A5B4-5C33D6D1CE09}" type="presOf" srcId="{BE4D4A86-189F-9349-9E53-333ADFB3F7DB}" destId="{80DF4FE6-D029-9440-A667-AED52C3114E1}" srcOrd="1" destOrd="0" presId="urn:microsoft.com/office/officeart/2005/8/layout/hList9"/>
    <dgm:cxn modelId="{DC63D413-B362-844E-AC4F-43F45484670A}" srcId="{5E41D02B-D650-AF47-90A3-5599C9BDFD21}" destId="{DB24027D-D056-2147-B2A9-B6DBADC4764E}" srcOrd="0" destOrd="0" parTransId="{87B9ECDF-C499-934E-A5AA-C9FFCAE7CDF0}" sibTransId="{01EF1D12-8C4B-5649-8F85-F9C50964F0E8}"/>
    <dgm:cxn modelId="{AA317514-8808-CC44-B15C-2A6D885B15EB}" srcId="{2CCE596E-9433-5148-85A0-0E6061927B9F}" destId="{2FEACC4D-768D-0E42-9B48-9EDFD0E56B87}" srcOrd="1" destOrd="0" parTransId="{9AEACE75-03B5-CB49-9A4E-E9654DCD8352}" sibTransId="{46C7C4CC-7EBE-434C-89E3-3900459AC1AF}"/>
    <dgm:cxn modelId="{00F5D017-939E-2241-B276-514A1D831BE7}" type="presOf" srcId="{8F8EC6A2-6C2F-D148-9CD5-40C091D5A146}" destId="{0A510148-3890-554D-9794-7BB0D0C34F6C}" srcOrd="1" destOrd="9" presId="urn:microsoft.com/office/officeart/2005/8/layout/hList9"/>
    <dgm:cxn modelId="{5653E71E-CFEA-0B4D-961E-66C257932058}" type="presOf" srcId="{178999E5-8A8B-5D4D-901C-4E0434A7DC70}" destId="{07E8CDFF-8E0F-E244-B80D-FDDF4796B3CF}" srcOrd="0" destOrd="1" presId="urn:microsoft.com/office/officeart/2005/8/layout/hList9"/>
    <dgm:cxn modelId="{9F9FE828-0CF2-F244-9833-D5F8AFF002F1}" type="presOf" srcId="{8FF0FFD3-C41E-E649-8EFB-867E250D9B3F}" destId="{0A510148-3890-554D-9794-7BB0D0C34F6C}" srcOrd="1" destOrd="8" presId="urn:microsoft.com/office/officeart/2005/8/layout/hList9"/>
    <dgm:cxn modelId="{B931D02F-D8A7-0448-BDBD-A74644961F0E}" type="presOf" srcId="{BE4D4A86-189F-9349-9E53-333ADFB3F7DB}" destId="{07E8CDFF-8E0F-E244-B80D-FDDF4796B3CF}" srcOrd="0" destOrd="0" presId="urn:microsoft.com/office/officeart/2005/8/layout/hList9"/>
    <dgm:cxn modelId="{5D201A32-F448-0442-94E5-63B57FA4DD28}" srcId="{BE4D4A86-189F-9349-9E53-333ADFB3F7DB}" destId="{C1C042D9-34D3-7046-97E4-C313B2B4F2CD}" srcOrd="6" destOrd="0" parTransId="{E71AE457-9B1C-634E-A402-203D22004590}" sibTransId="{35D4E7AA-525A-1749-A18C-8874964120C9}"/>
    <dgm:cxn modelId="{2118BA34-203D-B147-A929-7FE47D437DE4}" type="presOf" srcId="{8BEB6506-38F6-2A42-9CDB-8BEB55F7A29C}" destId="{CFD1B8CD-DE59-B644-B90E-D6FB545B818D}" srcOrd="0" destOrd="1" presId="urn:microsoft.com/office/officeart/2005/8/layout/hList9"/>
    <dgm:cxn modelId="{1FCDD636-203C-324A-A37E-742BFF3C8443}" type="presOf" srcId="{3FA33FD9-9CD8-BB4B-98F3-D572DA3FAB89}" destId="{80DF4FE6-D029-9440-A667-AED52C3114E1}" srcOrd="1" destOrd="8" presId="urn:microsoft.com/office/officeart/2005/8/layout/hList9"/>
    <dgm:cxn modelId="{6A30CC37-81E1-4F49-BD71-8FB66AD99AE9}" srcId="{E477B5EC-3366-9B4D-B787-342B60031898}" destId="{67339A2D-9190-9542-B614-C6C919F85177}" srcOrd="0" destOrd="0" parTransId="{A0A574FE-56A8-2647-A9C4-5A18CD819F30}" sibTransId="{261D73C8-5C3C-A540-9120-C1E6CE29641F}"/>
    <dgm:cxn modelId="{02E67338-0972-CA4C-A138-20B183B6705A}" type="presOf" srcId="{80B76664-9E73-2746-B8A9-D25AA8830141}" destId="{785DC66F-D7EC-AB4E-B55F-15100FD16A9F}" srcOrd="1" destOrd="2" presId="urn:microsoft.com/office/officeart/2005/8/layout/hList9"/>
    <dgm:cxn modelId="{2394C83B-8A44-EF45-9CAE-7CEA023C8988}" type="presOf" srcId="{67339A2D-9190-9542-B614-C6C919F85177}" destId="{06DACDD5-2932-6842-B237-F2C32BD7B941}" srcOrd="0" destOrd="0" presId="urn:microsoft.com/office/officeart/2005/8/layout/hList9"/>
    <dgm:cxn modelId="{491DB03E-75C5-7341-A38E-7CB9FAE5E6A2}" srcId="{65BE2F3B-4012-DD45-82FC-CF7CC8C3C15A}" destId="{8BEB6506-38F6-2A42-9CDB-8BEB55F7A29C}" srcOrd="0" destOrd="0" parTransId="{B5C87D02-23A8-5945-86CB-9BD22963604E}" sibTransId="{B1F2914F-18C0-CF42-8F7A-E8710127BE99}"/>
    <dgm:cxn modelId="{F581D13F-CFD1-C24E-8F56-7948F7EEBED9}" type="presOf" srcId="{3FA33FD9-9CD8-BB4B-98F3-D572DA3FAB89}" destId="{07E8CDFF-8E0F-E244-B80D-FDDF4796B3CF}" srcOrd="0" destOrd="8" presId="urn:microsoft.com/office/officeart/2005/8/layout/hList9"/>
    <dgm:cxn modelId="{B7666241-4884-5541-8420-BE09A706306E}" type="presOf" srcId="{E477B5EC-3366-9B4D-B787-342B60031898}" destId="{65C5E2B4-D852-7644-A7D5-203BA5A794DF}" srcOrd="0" destOrd="0" presId="urn:microsoft.com/office/officeart/2005/8/layout/hList9"/>
    <dgm:cxn modelId="{6D88CA41-990C-2D4B-9E69-C4506FF22E61}" type="presOf" srcId="{65BE2F3B-4012-DD45-82FC-CF7CC8C3C15A}" destId="{CFD1B8CD-DE59-B644-B90E-D6FB545B818D}" srcOrd="0" destOrd="0" presId="urn:microsoft.com/office/officeart/2005/8/layout/hList9"/>
    <dgm:cxn modelId="{3E614248-E2AC-864E-A3DC-0AC6AA0B0F4B}" type="presOf" srcId="{F8C15D1F-1256-1746-A5E3-1B186B7ECA8E}" destId="{C5BDA2BC-EECB-C74F-A184-0BBF649CA222}" srcOrd="0" destOrd="2" presId="urn:microsoft.com/office/officeart/2005/8/layout/hList9"/>
    <dgm:cxn modelId="{DC382C4B-923E-BE49-8355-6EAA23200BDC}" type="presOf" srcId="{DAEC9272-B6BC-6D45-9656-15C1259F24BE}" destId="{07E8CDFF-8E0F-E244-B80D-FDDF4796B3CF}" srcOrd="0" destOrd="5" presId="urn:microsoft.com/office/officeart/2005/8/layout/hList9"/>
    <dgm:cxn modelId="{0762FA4C-0BB8-4A40-9225-6F8CE71AA076}" type="presOf" srcId="{8FF0FFD3-C41E-E649-8EFB-867E250D9B3F}" destId="{88F73B5A-A640-D54A-8578-20E987B2F34F}" srcOrd="0" destOrd="8" presId="urn:microsoft.com/office/officeart/2005/8/layout/hList9"/>
    <dgm:cxn modelId="{D880954D-59FC-5E4C-8637-36267949152E}" type="presOf" srcId="{77EA166E-7278-7F4B-8701-7442286E798D}" destId="{354B8B65-65BA-114E-9941-899AE2DAFEE2}" srcOrd="1" destOrd="1" presId="urn:microsoft.com/office/officeart/2005/8/layout/hList9"/>
    <dgm:cxn modelId="{03A21351-91D0-8B49-9976-CE9A62630E66}" type="presOf" srcId="{178999E5-8A8B-5D4D-901C-4E0434A7DC70}" destId="{80DF4FE6-D029-9440-A667-AED52C3114E1}" srcOrd="1" destOrd="1" presId="urn:microsoft.com/office/officeart/2005/8/layout/hList9"/>
    <dgm:cxn modelId="{C6CFED54-98AC-BB4A-8EAF-7BC72AC930C3}" srcId="{65BE2F3B-4012-DD45-82FC-CF7CC8C3C15A}" destId="{80B76664-9E73-2746-B8A9-D25AA8830141}" srcOrd="1" destOrd="0" parTransId="{26386364-A1CF-DA43-95B4-29E60D6F107E}" sibTransId="{551B2643-7C2F-A347-844D-E9B64B838C4A}"/>
    <dgm:cxn modelId="{85F67555-CE84-9D48-93D6-715F588B086A}" type="presOf" srcId="{DB24027D-D056-2147-B2A9-B6DBADC4764E}" destId="{0A510148-3890-554D-9794-7BB0D0C34F6C}" srcOrd="1" destOrd="1" presId="urn:microsoft.com/office/officeart/2005/8/layout/hList9"/>
    <dgm:cxn modelId="{24428355-1178-A24B-AA3A-CB064C229770}" srcId="{5E41D02B-D650-AF47-90A3-5599C9BDFD21}" destId="{C78E2E3E-BA6C-6348-A448-2252037FC44F}" srcOrd="9" destOrd="0" parTransId="{392C445B-429A-4D4F-8181-8F46AA1157B4}" sibTransId="{ED0D2D03-5C4F-EB4A-BEB7-631AEAEB8C88}"/>
    <dgm:cxn modelId="{D34D985B-5397-284C-9683-6404F286C711}" srcId="{BE4D4A86-189F-9349-9E53-333ADFB3F7DB}" destId="{178999E5-8A8B-5D4D-901C-4E0434A7DC70}" srcOrd="0" destOrd="0" parTransId="{154957F3-9158-7843-B844-E31A86FE3CEF}" sibTransId="{488ED220-6327-1E4E-BC52-7F10D8849744}"/>
    <dgm:cxn modelId="{4A988360-140C-2445-AE57-DBFA38B6B16A}" srcId="{5E41D02B-D650-AF47-90A3-5599C9BDFD21}" destId="{8F8EC6A2-6C2F-D148-9CD5-40C091D5A146}" srcOrd="8" destOrd="0" parTransId="{2BF39221-54F2-AA4B-86DE-0E19CBAEA7BB}" sibTransId="{DD076BDB-3382-2B43-BA5D-1C92E1C6B368}"/>
    <dgm:cxn modelId="{AA15A961-5D45-954E-97F5-0B9D4C344AD3}" srcId="{5E41D02B-D650-AF47-90A3-5599C9BDFD21}" destId="{F75B8B7D-27EB-2C4D-89D0-83EBA1482C1C}" srcOrd="5" destOrd="0" parTransId="{DF1B7826-2CAA-9541-B903-81B1C5C116AD}" sibTransId="{015D55B6-F2DC-7D4A-B0E3-650BA0829D7C}"/>
    <dgm:cxn modelId="{357D5F64-6624-124C-A532-A602A0867FA5}" srcId="{BE4D4A86-189F-9349-9E53-333ADFB3F7DB}" destId="{4C2B57C9-B5AA-B648-991F-FE74FD93F144}" srcOrd="2" destOrd="0" parTransId="{D681B5A5-1ABE-EB4F-BB24-E4CA3E73B4BC}" sibTransId="{F205A1EA-B4FC-E641-BF9C-0FA4ED29910E}"/>
    <dgm:cxn modelId="{C336B464-7BC1-3448-AACD-A8892439C7D7}" type="presOf" srcId="{5E41D02B-D650-AF47-90A3-5599C9BDFD21}" destId="{88F73B5A-A640-D54A-8578-20E987B2F34F}" srcOrd="0" destOrd="0" presId="urn:microsoft.com/office/officeart/2005/8/layout/hList9"/>
    <dgm:cxn modelId="{CF83E169-3762-9D42-B4C1-A23E36A1D28F}" type="presOf" srcId="{10B73456-F66F-CA4F-9689-DA7F036BB6A7}" destId="{18AACE8F-279C-904C-B710-1431EEC5DA69}" srcOrd="0" destOrd="1" presId="urn:microsoft.com/office/officeart/2005/8/layout/hList9"/>
    <dgm:cxn modelId="{31E91F6A-3EC0-5B49-B816-2C7A613B94AB}" type="presOf" srcId="{8DBAE9E1-8D2D-0E46-8E36-84CBBB7EB83F}" destId="{354B8B65-65BA-114E-9941-899AE2DAFEE2}" srcOrd="1" destOrd="0" presId="urn:microsoft.com/office/officeart/2005/8/layout/hList9"/>
    <dgm:cxn modelId="{63C35A6B-4B4C-AD49-9EC0-7C6958636C49}" type="presOf" srcId="{83A262D2-C418-8040-AFE0-FBCDFA8FBA58}" destId="{07E8CDFF-8E0F-E244-B80D-FDDF4796B3CF}" srcOrd="0" destOrd="2" presId="urn:microsoft.com/office/officeart/2005/8/layout/hList9"/>
    <dgm:cxn modelId="{478D6B6B-7A53-4D48-9A43-FC937BD1D9EC}" type="presOf" srcId="{8DBAE9E1-8D2D-0E46-8E36-84CBBB7EB83F}" destId="{490370B3-0E2F-A946-B029-607855336602}" srcOrd="0" destOrd="0" presId="urn:microsoft.com/office/officeart/2005/8/layout/hList9"/>
    <dgm:cxn modelId="{C853056C-1166-FD47-B944-B13EA1964F72}" srcId="{5E41D02B-D650-AF47-90A3-5599C9BDFD21}" destId="{BBCD18BA-737B-1A47-87D4-9E54E30FE923}" srcOrd="2" destOrd="0" parTransId="{7FEEDE0D-47FF-BD4A-9262-FC89242026E6}" sibTransId="{65CB7737-1AB2-0D4D-A039-F5607714FD56}"/>
    <dgm:cxn modelId="{0646B66D-69C1-FB4C-A4DE-C169BC85A8D1}" type="presOf" srcId="{FA7087FE-A649-2F48-A25E-DE021CE7B954}" destId="{0A510148-3890-554D-9794-7BB0D0C34F6C}" srcOrd="1" destOrd="2" presId="urn:microsoft.com/office/officeart/2005/8/layout/hList9"/>
    <dgm:cxn modelId="{85B8CA73-8850-BE4F-934F-90815D50000B}" type="presOf" srcId="{80B76664-9E73-2746-B8A9-D25AA8830141}" destId="{CFD1B8CD-DE59-B644-B90E-D6FB545B818D}" srcOrd="0" destOrd="2" presId="urn:microsoft.com/office/officeart/2005/8/layout/hList9"/>
    <dgm:cxn modelId="{6BAFE973-AFBE-064B-BC33-C86368784468}" type="presOf" srcId="{C1C042D9-34D3-7046-97E4-C313B2B4F2CD}" destId="{07E8CDFF-8E0F-E244-B80D-FDDF4796B3CF}" srcOrd="0" destOrd="7" presId="urn:microsoft.com/office/officeart/2005/8/layout/hList9"/>
    <dgm:cxn modelId="{ED3F4176-B4D2-4B45-A686-2B423F121FF6}" srcId="{2CCE596E-9433-5148-85A0-0E6061927B9F}" destId="{FBEA9B3C-7E4E-4645-B5F3-3B8071271687}" srcOrd="0" destOrd="0" parTransId="{38F63BA9-BDDA-E349-B0B6-3A87467C6CA7}" sibTransId="{5AF74726-8C00-C64A-8B7F-5F6289B4525C}"/>
    <dgm:cxn modelId="{00B8467C-11F9-F148-8FF1-8EA12EF87585}" srcId="{BE4D4A86-189F-9349-9E53-333ADFB3F7DB}" destId="{AE456956-EA77-1545-A987-D048DFC0F725}" srcOrd="5" destOrd="0" parTransId="{8A5742DE-84FF-CB4B-BBB9-D7958ECE0183}" sibTransId="{8BAD54D4-2CF0-D041-AEBD-6AF9A03C201E}"/>
    <dgm:cxn modelId="{E710C07D-69A3-FF4C-87D5-C2E252192C18}" type="presOf" srcId="{AE456956-EA77-1545-A987-D048DFC0F725}" destId="{07E8CDFF-8E0F-E244-B80D-FDDF4796B3CF}" srcOrd="0" destOrd="6" presId="urn:microsoft.com/office/officeart/2005/8/layout/hList9"/>
    <dgm:cxn modelId="{DFE02B7E-F7B5-AE4E-845B-9D31E20CAD91}" type="presOf" srcId="{FC4FBF40-D754-2B48-8639-ADF68525CAEA}" destId="{255F5D83-EC8E-1F4E-9853-A1470CF377FA}" srcOrd="1" destOrd="1" presId="urn:microsoft.com/office/officeart/2005/8/layout/hList9"/>
    <dgm:cxn modelId="{140D547E-E02B-1F4A-BC60-D40A12D6558D}" type="presOf" srcId="{9CC66453-A217-0B49-AC89-6E15EA0F8755}" destId="{88F73B5A-A640-D54A-8578-20E987B2F34F}" srcOrd="0" destOrd="4" presId="urn:microsoft.com/office/officeart/2005/8/layout/hList9"/>
    <dgm:cxn modelId="{FF1E9786-BF7B-754C-BEFC-B2ED16638CC9}" type="presOf" srcId="{AE456956-EA77-1545-A987-D048DFC0F725}" destId="{80DF4FE6-D029-9440-A667-AED52C3114E1}" srcOrd="1" destOrd="6" presId="urn:microsoft.com/office/officeart/2005/8/layout/hList9"/>
    <dgm:cxn modelId="{639BB887-3781-FC43-AACB-0466BB149837}" type="presOf" srcId="{8EDCAB0B-976C-594D-BA99-364D766EB6FC}" destId="{07E8CDFF-8E0F-E244-B80D-FDDF4796B3CF}" srcOrd="0" destOrd="4" presId="urn:microsoft.com/office/officeart/2005/8/layout/hList9"/>
    <dgm:cxn modelId="{77BEA88A-521A-EC4B-B63D-F89D1A3C199C}" srcId="{5E41D02B-D650-AF47-90A3-5599C9BDFD21}" destId="{B8E3E7BF-1803-8A41-A069-67E73FCCBC2B}" srcOrd="6" destOrd="0" parTransId="{7EEF660B-48D0-2046-A8D9-51858F471722}" sibTransId="{D46BF79A-162E-A244-A2C3-8F4C60137005}"/>
    <dgm:cxn modelId="{D056E78F-0135-8648-ADF2-2E9C564C164C}" type="presOf" srcId="{5E41D02B-D650-AF47-90A3-5599C9BDFD21}" destId="{0A510148-3890-554D-9794-7BB0D0C34F6C}" srcOrd="1" destOrd="0" presId="urn:microsoft.com/office/officeart/2005/8/layout/hList9"/>
    <dgm:cxn modelId="{1F6C5792-8DB0-7D43-8A4A-DF9F2BB3FA3A}" type="presOf" srcId="{10B73456-F66F-CA4F-9689-DA7F036BB6A7}" destId="{FE0CB929-9838-4146-8B52-FA8FE4CCC7BC}" srcOrd="1" destOrd="1" presId="urn:microsoft.com/office/officeart/2005/8/layout/hList9"/>
    <dgm:cxn modelId="{E19DA694-B4CA-D343-A0B3-EEBC0C2B7089}" type="presOf" srcId="{8F8EC6A2-6C2F-D148-9CD5-40C091D5A146}" destId="{88F73B5A-A640-D54A-8578-20E987B2F34F}" srcOrd="0" destOrd="9" presId="urn:microsoft.com/office/officeart/2005/8/layout/hList9"/>
    <dgm:cxn modelId="{36FC8595-D26F-7844-9C22-01C5A5813674}" type="presOf" srcId="{F75B8B7D-27EB-2C4D-89D0-83EBA1482C1C}" destId="{88F73B5A-A640-D54A-8578-20E987B2F34F}" srcOrd="0" destOrd="6" presId="urn:microsoft.com/office/officeart/2005/8/layout/hList9"/>
    <dgm:cxn modelId="{CBD50898-D5B7-0D47-AEAC-B06DABFC2EBA}" srcId="{BE4D4A86-189F-9349-9E53-333ADFB3F7DB}" destId="{3FA33FD9-9CD8-BB4B-98F3-D572DA3FAB89}" srcOrd="7" destOrd="0" parTransId="{63D834D6-559A-7944-AE56-C2AFD1078BF9}" sibTransId="{C434A3AC-727A-5E46-A87A-04EA4C03374B}"/>
    <dgm:cxn modelId="{C4EF1699-FC9C-2F45-A613-252444A789E6}" srcId="{67339A2D-9190-9542-B614-C6C919F85177}" destId="{65BE2F3B-4012-DD45-82FC-CF7CC8C3C15A}" srcOrd="0" destOrd="0" parTransId="{3C05B893-9E89-7D4C-9C9F-66608859478B}" sibTransId="{DFEC49FF-45BE-8F40-9D82-3F9F2B8155A2}"/>
    <dgm:cxn modelId="{A09EA199-10C0-0A41-89B9-24563738F94C}" srcId="{8DBAE9E1-8D2D-0E46-8E36-84CBBB7EB83F}" destId="{77EA166E-7278-7F4B-8701-7442286E798D}" srcOrd="0" destOrd="0" parTransId="{C8F5867E-3C33-B54D-8E37-C5469601D274}" sibTransId="{D3EFA12B-53FD-BB47-8729-23DF81FB0F62}"/>
    <dgm:cxn modelId="{5DE9889C-0390-E343-8C79-4BEB9023B24E}" type="presOf" srcId="{8BEB6506-38F6-2A42-9CDB-8BEB55F7A29C}" destId="{785DC66F-D7EC-AB4E-B55F-15100FD16A9F}" srcOrd="1" destOrd="1" presId="urn:microsoft.com/office/officeart/2005/8/layout/hList9"/>
    <dgm:cxn modelId="{61F3869D-C2E4-6F4D-BAB1-6A3AC9FFED39}" srcId="{FBEA9B3C-7E4E-4645-B5F3-3B8071271687}" destId="{FC4FBF40-D754-2B48-8639-ADF68525CAEA}" srcOrd="0" destOrd="0" parTransId="{410EDA1D-FACA-A744-85FC-E51772B4B15A}" sibTransId="{52F1E862-F8CC-9141-9811-29CF4572CDCF}"/>
    <dgm:cxn modelId="{C195EF9F-1234-A844-999B-1D82CD9C06C9}" type="presOf" srcId="{FA7087FE-A649-2F48-A25E-DE021CE7B954}" destId="{88F73B5A-A640-D54A-8578-20E987B2F34F}" srcOrd="0" destOrd="2" presId="urn:microsoft.com/office/officeart/2005/8/layout/hList9"/>
    <dgm:cxn modelId="{B197C4A3-65B9-204E-B77D-3358D07B1B8D}" type="presOf" srcId="{B8E3E7BF-1803-8A41-A069-67E73FCCBC2B}" destId="{0A510148-3890-554D-9794-7BB0D0C34F6C}" srcOrd="1" destOrd="7" presId="urn:microsoft.com/office/officeart/2005/8/layout/hList9"/>
    <dgm:cxn modelId="{C7B1F9A9-8610-5A43-9889-FB01F74341B9}" type="presOf" srcId="{BBCD18BA-737B-1A47-87D4-9E54E30FE923}" destId="{88F73B5A-A640-D54A-8578-20E987B2F34F}" srcOrd="0" destOrd="3" presId="urn:microsoft.com/office/officeart/2005/8/layout/hList9"/>
    <dgm:cxn modelId="{3FFF4FAE-452A-B646-B80F-96FDEFFFF89B}" type="presOf" srcId="{FC4FBF40-D754-2B48-8639-ADF68525CAEA}" destId="{C5BDA2BC-EECB-C74F-A184-0BBF649CA222}" srcOrd="0" destOrd="1" presId="urn:microsoft.com/office/officeart/2005/8/layout/hList9"/>
    <dgm:cxn modelId="{A786C4AF-ED64-894A-810C-DA0CEC66C55B}" type="presOf" srcId="{BBCD18BA-737B-1A47-87D4-9E54E30FE923}" destId="{0A510148-3890-554D-9794-7BB0D0C34F6C}" srcOrd="1" destOrd="3" presId="urn:microsoft.com/office/officeart/2005/8/layout/hList9"/>
    <dgm:cxn modelId="{B77405B0-797A-884E-AAD3-48F798643429}" srcId="{2FEACC4D-768D-0E42-9B48-9EDFD0E56B87}" destId="{10B73456-F66F-CA4F-9689-DA7F036BB6A7}" srcOrd="0" destOrd="0" parTransId="{EAA0C5E7-CB84-234E-B71A-4DE6F2972DB5}" sibTransId="{D426A2F3-7E3D-E440-81BF-91B75401CF33}"/>
    <dgm:cxn modelId="{0E6C1BB1-D434-A541-B507-6E96D906A59B}" type="presOf" srcId="{2CCE596E-9433-5148-85A0-0E6061927B9F}" destId="{E1B5D1FE-4E99-BB48-B438-E3EC62C9FC82}" srcOrd="0" destOrd="0" presId="urn:microsoft.com/office/officeart/2005/8/layout/hList9"/>
    <dgm:cxn modelId="{745873B2-4423-0E4A-8353-845F9DE5CF38}" type="presOf" srcId="{DB24027D-D056-2147-B2A9-B6DBADC4764E}" destId="{88F73B5A-A640-D54A-8578-20E987B2F34F}" srcOrd="0" destOrd="1" presId="urn:microsoft.com/office/officeart/2005/8/layout/hList9"/>
    <dgm:cxn modelId="{6008D2B3-9E46-6F41-983D-5BF4087E70B6}" srcId="{FBEA9B3C-7E4E-4645-B5F3-3B8071271687}" destId="{F8C15D1F-1256-1746-A5E3-1B186B7ECA8E}" srcOrd="1" destOrd="0" parTransId="{86C00244-B299-C14F-A299-5673176248B5}" sibTransId="{38DFDEA8-CA40-684E-8879-D98D13736FD4}"/>
    <dgm:cxn modelId="{AAEEFDB3-30D4-2D4E-800E-53EE3CE7AC98}" type="presOf" srcId="{9CC66453-A217-0B49-AC89-6E15EA0F8755}" destId="{0A510148-3890-554D-9794-7BB0D0C34F6C}" srcOrd="1" destOrd="4" presId="urn:microsoft.com/office/officeart/2005/8/layout/hList9"/>
    <dgm:cxn modelId="{CAF841B4-7B92-B341-8AD6-6874DAACE87E}" type="presOf" srcId="{B8E3E7BF-1803-8A41-A069-67E73FCCBC2B}" destId="{88F73B5A-A640-D54A-8578-20E987B2F34F}" srcOrd="0" destOrd="7" presId="urn:microsoft.com/office/officeart/2005/8/layout/hList9"/>
    <dgm:cxn modelId="{C3BBD9B5-4D90-4949-B500-5A9E0794FE53}" type="presOf" srcId="{FBEA9B3C-7E4E-4645-B5F3-3B8071271687}" destId="{255F5D83-EC8E-1F4E-9853-A1470CF377FA}" srcOrd="1" destOrd="0" presId="urn:microsoft.com/office/officeart/2005/8/layout/hList9"/>
    <dgm:cxn modelId="{E79822B9-EBDE-8D49-90E0-9AB3F773EEFB}" srcId="{5E41D02B-D650-AF47-90A3-5599C9BDFD21}" destId="{8FF0FFD3-C41E-E649-8EFB-867E250D9B3F}" srcOrd="7" destOrd="0" parTransId="{EE01AD30-EED4-254A-A03A-A67459EB3924}" sibTransId="{5783F175-BC95-D24C-97EC-06EC0B53F7D4}"/>
    <dgm:cxn modelId="{86DC96BA-2C8F-9540-9E90-7D289471668D}" type="presOf" srcId="{65BE2F3B-4012-DD45-82FC-CF7CC8C3C15A}" destId="{785DC66F-D7EC-AB4E-B55F-15100FD16A9F}" srcOrd="1" destOrd="0" presId="urn:microsoft.com/office/officeart/2005/8/layout/hList9"/>
    <dgm:cxn modelId="{33B6D1BB-57F7-2646-A821-64A683EA0D2C}" type="presOf" srcId="{545CC521-97F1-D744-B3BD-77B7C43D6615}" destId="{0A510148-3890-554D-9794-7BB0D0C34F6C}" srcOrd="1" destOrd="5" presId="urn:microsoft.com/office/officeart/2005/8/layout/hList9"/>
    <dgm:cxn modelId="{8B16ACBC-616D-104F-8F3E-59D06D88DD91}" srcId="{BE4D4A86-189F-9349-9E53-333ADFB3F7DB}" destId="{8EDCAB0B-976C-594D-BA99-364D766EB6FC}" srcOrd="3" destOrd="0" parTransId="{8DDB545A-0906-2344-99D5-05F414112909}" sibTransId="{DC4F7ACB-C5EA-9F4F-97C0-99DB50FCFF6D}"/>
    <dgm:cxn modelId="{D145D9BD-2950-494B-8B75-AF87C16BDFFD}" srcId="{BE4D4A86-189F-9349-9E53-333ADFB3F7DB}" destId="{DAEC9272-B6BC-6D45-9656-15C1259F24BE}" srcOrd="4" destOrd="0" parTransId="{42E4F60F-D2A3-5F42-BB44-6BBB3396D67B}" sibTransId="{03B713F7-EEA7-F146-A2D2-8F9A94B7A98F}"/>
    <dgm:cxn modelId="{95DB4CBE-B45D-C741-87D7-A6B58A4C1487}" type="presOf" srcId="{19E31C75-A7C0-BE4A-9A6F-FE2A482028DC}" destId="{0A510148-3890-554D-9794-7BB0D0C34F6C}" srcOrd="1" destOrd="11" presId="urn:microsoft.com/office/officeart/2005/8/layout/hList9"/>
    <dgm:cxn modelId="{410163C0-7568-0C43-8476-E9911CD67C72}" srcId="{5E41D02B-D650-AF47-90A3-5599C9BDFD21}" destId="{19E31C75-A7C0-BE4A-9A6F-FE2A482028DC}" srcOrd="10" destOrd="0" parTransId="{BEA61C66-A641-144E-AE52-FDCC19AAB75F}" sibTransId="{9BCE29CB-8F8D-8F4A-95CA-3E4A6F5EC3C7}"/>
    <dgm:cxn modelId="{8AA715C2-836D-BD46-8327-27B419BB8EE1}" type="presOf" srcId="{4C2B57C9-B5AA-B648-991F-FE74FD93F144}" destId="{80DF4FE6-D029-9440-A667-AED52C3114E1}" srcOrd="1" destOrd="3" presId="urn:microsoft.com/office/officeart/2005/8/layout/hList9"/>
    <dgm:cxn modelId="{987DABC3-19B0-8640-911B-E30610F9A611}" srcId="{5E41D02B-D650-AF47-90A3-5599C9BDFD21}" destId="{545CC521-97F1-D744-B3BD-77B7C43D6615}" srcOrd="4" destOrd="0" parTransId="{585D4C3C-A753-6B4B-9108-6ED9C48DB21F}" sibTransId="{7F3AFC70-12AB-9B4E-8839-1DC5758F5813}"/>
    <dgm:cxn modelId="{CC9149C8-D33F-7749-B696-B765340513CC}" type="presOf" srcId="{F8C15D1F-1256-1746-A5E3-1B186B7ECA8E}" destId="{255F5D83-EC8E-1F4E-9853-A1470CF377FA}" srcOrd="1" destOrd="2" presId="urn:microsoft.com/office/officeart/2005/8/layout/hList9"/>
    <dgm:cxn modelId="{DC7769C9-8DB8-A14A-B82B-3CD251B4DC0A}" type="presOf" srcId="{7DDA174A-2E70-4B47-9AD4-CC25634DF343}" destId="{255F5D83-EC8E-1F4E-9853-A1470CF377FA}" srcOrd="1" destOrd="3" presId="urn:microsoft.com/office/officeart/2005/8/layout/hList9"/>
    <dgm:cxn modelId="{5D6C47CA-A0FA-5445-902C-23BBCE292AA1}" srcId="{BE4D4A86-189F-9349-9E53-333ADFB3F7DB}" destId="{1FE1C3C2-09D3-4E40-AB91-296C401DEC8C}" srcOrd="8" destOrd="0" parTransId="{5BD99F3C-30E7-6E46-A011-968E6679179D}" sibTransId="{3558C16B-2196-6D45-A955-D26F31722ADE}"/>
    <dgm:cxn modelId="{458A89CD-31FF-2043-A33C-82F9966C4182}" type="presOf" srcId="{19E31C75-A7C0-BE4A-9A6F-FE2A482028DC}" destId="{88F73B5A-A640-D54A-8578-20E987B2F34F}" srcOrd="0" destOrd="11" presId="urn:microsoft.com/office/officeart/2005/8/layout/hList9"/>
    <dgm:cxn modelId="{590B33D2-8672-C84D-AF7E-35B20F883965}" type="presOf" srcId="{2FEACC4D-768D-0E42-9B48-9EDFD0E56B87}" destId="{FE0CB929-9838-4146-8B52-FA8FE4CCC7BC}" srcOrd="1" destOrd="0" presId="urn:microsoft.com/office/officeart/2005/8/layout/hList9"/>
    <dgm:cxn modelId="{DFF25AD2-150E-C842-9D00-ED4CF599A0DC}" type="presOf" srcId="{C78E2E3E-BA6C-6348-A448-2252037FC44F}" destId="{88F73B5A-A640-D54A-8578-20E987B2F34F}" srcOrd="0" destOrd="10" presId="urn:microsoft.com/office/officeart/2005/8/layout/hList9"/>
    <dgm:cxn modelId="{0FC8FCD5-FC47-5D4B-99F5-BEFBD8F0D4A6}" srcId="{5E41D02B-D650-AF47-90A3-5599C9BDFD21}" destId="{9CC66453-A217-0B49-AC89-6E15EA0F8755}" srcOrd="3" destOrd="0" parTransId="{DE14AB2B-3572-A847-86E2-841139FAD341}" sibTransId="{41142E04-278B-0344-BF6C-42EBE8E76465}"/>
    <dgm:cxn modelId="{B90956DB-75F0-F848-AD88-0ED656A67536}" srcId="{67339A2D-9190-9542-B614-C6C919F85177}" destId="{BE4D4A86-189F-9349-9E53-333ADFB3F7DB}" srcOrd="2" destOrd="0" parTransId="{CAA3E353-0430-574A-8B2C-C9855FAB5438}" sibTransId="{B206EDDF-13B6-A940-9F40-35FC7585C4A3}"/>
    <dgm:cxn modelId="{307FC7E0-7D9A-864E-B159-10AAE2688E7F}" type="presOf" srcId="{83A262D2-C418-8040-AFE0-FBCDFA8FBA58}" destId="{80DF4FE6-D029-9440-A667-AED52C3114E1}" srcOrd="1" destOrd="2" presId="urn:microsoft.com/office/officeart/2005/8/layout/hList9"/>
    <dgm:cxn modelId="{72E3A1E5-041E-B742-8F45-0EDDD8A1A018}" type="presOf" srcId="{1FE1C3C2-09D3-4E40-AB91-296C401DEC8C}" destId="{07E8CDFF-8E0F-E244-B80D-FDDF4796B3CF}" srcOrd="0" destOrd="9" presId="urn:microsoft.com/office/officeart/2005/8/layout/hList9"/>
    <dgm:cxn modelId="{A021EDE5-BBDC-3644-B5E7-614426C5F266}" type="presOf" srcId="{C78E2E3E-BA6C-6348-A448-2252037FC44F}" destId="{0A510148-3890-554D-9794-7BB0D0C34F6C}" srcOrd="1" destOrd="10" presId="urn:microsoft.com/office/officeart/2005/8/layout/hList9"/>
    <dgm:cxn modelId="{619202E7-60B7-CA4D-B144-D574ECFEB83B}" type="presOf" srcId="{4C2B57C9-B5AA-B648-991F-FE74FD93F144}" destId="{07E8CDFF-8E0F-E244-B80D-FDDF4796B3CF}" srcOrd="0" destOrd="3" presId="urn:microsoft.com/office/officeart/2005/8/layout/hList9"/>
    <dgm:cxn modelId="{33DFA5EA-5DEE-9B43-875B-AF8578AFF981}" type="presOf" srcId="{8EDCAB0B-976C-594D-BA99-364D766EB6FC}" destId="{80DF4FE6-D029-9440-A667-AED52C3114E1}" srcOrd="1" destOrd="4" presId="urn:microsoft.com/office/officeart/2005/8/layout/hList9"/>
    <dgm:cxn modelId="{342562ED-91B4-4146-B8C6-C77B296C47C0}" type="presOf" srcId="{FBEA9B3C-7E4E-4645-B5F3-3B8071271687}" destId="{C5BDA2BC-EECB-C74F-A184-0BBF649CA222}" srcOrd="0" destOrd="0" presId="urn:microsoft.com/office/officeart/2005/8/layout/hList9"/>
    <dgm:cxn modelId="{5C1F7FED-8404-384C-8D79-8D6CD6C9311D}" type="presOf" srcId="{545CC521-97F1-D744-B3BD-77B7C43D6615}" destId="{88F73B5A-A640-D54A-8578-20E987B2F34F}" srcOrd="0" destOrd="5" presId="urn:microsoft.com/office/officeart/2005/8/layout/hList9"/>
    <dgm:cxn modelId="{54D0D4EF-6C4D-3047-9078-8FF537F14AF0}" type="presOf" srcId="{7DDA174A-2E70-4B47-9AD4-CC25634DF343}" destId="{C5BDA2BC-EECB-C74F-A184-0BBF649CA222}" srcOrd="0" destOrd="3" presId="urn:microsoft.com/office/officeart/2005/8/layout/hList9"/>
    <dgm:cxn modelId="{8D3404F1-1DE9-BB46-95C3-6C3D079B87D1}" type="presOf" srcId="{1FE1C3C2-09D3-4E40-AB91-296C401DEC8C}" destId="{80DF4FE6-D029-9440-A667-AED52C3114E1}" srcOrd="1" destOrd="9" presId="urn:microsoft.com/office/officeart/2005/8/layout/hList9"/>
    <dgm:cxn modelId="{D2D326F3-3224-4D44-BB6D-2ADC316E17B3}" type="presOf" srcId="{DAEC9272-B6BC-6D45-9656-15C1259F24BE}" destId="{80DF4FE6-D029-9440-A667-AED52C3114E1}" srcOrd="1" destOrd="5" presId="urn:microsoft.com/office/officeart/2005/8/layout/hList9"/>
    <dgm:cxn modelId="{B38484F5-F1AC-DA49-B506-5A9695C349B3}" type="presOf" srcId="{C1C042D9-34D3-7046-97E4-C313B2B4F2CD}" destId="{80DF4FE6-D029-9440-A667-AED52C3114E1}" srcOrd="1" destOrd="7" presId="urn:microsoft.com/office/officeart/2005/8/layout/hList9"/>
    <dgm:cxn modelId="{A54144F7-5639-7146-9254-FB88F9C035C2}" srcId="{2CCE596E-9433-5148-85A0-0E6061927B9F}" destId="{5E41D02B-D650-AF47-90A3-5599C9BDFD21}" srcOrd="2" destOrd="0" parTransId="{E4A91126-5D94-2849-9B2C-FAC7FCD21A45}" sibTransId="{995A204C-35B7-7445-92C4-7F2D09077B03}"/>
    <dgm:cxn modelId="{E977ABFA-4981-2E4D-84E0-68B2F72B836F}" srcId="{5E41D02B-D650-AF47-90A3-5599C9BDFD21}" destId="{FA7087FE-A649-2F48-A25E-DE021CE7B954}" srcOrd="1" destOrd="0" parTransId="{CBCCF2AF-9FB4-5A44-A6B4-8B8146656EB4}" sibTransId="{69AAFA38-2DAB-A148-AD7C-CC0075997218}"/>
    <dgm:cxn modelId="{36FD49FB-BBEA-BB44-9F57-421DF8CC01A7}" srcId="{E477B5EC-3366-9B4D-B787-342B60031898}" destId="{2CCE596E-9433-5148-85A0-0E6061927B9F}" srcOrd="1" destOrd="0" parTransId="{2E6BEF62-254B-2541-B956-64EB15ADE763}" sibTransId="{027B3D9D-E33D-AD48-A025-56AE0132C02F}"/>
    <dgm:cxn modelId="{E487D184-D141-E146-924F-995FBD1EA68A}" type="presParOf" srcId="{65C5E2B4-D852-7644-A7D5-203BA5A794DF}" destId="{C27FA512-F73A-C94D-9A9A-ADEE8901CD1E}" srcOrd="0" destOrd="0" presId="urn:microsoft.com/office/officeart/2005/8/layout/hList9"/>
    <dgm:cxn modelId="{C4A71879-CE77-7042-9D55-0F4D04D8B82B}" type="presParOf" srcId="{65C5E2B4-D852-7644-A7D5-203BA5A794DF}" destId="{F321D790-35F4-A749-A379-001B5421EE76}" srcOrd="1" destOrd="0" presId="urn:microsoft.com/office/officeart/2005/8/layout/hList9"/>
    <dgm:cxn modelId="{DB88B025-909A-F945-A090-80D8B5D6F3C4}" type="presParOf" srcId="{F321D790-35F4-A749-A379-001B5421EE76}" destId="{F4C88DFA-3A8A-DB4C-8C55-A791A522FF1D}" srcOrd="0" destOrd="0" presId="urn:microsoft.com/office/officeart/2005/8/layout/hList9"/>
    <dgm:cxn modelId="{C61D8588-C89C-E944-88CA-FCFC95D03909}" type="presParOf" srcId="{F321D790-35F4-A749-A379-001B5421EE76}" destId="{5F5EF912-9E6D-5842-B74D-CCCF2DF1E240}" srcOrd="1" destOrd="0" presId="urn:microsoft.com/office/officeart/2005/8/layout/hList9"/>
    <dgm:cxn modelId="{CA220ABD-0845-9E4C-8A9C-22FC506270F9}" type="presParOf" srcId="{5F5EF912-9E6D-5842-B74D-CCCF2DF1E240}" destId="{CFD1B8CD-DE59-B644-B90E-D6FB545B818D}" srcOrd="0" destOrd="0" presId="urn:microsoft.com/office/officeart/2005/8/layout/hList9"/>
    <dgm:cxn modelId="{997A45B4-7692-C34E-BC0C-E51142AA0DE2}" type="presParOf" srcId="{5F5EF912-9E6D-5842-B74D-CCCF2DF1E240}" destId="{785DC66F-D7EC-AB4E-B55F-15100FD16A9F}" srcOrd="1" destOrd="0" presId="urn:microsoft.com/office/officeart/2005/8/layout/hList9"/>
    <dgm:cxn modelId="{3272E62C-108B-A642-BB5E-CB7FD905CCE5}" type="presParOf" srcId="{F321D790-35F4-A749-A379-001B5421EE76}" destId="{F0D3B1D0-9A88-A149-883B-44C5854ABC28}" srcOrd="2" destOrd="0" presId="urn:microsoft.com/office/officeart/2005/8/layout/hList9"/>
    <dgm:cxn modelId="{5B349F37-AD67-5B4D-BCA4-888C64E723F3}" type="presParOf" srcId="{F0D3B1D0-9A88-A149-883B-44C5854ABC28}" destId="{490370B3-0E2F-A946-B029-607855336602}" srcOrd="0" destOrd="0" presId="urn:microsoft.com/office/officeart/2005/8/layout/hList9"/>
    <dgm:cxn modelId="{518F8CD4-765B-F24E-9299-EC33AAA2709C}" type="presParOf" srcId="{F0D3B1D0-9A88-A149-883B-44C5854ABC28}" destId="{354B8B65-65BA-114E-9941-899AE2DAFEE2}" srcOrd="1" destOrd="0" presId="urn:microsoft.com/office/officeart/2005/8/layout/hList9"/>
    <dgm:cxn modelId="{0104AA6F-F4E6-F74A-AB09-92CBF05FC512}" type="presParOf" srcId="{F321D790-35F4-A749-A379-001B5421EE76}" destId="{C9A505FE-DD25-BE46-85D0-418606E0750A}" srcOrd="3" destOrd="0" presId="urn:microsoft.com/office/officeart/2005/8/layout/hList9"/>
    <dgm:cxn modelId="{93A70A3D-4052-994E-9272-53C2CD9EAC6E}" type="presParOf" srcId="{C9A505FE-DD25-BE46-85D0-418606E0750A}" destId="{07E8CDFF-8E0F-E244-B80D-FDDF4796B3CF}" srcOrd="0" destOrd="0" presId="urn:microsoft.com/office/officeart/2005/8/layout/hList9"/>
    <dgm:cxn modelId="{C02A4DDE-3DA7-A548-985D-667D402917DC}" type="presParOf" srcId="{C9A505FE-DD25-BE46-85D0-418606E0750A}" destId="{80DF4FE6-D029-9440-A667-AED52C3114E1}" srcOrd="1" destOrd="0" presId="urn:microsoft.com/office/officeart/2005/8/layout/hList9"/>
    <dgm:cxn modelId="{1DEE3D94-713A-E345-86B7-F382A46F8BC4}" type="presParOf" srcId="{65C5E2B4-D852-7644-A7D5-203BA5A794DF}" destId="{0BED39ED-B4D9-E840-8E70-BA28ED3D28BD}" srcOrd="2" destOrd="0" presId="urn:microsoft.com/office/officeart/2005/8/layout/hList9"/>
    <dgm:cxn modelId="{F71BC536-F959-174A-9DA8-10FBF32BE895}" type="presParOf" srcId="{65C5E2B4-D852-7644-A7D5-203BA5A794DF}" destId="{06DACDD5-2932-6842-B237-F2C32BD7B941}" srcOrd="3" destOrd="0" presId="urn:microsoft.com/office/officeart/2005/8/layout/hList9"/>
    <dgm:cxn modelId="{925E94BB-C5D6-9543-9AE6-4FC31B14A632}" type="presParOf" srcId="{65C5E2B4-D852-7644-A7D5-203BA5A794DF}" destId="{0D0BAA49-98F3-5A4C-BA1A-6B73920E2F5D}" srcOrd="4" destOrd="0" presId="urn:microsoft.com/office/officeart/2005/8/layout/hList9"/>
    <dgm:cxn modelId="{B4C6FF1D-E7C1-2143-A4EE-63508BA36401}" type="presParOf" srcId="{65C5E2B4-D852-7644-A7D5-203BA5A794DF}" destId="{61B424F0-9FCD-BA4D-9999-1CF32F08F11D}" srcOrd="5" destOrd="0" presId="urn:microsoft.com/office/officeart/2005/8/layout/hList9"/>
    <dgm:cxn modelId="{2B0B88B6-B1AD-5142-94A4-8D8F0DE5F8AE}" type="presParOf" srcId="{65C5E2B4-D852-7644-A7D5-203BA5A794DF}" destId="{5A8FDC33-65D1-A042-9092-35D48D1784A3}" srcOrd="6" destOrd="0" presId="urn:microsoft.com/office/officeart/2005/8/layout/hList9"/>
    <dgm:cxn modelId="{B07DFD8D-37CC-6A46-9E4B-9A5FBE4628DF}" type="presParOf" srcId="{5A8FDC33-65D1-A042-9092-35D48D1784A3}" destId="{B7A5A36F-1F40-9646-A856-EE200F577DD8}" srcOrd="0" destOrd="0" presId="urn:microsoft.com/office/officeart/2005/8/layout/hList9"/>
    <dgm:cxn modelId="{0E7B21A7-E22D-C246-BC9F-2AC74F1EEA7D}" type="presParOf" srcId="{5A8FDC33-65D1-A042-9092-35D48D1784A3}" destId="{FA2B1FCF-9C92-3040-AE8E-9C219179B061}" srcOrd="1" destOrd="0" presId="urn:microsoft.com/office/officeart/2005/8/layout/hList9"/>
    <dgm:cxn modelId="{B71068C4-5972-F648-946D-A11610A11008}" type="presParOf" srcId="{FA2B1FCF-9C92-3040-AE8E-9C219179B061}" destId="{C5BDA2BC-EECB-C74F-A184-0BBF649CA222}" srcOrd="0" destOrd="0" presId="urn:microsoft.com/office/officeart/2005/8/layout/hList9"/>
    <dgm:cxn modelId="{6A90116D-28B0-F742-A8BA-42DFE6775CC0}" type="presParOf" srcId="{FA2B1FCF-9C92-3040-AE8E-9C219179B061}" destId="{255F5D83-EC8E-1F4E-9853-A1470CF377FA}" srcOrd="1" destOrd="0" presId="urn:microsoft.com/office/officeart/2005/8/layout/hList9"/>
    <dgm:cxn modelId="{D65909BD-5220-A844-ABEA-EA919A1E002A}" type="presParOf" srcId="{5A8FDC33-65D1-A042-9092-35D48D1784A3}" destId="{8189FE28-11DF-BA44-B0F8-661E73195DD6}" srcOrd="2" destOrd="0" presId="urn:microsoft.com/office/officeart/2005/8/layout/hList9"/>
    <dgm:cxn modelId="{2010CC33-8EFE-3D47-9AD9-AA0146376564}" type="presParOf" srcId="{8189FE28-11DF-BA44-B0F8-661E73195DD6}" destId="{18AACE8F-279C-904C-B710-1431EEC5DA69}" srcOrd="0" destOrd="0" presId="urn:microsoft.com/office/officeart/2005/8/layout/hList9"/>
    <dgm:cxn modelId="{DD7ABFFC-E8B3-9242-AD97-AC0FB70783B0}" type="presParOf" srcId="{8189FE28-11DF-BA44-B0F8-661E73195DD6}" destId="{FE0CB929-9838-4146-8B52-FA8FE4CCC7BC}" srcOrd="1" destOrd="0" presId="urn:microsoft.com/office/officeart/2005/8/layout/hList9"/>
    <dgm:cxn modelId="{8FE164E8-356E-A940-B42C-E55A7FDC0CC9}" type="presParOf" srcId="{5A8FDC33-65D1-A042-9092-35D48D1784A3}" destId="{09F2BFF1-48DA-7245-8E34-B4944DFE09A1}" srcOrd="3" destOrd="0" presId="urn:microsoft.com/office/officeart/2005/8/layout/hList9"/>
    <dgm:cxn modelId="{54BFE4B9-90E3-1F47-A1F0-9B6E57761323}" type="presParOf" srcId="{09F2BFF1-48DA-7245-8E34-B4944DFE09A1}" destId="{88F73B5A-A640-D54A-8578-20E987B2F34F}" srcOrd="0" destOrd="0" presId="urn:microsoft.com/office/officeart/2005/8/layout/hList9"/>
    <dgm:cxn modelId="{B147684C-A53D-0542-AF3A-248945BE17E1}" type="presParOf" srcId="{09F2BFF1-48DA-7245-8E34-B4944DFE09A1}" destId="{0A510148-3890-554D-9794-7BB0D0C34F6C}" srcOrd="1" destOrd="0" presId="urn:microsoft.com/office/officeart/2005/8/layout/hList9"/>
    <dgm:cxn modelId="{A800BE71-3FC2-5F4C-BD4A-74234193E683}" type="presParOf" srcId="{65C5E2B4-D852-7644-A7D5-203BA5A794DF}" destId="{7A082D40-A6D6-B744-AA3A-1375D5C90ED4}" srcOrd="7" destOrd="0" presId="urn:microsoft.com/office/officeart/2005/8/layout/hList9"/>
    <dgm:cxn modelId="{09DE1BE9-65A4-0549-870E-DF821F4A299C}" type="presParOf" srcId="{65C5E2B4-D852-7644-A7D5-203BA5A794DF}" destId="{E1B5D1FE-4E99-BB48-B438-E3EC62C9FC8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1B8CD-DE59-B644-B90E-D6FB545B818D}">
      <dsp:nvSpPr>
        <dsp:cNvPr id="0" name=""/>
        <dsp:cNvSpPr/>
      </dsp:nvSpPr>
      <dsp:spPr>
        <a:xfrm>
          <a:off x="1889288" y="1660519"/>
          <a:ext cx="3547097" cy="1115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patient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scanning schedule</a:t>
          </a:r>
        </a:p>
      </dsp:txBody>
      <dsp:txXfrm>
        <a:off x="2456823" y="1660519"/>
        <a:ext cx="2979561" cy="1115826"/>
      </dsp:txXfrm>
    </dsp:sp>
    <dsp:sp modelId="{490370B3-0E2F-A946-B029-607855336602}">
      <dsp:nvSpPr>
        <dsp:cNvPr id="0" name=""/>
        <dsp:cNvSpPr/>
      </dsp:nvSpPr>
      <dsp:spPr>
        <a:xfrm>
          <a:off x="1889288" y="2776346"/>
          <a:ext cx="3547097" cy="8409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calibrated parameters</a:t>
          </a:r>
        </a:p>
      </dsp:txBody>
      <dsp:txXfrm>
        <a:off x="2456823" y="2776346"/>
        <a:ext cx="2979561" cy="840938"/>
      </dsp:txXfrm>
    </dsp:sp>
    <dsp:sp modelId="{07E8CDFF-8E0F-E244-B80D-FDDF4796B3CF}">
      <dsp:nvSpPr>
        <dsp:cNvPr id="0" name=""/>
        <dsp:cNvSpPr/>
      </dsp:nvSpPr>
      <dsp:spPr>
        <a:xfrm>
          <a:off x="1889288" y="3617284"/>
          <a:ext cx="3547097" cy="2170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NtcFD3DmechOPUT1to2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Boundaries3DUT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Diffy3D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NtcFDmech3DUTLogisticOnly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forwardsolveLogisticOnly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ThreeDmech_opt_solver_bcg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ThreeDmeq_matrix_builder_opt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ThreeDstress_calc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ccc_barnes2</a:t>
          </a:r>
        </a:p>
      </dsp:txBody>
      <dsp:txXfrm>
        <a:off x="2456823" y="3617284"/>
        <a:ext cx="2979561" cy="2170108"/>
      </dsp:txXfrm>
    </dsp:sp>
    <dsp:sp modelId="{06DACDD5-2932-6842-B237-F2C32BD7B941}">
      <dsp:nvSpPr>
        <dsp:cNvPr id="0" name=""/>
        <dsp:cNvSpPr/>
      </dsp:nvSpPr>
      <dsp:spPr>
        <a:xfrm>
          <a:off x="152078" y="792910"/>
          <a:ext cx="2169024" cy="21690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Calibration</a:t>
          </a:r>
        </a:p>
      </dsp:txBody>
      <dsp:txXfrm>
        <a:off x="469724" y="1110556"/>
        <a:ext cx="1533732" cy="1533732"/>
      </dsp:txXfrm>
    </dsp:sp>
    <dsp:sp modelId="{C5BDA2BC-EECB-C74F-A184-0BBF649CA222}">
      <dsp:nvSpPr>
        <dsp:cNvPr id="0" name=""/>
        <dsp:cNvSpPr/>
      </dsp:nvSpPr>
      <dsp:spPr>
        <a:xfrm>
          <a:off x="7309857" y="1660519"/>
          <a:ext cx="3522747" cy="13146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Inputs: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patient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scanning schedule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calibrated parameters</a:t>
          </a:r>
        </a:p>
      </dsp:txBody>
      <dsp:txXfrm>
        <a:off x="7873497" y="1660519"/>
        <a:ext cx="2959107" cy="1314651"/>
      </dsp:txXfrm>
    </dsp:sp>
    <dsp:sp modelId="{18AACE8F-279C-904C-B710-1431EEC5DA69}">
      <dsp:nvSpPr>
        <dsp:cNvPr id="0" name=""/>
        <dsp:cNvSpPr/>
      </dsp:nvSpPr>
      <dsp:spPr>
        <a:xfrm>
          <a:off x="7309857" y="2975171"/>
          <a:ext cx="3522747" cy="9260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3D patient-specific prediction</a:t>
          </a:r>
        </a:p>
      </dsp:txBody>
      <dsp:txXfrm>
        <a:off x="7873497" y="2975171"/>
        <a:ext cx="2959107" cy="926007"/>
      </dsp:txXfrm>
    </dsp:sp>
    <dsp:sp modelId="{88F73B5A-A640-D54A-8578-20E987B2F34F}">
      <dsp:nvSpPr>
        <dsp:cNvPr id="0" name=""/>
        <dsp:cNvSpPr/>
      </dsp:nvSpPr>
      <dsp:spPr>
        <a:xfrm>
          <a:off x="7309857" y="3901178"/>
          <a:ext cx="3522747" cy="2170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Functions: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ModelRunFDMech3DUTLogisticOnly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Boundaries3DUT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Diffy3D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NtcFDmech3DUTLogisticOnly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forwardsolveLogisticOnly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ThreeDmech_opt_solver_bcg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ThreeDmeq_matrix_builder_opt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ThreeDstress_calc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DiceAndCC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ccc_barnes2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regionprops3</a:t>
          </a:r>
        </a:p>
      </dsp:txBody>
      <dsp:txXfrm>
        <a:off x="7873497" y="3901178"/>
        <a:ext cx="2959107" cy="2170108"/>
      </dsp:txXfrm>
    </dsp:sp>
    <dsp:sp modelId="{E1B5D1FE-4E99-BB48-B438-E3EC62C9FC82}">
      <dsp:nvSpPr>
        <dsp:cNvPr id="0" name=""/>
        <dsp:cNvSpPr/>
      </dsp:nvSpPr>
      <dsp:spPr>
        <a:xfrm>
          <a:off x="5608131" y="792910"/>
          <a:ext cx="2169024" cy="21690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Simulation</a:t>
          </a:r>
        </a:p>
      </dsp:txBody>
      <dsp:txXfrm>
        <a:off x="5925777" y="1110556"/>
        <a:ext cx="1533732" cy="153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16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6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CE3F5F8-AF06-4B30-8DF2-0B1EA6A5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660C5-D351-554F-9BC0-2074E87E5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Breast cancer response  model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608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7A656C-7DEE-9C44-8F5B-2B3F2200B2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8892" y="2274100"/>
                <a:ext cx="8814216" cy="698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𝜕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𝑁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,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𝑡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)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𝜕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charset="0"/>
                            <a:ea typeface="Calibri" charset="0"/>
                            <a:cs typeface="Arial" charset="0"/>
                          </a:rPr>
                          <m:t>𝑡</m:t>
                        </m:r>
                      </m:den>
                    </m:f>
                    <m:r>
                      <a:rPr lang="en-US" sz="2600" i="1">
                        <a:solidFill>
                          <a:srgbClr val="000000"/>
                        </a:solidFill>
                        <a:latin typeface="Cambria Math" charset="0"/>
                        <a:ea typeface="Calibri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Arial" charset="0"/>
                      </a:rPr>
                      <m:t>∇</m:t>
                    </m:r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Arial" charset="0"/>
                      </a:rPr>
                      <m:t>⋅</m:t>
                    </m:r>
                    <m:d>
                      <m:d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∇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charset="0"/>
                                    <a:cs typeface="Arial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Arial" charset="0"/>
                      </a:rPr>
                      <m:t>+</m:t>
                    </m:r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Arial" charset="0"/>
                      </a:rPr>
                      <m:t>𝑘</m:t>
                    </m:r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Arial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𝑥</m:t>
                        </m:r>
                      </m:e>
                    </m:acc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Arial" charset="0"/>
                      </a:rPr>
                      <m:t>)</m:t>
                    </m:r>
                    <m:d>
                      <m:d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charset="0"/>
                                        <a:cs typeface="Arial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charset="0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charset="0"/>
                                    <a:cs typeface="Arial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charset="0"/>
                        <a:cs typeface="Arial" charset="0"/>
                      </a:rPr>
                      <m:t>𝑁</m:t>
                    </m:r>
                    <m:d>
                      <m:dPr>
                        <m:ctrlP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Arial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,</m:t>
                        </m:r>
                        <m:r>
                          <a:rPr 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600" i="1" dirty="0">
                    <a:solidFill>
                      <a:srgbClr val="000000"/>
                    </a:solidFill>
                    <a:latin typeface="Cambria Math" charset="0"/>
                    <a:ea typeface="Times New Roman" charset="0"/>
                    <a:cs typeface="Arial" charset="0"/>
                  </a:rPr>
                  <a:t> </a:t>
                </a:r>
                <a:endParaRPr lang="en-US" sz="2600" i="1" dirty="0">
                  <a:latin typeface="Times New Roman" charset="0"/>
                  <a:ea typeface="Calibri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7A656C-7DEE-9C44-8F5B-2B3F2200B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92" y="2274100"/>
                <a:ext cx="8814216" cy="698525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C0F87BFD-79E4-6840-A4AF-55EEF76B1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10546"/>
              </p:ext>
            </p:extLst>
          </p:nvPr>
        </p:nvGraphicFramePr>
        <p:xfrm>
          <a:off x="1965325" y="3159338"/>
          <a:ext cx="82613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7772400" imgH="1092200" progId="Word.Document.12">
                  <p:embed/>
                </p:oleObj>
              </mc:Choice>
              <mc:Fallback>
                <p:oleObj name="Document" r:id="rId4" imgW="7772400" imgH="1092200" progId="Word.Document.12">
                  <p:embed/>
                  <p:pic>
                    <p:nvPicPr>
                      <p:cNvPr id="10" name="Content Placeholder 4">
                        <a:extLst>
                          <a:ext uri="{FF2B5EF4-FFF2-40B4-BE49-F238E27FC236}">
                            <a16:creationId xmlns:a16="http://schemas.microsoft.com/office/drawing/2014/main" id="{85DFD0C6-D80A-BA48-9154-F3F14DBD29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5325" y="3159338"/>
                        <a:ext cx="8261350" cy="1154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B562E5-AD07-0445-9C2B-56E7E8CCC498}"/>
              </a:ext>
            </a:extLst>
          </p:cNvPr>
          <p:cNvSpPr txBox="1"/>
          <p:nvPr/>
        </p:nvSpPr>
        <p:spPr>
          <a:xfrm>
            <a:off x="522514" y="598715"/>
            <a:ext cx="372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Mathematical model</a:t>
            </a:r>
          </a:p>
        </p:txBody>
      </p:sp>
    </p:spTree>
    <p:extLst>
      <p:ext uri="{BB962C8B-B14F-4D97-AF65-F5344CB8AC3E}">
        <p14:creationId xmlns:p14="http://schemas.microsoft.com/office/powerpoint/2010/main" val="144690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33F1-FB92-954E-AA22-C4A5A39E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summary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8259E2F-C3FE-E84C-8065-38355DF30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024574"/>
              </p:ext>
            </p:extLst>
          </p:nvPr>
        </p:nvGraphicFramePr>
        <p:xfrm>
          <a:off x="908304" y="694295"/>
          <a:ext cx="10691122" cy="6864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33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58EA-C254-C141-B2D5-F990FD6624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386" y="-1565892"/>
            <a:ext cx="10891838" cy="4114800"/>
          </a:xfrm>
        </p:spPr>
        <p:txBody>
          <a:bodyPr/>
          <a:lstStyle/>
          <a:p>
            <a:r>
              <a:rPr lang="en-US" dirty="0"/>
              <a:t>Workflow schematic: calibration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1BEA3-7E5B-BD4D-B0A4-4E4ED3FE9423}"/>
              </a:ext>
            </a:extLst>
          </p:cNvPr>
          <p:cNvSpPr/>
          <p:nvPr/>
        </p:nvSpPr>
        <p:spPr>
          <a:xfrm>
            <a:off x="1531276" y="942226"/>
            <a:ext cx="256643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NtcFD3DmechOPUT1to2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E2CCF-C289-7242-BE77-A722760615F3}"/>
              </a:ext>
            </a:extLst>
          </p:cNvPr>
          <p:cNvSpPr/>
          <p:nvPr/>
        </p:nvSpPr>
        <p:spPr>
          <a:xfrm>
            <a:off x="2727601" y="1492852"/>
            <a:ext cx="304495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Boundaries3DUT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1A1EA-63CD-8D4F-A503-6AB8BDB4B1DB}"/>
              </a:ext>
            </a:extLst>
          </p:cNvPr>
          <p:cNvSpPr/>
          <p:nvPr/>
        </p:nvSpPr>
        <p:spPr>
          <a:xfrm>
            <a:off x="2727603" y="2035537"/>
            <a:ext cx="304495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Diffy3D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89E4B-541E-3645-90A1-D7531B3FB494}"/>
              </a:ext>
            </a:extLst>
          </p:cNvPr>
          <p:cNvSpPr/>
          <p:nvPr/>
        </p:nvSpPr>
        <p:spPr>
          <a:xfrm>
            <a:off x="2727603" y="2578222"/>
            <a:ext cx="3044952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NtcFDmech3DUTLogisticOnly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623A9-B757-7640-B843-A68DC0049A8B}"/>
              </a:ext>
            </a:extLst>
          </p:cNvPr>
          <p:cNvSpPr/>
          <p:nvPr/>
        </p:nvSpPr>
        <p:spPr>
          <a:xfrm>
            <a:off x="3968449" y="5752988"/>
            <a:ext cx="3108960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ctr"/>
            <a:r>
              <a:rPr lang="en-US" sz="1600" dirty="0" err="1"/>
              <a:t>forwardsolveLogisticOnly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6E10A-4700-9146-B4FB-D4169AEE5CF0}"/>
              </a:ext>
            </a:extLst>
          </p:cNvPr>
          <p:cNvSpPr/>
          <p:nvPr/>
        </p:nvSpPr>
        <p:spPr>
          <a:xfrm>
            <a:off x="3966810" y="4224157"/>
            <a:ext cx="3108960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ctr"/>
            <a:r>
              <a:rPr lang="en-US" sz="1600" dirty="0" err="1"/>
              <a:t>ThreeDmech_opt_solver_bcg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8F113-03D2-3F4B-BBE0-1A9F5E58C8FC}"/>
              </a:ext>
            </a:extLst>
          </p:cNvPr>
          <p:cNvSpPr/>
          <p:nvPr/>
        </p:nvSpPr>
        <p:spPr>
          <a:xfrm>
            <a:off x="3966810" y="3663985"/>
            <a:ext cx="3108960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ctr"/>
            <a:r>
              <a:rPr lang="en-US" sz="1600" dirty="0" err="1"/>
              <a:t>ThreeDmeq_matrix_builder_opt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9018B-E171-5E47-9AB9-84002D18E335}"/>
              </a:ext>
            </a:extLst>
          </p:cNvPr>
          <p:cNvSpPr/>
          <p:nvPr/>
        </p:nvSpPr>
        <p:spPr>
          <a:xfrm>
            <a:off x="5115123" y="4696932"/>
            <a:ext cx="1960647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/>
              <a:t>ThreeDstress_calc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C4884-6A29-ED46-8EC6-508F9C1FDC7A}"/>
              </a:ext>
            </a:extLst>
          </p:cNvPr>
          <p:cNvSpPr/>
          <p:nvPr/>
        </p:nvSpPr>
        <p:spPr>
          <a:xfrm>
            <a:off x="2727601" y="6250604"/>
            <a:ext cx="304495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ccc_barnes2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D80FB5E-92FE-3D40-ADF2-511EFBD4BB8C}"/>
              </a:ext>
            </a:extLst>
          </p:cNvPr>
          <p:cNvSpPr/>
          <p:nvPr/>
        </p:nvSpPr>
        <p:spPr>
          <a:xfrm>
            <a:off x="2370683" y="2732175"/>
            <a:ext cx="415348" cy="3744039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2A46AB0-6B46-794D-A1E7-80B04BCAED94}"/>
              </a:ext>
            </a:extLst>
          </p:cNvPr>
          <p:cNvSpPr/>
          <p:nvPr/>
        </p:nvSpPr>
        <p:spPr>
          <a:xfrm>
            <a:off x="3674556" y="3022573"/>
            <a:ext cx="366230" cy="312776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131342-2F3C-C440-98B5-3110A09E22D2}"/>
              </a:ext>
            </a:extLst>
          </p:cNvPr>
          <p:cNvSpPr/>
          <p:nvPr/>
        </p:nvSpPr>
        <p:spPr>
          <a:xfrm>
            <a:off x="3966812" y="3103347"/>
            <a:ext cx="3108960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Diffy3D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64032-BF6B-9A46-9D2D-D3F7D2C792E9}"/>
              </a:ext>
            </a:extLst>
          </p:cNvPr>
          <p:cNvSpPr/>
          <p:nvPr/>
        </p:nvSpPr>
        <p:spPr>
          <a:xfrm>
            <a:off x="6136045" y="5169765"/>
            <a:ext cx="939725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Diffy3D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657A00-ECF0-A242-BE30-9216F68C1531}"/>
              </a:ext>
            </a:extLst>
          </p:cNvPr>
          <p:cNvSpPr txBox="1"/>
          <p:nvPr/>
        </p:nvSpPr>
        <p:spPr>
          <a:xfrm>
            <a:off x="8082507" y="884977"/>
            <a:ext cx="3704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data files:</a:t>
            </a:r>
          </a:p>
          <a:p>
            <a:pPr lvl="1"/>
            <a:r>
              <a:rPr lang="en-US" dirty="0" err="1"/>
              <a:t>testpatient.txt</a:t>
            </a:r>
            <a:endParaRPr lang="en-US" dirty="0"/>
          </a:p>
          <a:p>
            <a:pPr lvl="1"/>
            <a:r>
              <a:rPr lang="en-US" dirty="0" err="1"/>
              <a:t>BreastMask</a:t>
            </a:r>
            <a:r>
              <a:rPr lang="en-US" dirty="0"/>
              <a:t>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 err="1"/>
              <a:t>NativeX</a:t>
            </a:r>
            <a:r>
              <a:rPr lang="en-US" dirty="0"/>
              <a:t>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 err="1"/>
              <a:t>NativeY</a:t>
            </a:r>
            <a:r>
              <a:rPr lang="en-US" dirty="0"/>
              <a:t>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/>
              <a:t>NTC1_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/>
              <a:t>NTC2_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/>
              <a:t>Tissues1_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/>
              <a:t>Tissues2_ </a:t>
            </a:r>
            <a:r>
              <a:rPr lang="en-US" dirty="0" err="1"/>
              <a:t>testpatient.mat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F0856-D23F-CE44-9DD2-DFF6B465433B}"/>
              </a:ext>
            </a:extLst>
          </p:cNvPr>
          <p:cNvCxnSpPr>
            <a:cxnSpLocks/>
          </p:cNvCxnSpPr>
          <p:nvPr/>
        </p:nvCxnSpPr>
        <p:spPr>
          <a:xfrm flipH="1">
            <a:off x="4629553" y="1111503"/>
            <a:ext cx="31579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BCCF593-A4B2-6E47-9B64-407DD3C0DACC}"/>
              </a:ext>
            </a:extLst>
          </p:cNvPr>
          <p:cNvSpPr/>
          <p:nvPr/>
        </p:nvSpPr>
        <p:spPr>
          <a:xfrm>
            <a:off x="7984272" y="887965"/>
            <a:ext cx="3788058" cy="2609373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44E72-B821-BD47-A5B1-51531ACD6714}"/>
              </a:ext>
            </a:extLst>
          </p:cNvPr>
          <p:cNvSpPr txBox="1"/>
          <p:nvPr/>
        </p:nvSpPr>
        <p:spPr>
          <a:xfrm>
            <a:off x="2068355" y="4219878"/>
            <a:ext cx="227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step</a:t>
            </a:r>
          </a:p>
          <a:p>
            <a:pPr algn="ctr"/>
            <a:r>
              <a:rPr lang="en-US" dirty="0"/>
              <a:t> loop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22F31-8679-7741-9E00-2DE66E80AAFF}"/>
              </a:ext>
            </a:extLst>
          </p:cNvPr>
          <p:cNvSpPr txBox="1"/>
          <p:nvPr/>
        </p:nvSpPr>
        <p:spPr>
          <a:xfrm>
            <a:off x="544971" y="4263289"/>
            <a:ext cx="227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Optimization </a:t>
            </a:r>
          </a:p>
          <a:p>
            <a:pPr algn="ctr"/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41331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58EA-C254-C141-B2D5-F990FD6624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9386" y="-1565892"/>
            <a:ext cx="10891838" cy="4114800"/>
          </a:xfrm>
        </p:spPr>
        <p:txBody>
          <a:bodyPr/>
          <a:lstStyle/>
          <a:p>
            <a:r>
              <a:rPr lang="en-US" dirty="0"/>
              <a:t>Workflow schematic: simulation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1BEA3-7E5B-BD4D-B0A4-4E4ED3FE9423}"/>
              </a:ext>
            </a:extLst>
          </p:cNvPr>
          <p:cNvSpPr/>
          <p:nvPr/>
        </p:nvSpPr>
        <p:spPr>
          <a:xfrm>
            <a:off x="572597" y="1196750"/>
            <a:ext cx="3682739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ModelRunFDMech3DUTLogisticOnly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E2CCF-C289-7242-BE77-A722760615F3}"/>
              </a:ext>
            </a:extLst>
          </p:cNvPr>
          <p:cNvSpPr/>
          <p:nvPr/>
        </p:nvSpPr>
        <p:spPr>
          <a:xfrm>
            <a:off x="1768923" y="1747376"/>
            <a:ext cx="304495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Boundaries3DUT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1A1EA-63CD-8D4F-A503-6AB8BDB4B1DB}"/>
              </a:ext>
            </a:extLst>
          </p:cNvPr>
          <p:cNvSpPr/>
          <p:nvPr/>
        </p:nvSpPr>
        <p:spPr>
          <a:xfrm>
            <a:off x="1768925" y="2290061"/>
            <a:ext cx="304495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Diffy3D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89E4B-541E-3645-90A1-D7531B3FB494}"/>
              </a:ext>
            </a:extLst>
          </p:cNvPr>
          <p:cNvSpPr/>
          <p:nvPr/>
        </p:nvSpPr>
        <p:spPr>
          <a:xfrm>
            <a:off x="1768925" y="2832746"/>
            <a:ext cx="3044952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NtcFDmech3DUTLogisticOnly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623A9-B757-7640-B843-A68DC0049A8B}"/>
              </a:ext>
            </a:extLst>
          </p:cNvPr>
          <p:cNvSpPr/>
          <p:nvPr/>
        </p:nvSpPr>
        <p:spPr>
          <a:xfrm>
            <a:off x="3009771" y="6007512"/>
            <a:ext cx="3108960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ctr"/>
            <a:r>
              <a:rPr lang="en-US" sz="1600" dirty="0" err="1"/>
              <a:t>forwardsolveLogisticOnly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6E10A-4700-9146-B4FB-D4169AEE5CF0}"/>
              </a:ext>
            </a:extLst>
          </p:cNvPr>
          <p:cNvSpPr/>
          <p:nvPr/>
        </p:nvSpPr>
        <p:spPr>
          <a:xfrm>
            <a:off x="3008132" y="4478681"/>
            <a:ext cx="3108960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ctr"/>
            <a:r>
              <a:rPr lang="en-US" sz="1600" dirty="0" err="1"/>
              <a:t>ThreeDmech_opt_solver_bcg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8F113-03D2-3F4B-BBE0-1A9F5E58C8FC}"/>
              </a:ext>
            </a:extLst>
          </p:cNvPr>
          <p:cNvSpPr/>
          <p:nvPr/>
        </p:nvSpPr>
        <p:spPr>
          <a:xfrm>
            <a:off x="3008132" y="3918509"/>
            <a:ext cx="3108960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lvl="0" algn="ctr"/>
            <a:r>
              <a:rPr lang="en-US" sz="1600" dirty="0" err="1"/>
              <a:t>ThreeDmeq_matrix_builder_opt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9018B-E171-5E47-9AB9-84002D18E335}"/>
              </a:ext>
            </a:extLst>
          </p:cNvPr>
          <p:cNvSpPr/>
          <p:nvPr/>
        </p:nvSpPr>
        <p:spPr>
          <a:xfrm>
            <a:off x="4156445" y="4951456"/>
            <a:ext cx="1960647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/>
              <a:t>ThreeDstress_calc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1C4884-6A29-ED46-8EC6-508F9C1FDC7A}"/>
              </a:ext>
            </a:extLst>
          </p:cNvPr>
          <p:cNvSpPr/>
          <p:nvPr/>
        </p:nvSpPr>
        <p:spPr>
          <a:xfrm>
            <a:off x="7591927" y="5106719"/>
            <a:ext cx="304495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 err="1"/>
              <a:t>DiceAndCC</a:t>
            </a:r>
            <a:endParaRPr lang="en-US" sz="1600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2A46AB0-6B46-794D-A1E7-80B04BCAED94}"/>
              </a:ext>
            </a:extLst>
          </p:cNvPr>
          <p:cNvSpPr/>
          <p:nvPr/>
        </p:nvSpPr>
        <p:spPr>
          <a:xfrm>
            <a:off x="2715878" y="3277097"/>
            <a:ext cx="366230" cy="312776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131342-2F3C-C440-98B5-3110A09E22D2}"/>
              </a:ext>
            </a:extLst>
          </p:cNvPr>
          <p:cNvSpPr/>
          <p:nvPr/>
        </p:nvSpPr>
        <p:spPr>
          <a:xfrm>
            <a:off x="3008134" y="3357871"/>
            <a:ext cx="3108960" cy="32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Diffy3D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64032-BF6B-9A46-9D2D-D3F7D2C792E9}"/>
              </a:ext>
            </a:extLst>
          </p:cNvPr>
          <p:cNvSpPr/>
          <p:nvPr/>
        </p:nvSpPr>
        <p:spPr>
          <a:xfrm>
            <a:off x="5177367" y="5424289"/>
            <a:ext cx="939725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Diffy3D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8AA4D-68AE-914C-A45E-D132253D6806}"/>
              </a:ext>
            </a:extLst>
          </p:cNvPr>
          <p:cNvSpPr/>
          <p:nvPr/>
        </p:nvSpPr>
        <p:spPr>
          <a:xfrm>
            <a:off x="8907013" y="5642644"/>
            <a:ext cx="304495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ccc_barnes2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CC8A87-DBD5-124C-B5DA-E67590D41D6E}"/>
              </a:ext>
            </a:extLst>
          </p:cNvPr>
          <p:cNvSpPr/>
          <p:nvPr/>
        </p:nvSpPr>
        <p:spPr>
          <a:xfrm>
            <a:off x="7591927" y="6178569"/>
            <a:ext cx="3044952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regionprops3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14D49B-0CB7-604F-B9FD-E18D664EB3F8}"/>
              </a:ext>
            </a:extLst>
          </p:cNvPr>
          <p:cNvSpPr txBox="1"/>
          <p:nvPr/>
        </p:nvSpPr>
        <p:spPr>
          <a:xfrm>
            <a:off x="7386471" y="4478681"/>
            <a:ext cx="432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Additional functions to evaluate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803B4-3C6E-844B-BEA2-ED1DA780C4C2}"/>
              </a:ext>
            </a:extLst>
          </p:cNvPr>
          <p:cNvSpPr/>
          <p:nvPr/>
        </p:nvSpPr>
        <p:spPr>
          <a:xfrm>
            <a:off x="7191429" y="4849927"/>
            <a:ext cx="4845377" cy="1916026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66A406-7656-2D40-8CFF-5750D7BACBEA}"/>
              </a:ext>
            </a:extLst>
          </p:cNvPr>
          <p:cNvSpPr txBox="1"/>
          <p:nvPr/>
        </p:nvSpPr>
        <p:spPr>
          <a:xfrm>
            <a:off x="7817566" y="1112726"/>
            <a:ext cx="37047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Required data files:</a:t>
            </a:r>
          </a:p>
          <a:p>
            <a:pPr lvl="1"/>
            <a:r>
              <a:rPr lang="en-US" dirty="0" err="1"/>
              <a:t>testpatient.txt</a:t>
            </a:r>
            <a:endParaRPr lang="en-US" dirty="0"/>
          </a:p>
          <a:p>
            <a:pPr lvl="1"/>
            <a:r>
              <a:rPr lang="en-US" dirty="0" err="1"/>
              <a:t>BreastMask</a:t>
            </a:r>
            <a:r>
              <a:rPr lang="en-US" dirty="0"/>
              <a:t>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 err="1"/>
              <a:t>NativeX</a:t>
            </a:r>
            <a:r>
              <a:rPr lang="en-US" dirty="0"/>
              <a:t>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 err="1"/>
              <a:t>NativeY</a:t>
            </a:r>
            <a:r>
              <a:rPr lang="en-US" dirty="0"/>
              <a:t>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/>
              <a:t>NTC1_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/>
              <a:t>NTC2_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/>
              <a:t>Tissues1_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/>
              <a:t>Tissues2_ </a:t>
            </a:r>
            <a:r>
              <a:rPr lang="en-US" dirty="0" err="1"/>
              <a:t>testpatient.mat</a:t>
            </a:r>
            <a:endParaRPr lang="en-US" dirty="0"/>
          </a:p>
          <a:p>
            <a:pPr lvl="1"/>
            <a:r>
              <a:rPr lang="en-US" dirty="0" err="1"/>
              <a:t>params_testpatient.txt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32CAD3-60EF-DE4A-8FA4-96EE5BBF16A2}"/>
              </a:ext>
            </a:extLst>
          </p:cNvPr>
          <p:cNvCxnSpPr>
            <a:cxnSpLocks/>
          </p:cNvCxnSpPr>
          <p:nvPr/>
        </p:nvCxnSpPr>
        <p:spPr>
          <a:xfrm flipH="1">
            <a:off x="4364612" y="1339252"/>
            <a:ext cx="31579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6B5FBDB-369F-AD40-BE82-32545AAD2EE7}"/>
              </a:ext>
            </a:extLst>
          </p:cNvPr>
          <p:cNvSpPr/>
          <p:nvPr/>
        </p:nvSpPr>
        <p:spPr>
          <a:xfrm>
            <a:off x="7719331" y="1115715"/>
            <a:ext cx="3803032" cy="2857420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C2D06-6FC4-D848-9551-66CB43B2ACEF}"/>
              </a:ext>
            </a:extLst>
          </p:cNvPr>
          <p:cNvSpPr txBox="1"/>
          <p:nvPr/>
        </p:nvSpPr>
        <p:spPr>
          <a:xfrm>
            <a:off x="965726" y="4514210"/>
            <a:ext cx="227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step</a:t>
            </a:r>
          </a:p>
          <a:p>
            <a:pPr algn="ctr"/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10139850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269</Words>
  <Application>Microsoft Macintosh PowerPoint</Application>
  <PresentationFormat>Widescreen</PresentationFormat>
  <Paragraphs>92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Neue Haas Grotesk Text Pro</vt:lpstr>
      <vt:lpstr>Times New Roman</vt:lpstr>
      <vt:lpstr>AccentBoxVTI</vt:lpstr>
      <vt:lpstr>Document</vt:lpstr>
      <vt:lpstr>Breast cancer response  model</vt:lpstr>
      <vt:lpstr>PowerPoint Presentation</vt:lpstr>
      <vt:lpstr>Code summary</vt:lpstr>
      <vt:lpstr>Workflow schematic: calibration</vt:lpstr>
      <vt:lpstr>Workflow schematic: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response  model</dc:title>
  <dc:creator>angela.m.jarrett@gmail.com</dc:creator>
  <cp:lastModifiedBy>angela.m.jarrett@gmail.com</cp:lastModifiedBy>
  <cp:revision>19</cp:revision>
  <dcterms:created xsi:type="dcterms:W3CDTF">2020-11-11T19:11:49Z</dcterms:created>
  <dcterms:modified xsi:type="dcterms:W3CDTF">2020-12-16T14:19:32Z</dcterms:modified>
</cp:coreProperties>
</file>