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 id="2147483693" r:id="rId3"/>
  </p:sldMasterIdLst>
  <p:notesMasterIdLst>
    <p:notesMasterId r:id="rId42"/>
  </p:notesMasterIdLst>
  <p:sldIdLst>
    <p:sldId id="419" r:id="rId4"/>
    <p:sldId id="492" r:id="rId5"/>
    <p:sldId id="493" r:id="rId6"/>
    <p:sldId id="525" r:id="rId7"/>
    <p:sldId id="526" r:id="rId8"/>
    <p:sldId id="527" r:id="rId9"/>
    <p:sldId id="494" r:id="rId10"/>
    <p:sldId id="495" r:id="rId11"/>
    <p:sldId id="496" r:id="rId12"/>
    <p:sldId id="497" r:id="rId13"/>
    <p:sldId id="498" r:id="rId14"/>
    <p:sldId id="499" r:id="rId15"/>
    <p:sldId id="500" r:id="rId16"/>
    <p:sldId id="501" r:id="rId17"/>
    <p:sldId id="502" r:id="rId18"/>
    <p:sldId id="524"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447"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AD1F020-944B-4C13-A97F-7B6B80C12DD0}">
          <p14:sldIdLst>
            <p14:sldId id="419"/>
            <p14:sldId id="492"/>
            <p14:sldId id="493"/>
            <p14:sldId id="525"/>
            <p14:sldId id="526"/>
            <p14:sldId id="527"/>
            <p14:sldId id="494"/>
            <p14:sldId id="495"/>
            <p14:sldId id="496"/>
            <p14:sldId id="497"/>
            <p14:sldId id="498"/>
            <p14:sldId id="499"/>
            <p14:sldId id="500"/>
            <p14:sldId id="501"/>
            <p14:sldId id="502"/>
            <p14:sldId id="524"/>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Lst>
        </p14:section>
        <p14:section name="目录页" id="{A1B3ACC7-B64F-4FC4-B0A5-24271E4B7AAB}">
          <p14:sldIdLst/>
        </p14:section>
        <p14:section name="过渡页" id="{F9AEF331-3448-4878-8CC0-AE1763C71F23}">
          <p14:sldIdLst>
            <p14:sldId id="447"/>
          </p14:sldIdLst>
        </p14:section>
        <p14:section name="二段内容页" id="{59600790-C83C-447A-9378-AD0D859D4947}">
          <p14:sldIdLst/>
        </p14:section>
        <p14:section name="三段内容页" id="{8C676258-86C4-4AFE-9104-A88E00469D78}">
          <p14:sldIdLst/>
        </p14:section>
        <p14:section name="四段内容页" id="{55B9FD77-DAF6-4649-8595-8B922BFA7B5F}">
          <p14:sldIdLst/>
        </p14:section>
        <p14:section name="五段内容页" id="{8D74CFDC-2BA1-4FE8-8A0D-B1B65D2961AF}">
          <p14:sldIdLst/>
        </p14:section>
        <p14:section name="六段内容页" id="{369348A9-2776-4E08-BA13-96A88C7CA7F2}">
          <p14:sldIdLst/>
        </p14:section>
        <p14:section name="时间轴" id="{C599B81E-EB0D-4CEB-B9FC-4A27E9B545F9}">
          <p14:sldIdLst/>
        </p14:section>
        <p14:section name="校园特色页（时间轴、内容展示）" id="{B710FB4F-6141-4DA2-98DB-90E986E754EC}">
          <p14:sldIdLst/>
        </p14:section>
        <p14:section name="地图页" id="{D63BA944-DFA2-443F-ACAF-99CE6DAED8FF}">
          <p14:sldIdLst/>
        </p14:section>
        <p14:section name="公式页" id="{D5E5088E-93F4-4FCC-8B8D-2430B9E419F9}">
          <p14:sldIdLst/>
        </p14:section>
        <p14:section name="数据图表页" id="{FBCB13A9-95AD-412A-959F-0F4871E557CE}">
          <p14:sldIdLst/>
        </p14:section>
        <p14:section name="参考文献" id="{FD3FAFDF-B7B8-499F-B906-079D4D62FA9B}">
          <p14:sldIdLst/>
        </p14:section>
        <p14:section name="书籍、名言引用" id="{FB8A3680-E088-4CBA-8B0E-0702885EAB50}">
          <p14:sldIdLst/>
        </p14:section>
        <p14:section name="样机" id="{B35ECF4C-8952-4F6F-AD61-F791B537CF70}">
          <p14:sldIdLst/>
        </p14:section>
        <p14:section name="人物、活动介绍页" id="{3DE91260-CCCE-4B15-92AB-2D0097AACB19}">
          <p14:sldIdLst/>
        </p14:section>
        <p14:section name="尾页" id="{1BC6E771-80BB-4106-A6E8-692DCA0B9682}">
          <p14:sldIdLst/>
        </p14:section>
        <p14:section name="过渡页补充" id="{DDBC2C20-D2C1-4B68-97D4-402FBB18603A}">
          <p14:sldIdLst/>
        </p14:section>
        <p14:section name="使用规范" id="{1CA0B602-8838-4457-A7B0-E1D03FEA9F71}">
          <p14:sldIdLst/>
        </p14:section>
      </p14:sectionLst>
    </p:ext>
    <p:ext uri="{EFAFB233-063F-42B5-8137-9DF3F51BA10A}">
      <p15:sldGuideLst xmlns:p15="http://schemas.microsoft.com/office/powerpoint/2012/main">
        <p15:guide id="2" pos="3840" userDrawn="1">
          <p15:clr>
            <a:srgbClr val="A4A3A4"/>
          </p15:clr>
        </p15:guide>
        <p15:guide id="3" pos="416" userDrawn="1">
          <p15:clr>
            <a:srgbClr val="A4A3A4"/>
          </p15:clr>
        </p15:guide>
        <p15:guide id="4" pos="7256" userDrawn="1">
          <p15:clr>
            <a:srgbClr val="A4A3A4"/>
          </p15:clr>
        </p15:guide>
        <p15:guide id="5" orient="horz" pos="648" userDrawn="1">
          <p15:clr>
            <a:srgbClr val="A4A3A4"/>
          </p15:clr>
        </p15:guide>
        <p15:guide id="7" orient="horz" pos="3929" userDrawn="1">
          <p15:clr>
            <a:srgbClr val="A4A3A4"/>
          </p15:clr>
        </p15:guide>
        <p15:guide id="8" orient="horz" pos="3864" userDrawn="1">
          <p15:clr>
            <a:srgbClr val="A4A3A4"/>
          </p15:clr>
        </p15:guide>
        <p15:guide id="9" pos="756" userDrawn="1">
          <p15:clr>
            <a:srgbClr val="A4A3A4"/>
          </p15:clr>
        </p15:guide>
        <p15:guide id="10" pos="6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715"/>
    <a:srgbClr val="D6D3D1"/>
    <a:srgbClr val="EBEBEB"/>
    <a:srgbClr val="ECECEC"/>
    <a:srgbClr val="EFEFEF"/>
    <a:srgbClr val="DBDBDB"/>
    <a:srgbClr val="D42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8" autoAdjust="0"/>
    <p:restoredTop sz="95033" autoAdjust="0"/>
  </p:normalViewPr>
  <p:slideViewPr>
    <p:cSldViewPr snapToGrid="0" showGuides="1">
      <p:cViewPr varScale="1">
        <p:scale>
          <a:sx n="82" d="100"/>
          <a:sy n="82" d="100"/>
        </p:scale>
        <p:origin x="437" y="96"/>
      </p:cViewPr>
      <p:guideLst>
        <p:guide pos="3840"/>
        <p:guide pos="416"/>
        <p:guide pos="7256"/>
        <p:guide orient="horz" pos="648"/>
        <p:guide orient="horz" pos="3929"/>
        <p:guide orient="horz" pos="3864"/>
        <p:guide pos="756"/>
        <p:guide pos="69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720B8-2C9C-4BAF-9F24-C20E3DB96C91}" type="doc">
      <dgm:prSet loTypeId="urn:microsoft.com/office/officeart/2005/8/layout/process2" loCatId="process" qsTypeId="urn:microsoft.com/office/officeart/2005/8/quickstyle/3d1" qsCatId="3D" csTypeId="urn:microsoft.com/office/officeart/2005/8/colors/colorful1#1" csCatId="colorful" phldr="0"/>
      <dgm:spPr/>
    </dgm:pt>
    <dgm:pt modelId="{0B892214-1A06-42E4-A4BA-3CB6598819C4}">
      <dgm:prSet phldrT="[文本]" phldr="1"/>
      <dgm:spPr/>
      <dgm:t>
        <a:bodyPr/>
        <a:lstStyle/>
        <a:p>
          <a:endParaRPr lang="zh-CN" altLang="en-US"/>
        </a:p>
      </dgm:t>
    </dgm:pt>
    <dgm:pt modelId="{858106B0-D262-4C49-850E-DB60CC3E91B9}" type="parTrans" cxnId="{8263D7DF-57B0-4354-B9E5-465A60D01C70}">
      <dgm:prSet/>
      <dgm:spPr/>
      <dgm:t>
        <a:bodyPr/>
        <a:lstStyle/>
        <a:p>
          <a:endParaRPr lang="zh-CN" altLang="en-US"/>
        </a:p>
      </dgm:t>
    </dgm:pt>
    <dgm:pt modelId="{342B3BFE-5CC2-4650-93E6-034BDDE58991}" type="sibTrans" cxnId="{8263D7DF-57B0-4354-B9E5-465A60D01C70}">
      <dgm:prSet/>
      <dgm:spPr/>
      <dgm:t>
        <a:bodyPr/>
        <a:lstStyle/>
        <a:p>
          <a:endParaRPr lang="zh-CN" altLang="en-US"/>
        </a:p>
      </dgm:t>
    </dgm:pt>
    <dgm:pt modelId="{5A903767-48F9-4C47-BBC8-7280C67697F9}">
      <dgm:prSet phldrT="[文本]" phldr="1"/>
      <dgm:spPr/>
      <dgm:t>
        <a:bodyPr/>
        <a:lstStyle/>
        <a:p>
          <a:endParaRPr lang="zh-CN" altLang="en-US"/>
        </a:p>
      </dgm:t>
    </dgm:pt>
    <dgm:pt modelId="{837402EC-F8D8-426F-A474-0A79E918E434}" type="parTrans" cxnId="{895EF5B9-DFE4-446E-AF4D-462D17CD2D12}">
      <dgm:prSet/>
      <dgm:spPr/>
      <dgm:t>
        <a:bodyPr/>
        <a:lstStyle/>
        <a:p>
          <a:endParaRPr lang="zh-CN" altLang="en-US"/>
        </a:p>
      </dgm:t>
    </dgm:pt>
    <dgm:pt modelId="{25361C0D-707A-4A3C-BE5E-788DB1F6E786}" type="sibTrans" cxnId="{895EF5B9-DFE4-446E-AF4D-462D17CD2D12}">
      <dgm:prSet/>
      <dgm:spPr/>
      <dgm:t>
        <a:bodyPr/>
        <a:lstStyle/>
        <a:p>
          <a:endParaRPr lang="zh-CN" altLang="en-US"/>
        </a:p>
      </dgm:t>
    </dgm:pt>
    <dgm:pt modelId="{1C1ED280-C19D-4CE8-AA08-EB14A1BFD41B}">
      <dgm:prSet phldrT="[文本]" phldr="1"/>
      <dgm:spPr/>
      <dgm:t>
        <a:bodyPr/>
        <a:lstStyle/>
        <a:p>
          <a:endParaRPr lang="zh-CN" altLang="en-US"/>
        </a:p>
      </dgm:t>
    </dgm:pt>
    <dgm:pt modelId="{2ED7D14D-FE75-4471-BE02-1706D132A214}" type="parTrans" cxnId="{5B140FF9-CA16-4006-818E-7415F14733B4}">
      <dgm:prSet/>
      <dgm:spPr/>
      <dgm:t>
        <a:bodyPr/>
        <a:lstStyle/>
        <a:p>
          <a:endParaRPr lang="zh-CN" altLang="en-US"/>
        </a:p>
      </dgm:t>
    </dgm:pt>
    <dgm:pt modelId="{48799FB0-78A2-4F21-A27F-D61C6F59AC0C}" type="sibTrans" cxnId="{5B140FF9-CA16-4006-818E-7415F14733B4}">
      <dgm:prSet/>
      <dgm:spPr/>
      <dgm:t>
        <a:bodyPr/>
        <a:lstStyle/>
        <a:p>
          <a:endParaRPr lang="zh-CN" altLang="en-US"/>
        </a:p>
      </dgm:t>
    </dgm:pt>
    <dgm:pt modelId="{5BDB61B2-DC84-4261-89CE-5F24ED01047B}" type="pres">
      <dgm:prSet presAssocID="{05A720B8-2C9C-4BAF-9F24-C20E3DB96C91}" presName="linearFlow" presStyleCnt="0">
        <dgm:presLayoutVars>
          <dgm:resizeHandles val="exact"/>
        </dgm:presLayoutVars>
      </dgm:prSet>
      <dgm:spPr/>
    </dgm:pt>
    <dgm:pt modelId="{ACB7EF00-887D-448C-828A-BCC27F27E7A5}" type="pres">
      <dgm:prSet presAssocID="{0B892214-1A06-42E4-A4BA-3CB6598819C4}" presName="node" presStyleLbl="node1" presStyleIdx="0" presStyleCnt="3">
        <dgm:presLayoutVars>
          <dgm:bulletEnabled val="1"/>
        </dgm:presLayoutVars>
      </dgm:prSet>
      <dgm:spPr/>
    </dgm:pt>
    <dgm:pt modelId="{0C28E1C4-4C69-4CB2-92D9-24CF1C99E908}" type="pres">
      <dgm:prSet presAssocID="{342B3BFE-5CC2-4650-93E6-034BDDE58991}" presName="sibTrans" presStyleLbl="sibTrans2D1" presStyleIdx="0" presStyleCnt="2"/>
      <dgm:spPr/>
    </dgm:pt>
    <dgm:pt modelId="{ABA2C95C-9182-49C3-9ADD-A9378E566861}" type="pres">
      <dgm:prSet presAssocID="{342B3BFE-5CC2-4650-93E6-034BDDE58991}" presName="connectorText" presStyleLbl="sibTrans2D1" presStyleIdx="0" presStyleCnt="2"/>
      <dgm:spPr/>
    </dgm:pt>
    <dgm:pt modelId="{895286F3-B28E-4E03-8F33-91DF02B009F7}" type="pres">
      <dgm:prSet presAssocID="{5A903767-48F9-4C47-BBC8-7280C67697F9}" presName="node" presStyleLbl="node1" presStyleIdx="1" presStyleCnt="3">
        <dgm:presLayoutVars>
          <dgm:bulletEnabled val="1"/>
        </dgm:presLayoutVars>
      </dgm:prSet>
      <dgm:spPr/>
    </dgm:pt>
    <dgm:pt modelId="{B0EE8372-1C34-440A-9DE1-F400EC4173F2}" type="pres">
      <dgm:prSet presAssocID="{25361C0D-707A-4A3C-BE5E-788DB1F6E786}" presName="sibTrans" presStyleLbl="sibTrans2D1" presStyleIdx="1" presStyleCnt="2"/>
      <dgm:spPr/>
    </dgm:pt>
    <dgm:pt modelId="{EBF067E3-4804-4ECE-A1CE-E00C5BE07D95}" type="pres">
      <dgm:prSet presAssocID="{25361C0D-707A-4A3C-BE5E-788DB1F6E786}" presName="connectorText" presStyleLbl="sibTrans2D1" presStyleIdx="1" presStyleCnt="2"/>
      <dgm:spPr/>
    </dgm:pt>
    <dgm:pt modelId="{D4E7D531-BF6A-4D64-8C58-E4AAA7D0944E}" type="pres">
      <dgm:prSet presAssocID="{1C1ED280-C19D-4CE8-AA08-EB14A1BFD41B}" presName="node" presStyleLbl="node1" presStyleIdx="2" presStyleCnt="3">
        <dgm:presLayoutVars>
          <dgm:bulletEnabled val="1"/>
        </dgm:presLayoutVars>
      </dgm:prSet>
      <dgm:spPr/>
    </dgm:pt>
  </dgm:ptLst>
  <dgm:cxnLst>
    <dgm:cxn modelId="{9C601C21-5C43-4492-84F2-E4883A1CA0EB}" type="presOf" srcId="{342B3BFE-5CC2-4650-93E6-034BDDE58991}" destId="{ABA2C95C-9182-49C3-9ADD-A9378E566861}" srcOrd="1" destOrd="0" presId="urn:microsoft.com/office/officeart/2005/8/layout/process2"/>
    <dgm:cxn modelId="{B9094B4B-BB3B-43A4-ABBB-AECE55ED7F6B}" type="presOf" srcId="{1C1ED280-C19D-4CE8-AA08-EB14A1BFD41B}" destId="{D4E7D531-BF6A-4D64-8C58-E4AAA7D0944E}" srcOrd="0" destOrd="0" presId="urn:microsoft.com/office/officeart/2005/8/layout/process2"/>
    <dgm:cxn modelId="{0C40546D-FAB3-4610-A520-9AC7974165AB}" type="presOf" srcId="{342B3BFE-5CC2-4650-93E6-034BDDE58991}" destId="{0C28E1C4-4C69-4CB2-92D9-24CF1C99E908}" srcOrd="0" destOrd="0" presId="urn:microsoft.com/office/officeart/2005/8/layout/process2"/>
    <dgm:cxn modelId="{C964C74F-1C43-4552-84B4-E5898AE084C6}" type="presOf" srcId="{05A720B8-2C9C-4BAF-9F24-C20E3DB96C91}" destId="{5BDB61B2-DC84-4261-89CE-5F24ED01047B}" srcOrd="0" destOrd="0" presId="urn:microsoft.com/office/officeart/2005/8/layout/process2"/>
    <dgm:cxn modelId="{4B967579-BBC8-40D5-9D10-53F622898BE0}" type="presOf" srcId="{25361C0D-707A-4A3C-BE5E-788DB1F6E786}" destId="{B0EE8372-1C34-440A-9DE1-F400EC4173F2}" srcOrd="0" destOrd="0" presId="urn:microsoft.com/office/officeart/2005/8/layout/process2"/>
    <dgm:cxn modelId="{BC620887-51F2-423E-A14B-DA514B20E21D}" type="presOf" srcId="{5A903767-48F9-4C47-BBC8-7280C67697F9}" destId="{895286F3-B28E-4E03-8F33-91DF02B009F7}" srcOrd="0" destOrd="0" presId="urn:microsoft.com/office/officeart/2005/8/layout/process2"/>
    <dgm:cxn modelId="{699A18A2-ED7E-42C0-B3EF-403F288BCA6E}" type="presOf" srcId="{25361C0D-707A-4A3C-BE5E-788DB1F6E786}" destId="{EBF067E3-4804-4ECE-A1CE-E00C5BE07D95}" srcOrd="1" destOrd="0" presId="urn:microsoft.com/office/officeart/2005/8/layout/process2"/>
    <dgm:cxn modelId="{DFC642B3-D8C0-4FB8-925A-B509D3AE46F9}" type="presOf" srcId="{0B892214-1A06-42E4-A4BA-3CB6598819C4}" destId="{ACB7EF00-887D-448C-828A-BCC27F27E7A5}" srcOrd="0" destOrd="0" presId="urn:microsoft.com/office/officeart/2005/8/layout/process2"/>
    <dgm:cxn modelId="{895EF5B9-DFE4-446E-AF4D-462D17CD2D12}" srcId="{05A720B8-2C9C-4BAF-9F24-C20E3DB96C91}" destId="{5A903767-48F9-4C47-BBC8-7280C67697F9}" srcOrd="1" destOrd="0" parTransId="{837402EC-F8D8-426F-A474-0A79E918E434}" sibTransId="{25361C0D-707A-4A3C-BE5E-788DB1F6E786}"/>
    <dgm:cxn modelId="{8263D7DF-57B0-4354-B9E5-465A60D01C70}" srcId="{05A720B8-2C9C-4BAF-9F24-C20E3DB96C91}" destId="{0B892214-1A06-42E4-A4BA-3CB6598819C4}" srcOrd="0" destOrd="0" parTransId="{858106B0-D262-4C49-850E-DB60CC3E91B9}" sibTransId="{342B3BFE-5CC2-4650-93E6-034BDDE58991}"/>
    <dgm:cxn modelId="{5B140FF9-CA16-4006-818E-7415F14733B4}" srcId="{05A720B8-2C9C-4BAF-9F24-C20E3DB96C91}" destId="{1C1ED280-C19D-4CE8-AA08-EB14A1BFD41B}" srcOrd="2" destOrd="0" parTransId="{2ED7D14D-FE75-4471-BE02-1706D132A214}" sibTransId="{48799FB0-78A2-4F21-A27F-D61C6F59AC0C}"/>
    <dgm:cxn modelId="{739DF2B3-216A-4601-9DA0-9AFE79619435}" type="presParOf" srcId="{5BDB61B2-DC84-4261-89CE-5F24ED01047B}" destId="{ACB7EF00-887D-448C-828A-BCC27F27E7A5}" srcOrd="0" destOrd="0" presId="urn:microsoft.com/office/officeart/2005/8/layout/process2"/>
    <dgm:cxn modelId="{075ED6B5-BE51-4A18-A6B2-EADFD1F44BAA}" type="presParOf" srcId="{5BDB61B2-DC84-4261-89CE-5F24ED01047B}" destId="{0C28E1C4-4C69-4CB2-92D9-24CF1C99E908}" srcOrd="1" destOrd="0" presId="urn:microsoft.com/office/officeart/2005/8/layout/process2"/>
    <dgm:cxn modelId="{B9108E2B-21B4-434C-B3E5-FCCF370FF64A}" type="presParOf" srcId="{0C28E1C4-4C69-4CB2-92D9-24CF1C99E908}" destId="{ABA2C95C-9182-49C3-9ADD-A9378E566861}" srcOrd="0" destOrd="0" presId="urn:microsoft.com/office/officeart/2005/8/layout/process2"/>
    <dgm:cxn modelId="{44A3DE0E-7FCE-40E5-9C03-CA83655007B6}" type="presParOf" srcId="{5BDB61B2-DC84-4261-89CE-5F24ED01047B}" destId="{895286F3-B28E-4E03-8F33-91DF02B009F7}" srcOrd="2" destOrd="0" presId="urn:microsoft.com/office/officeart/2005/8/layout/process2"/>
    <dgm:cxn modelId="{13D227E1-26DA-4225-9E14-0CF07B879B95}" type="presParOf" srcId="{5BDB61B2-DC84-4261-89CE-5F24ED01047B}" destId="{B0EE8372-1C34-440A-9DE1-F400EC4173F2}" srcOrd="3" destOrd="0" presId="urn:microsoft.com/office/officeart/2005/8/layout/process2"/>
    <dgm:cxn modelId="{D919857B-D30E-4DB4-809C-86BC378C516A}" type="presParOf" srcId="{B0EE8372-1C34-440A-9DE1-F400EC4173F2}" destId="{EBF067E3-4804-4ECE-A1CE-E00C5BE07D95}" srcOrd="0" destOrd="0" presId="urn:microsoft.com/office/officeart/2005/8/layout/process2"/>
    <dgm:cxn modelId="{6F6E115A-9716-4AB7-87B1-DE710D4DAB0E}" type="presParOf" srcId="{5BDB61B2-DC84-4261-89CE-5F24ED01047B}" destId="{D4E7D531-BF6A-4D64-8C58-E4AAA7D0944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BD6D7-A6D9-4053-AAB7-47571DE5D5D8}" type="doc">
      <dgm:prSet loTypeId="urn:microsoft.com/office/officeart/2005/8/layout/radial1" loCatId="cycle" qsTypeId="urn:microsoft.com/office/officeart/2005/8/quickstyle/3d1" qsCatId="3D" csTypeId="urn:microsoft.com/office/officeart/2005/8/colors/colorful1#2" csCatId="colorful" phldr="0"/>
      <dgm:spPr/>
      <dgm:t>
        <a:bodyPr/>
        <a:lstStyle/>
        <a:p>
          <a:endParaRPr lang="zh-CN" altLang="en-US"/>
        </a:p>
      </dgm:t>
    </dgm:pt>
    <dgm:pt modelId="{4E5AE696-50EF-49D2-9195-F27B17D92E72}">
      <dgm:prSet phldrT="[文本]" phldr="1"/>
      <dgm:spPr/>
      <dgm:t>
        <a:bodyPr/>
        <a:lstStyle/>
        <a:p>
          <a:endParaRPr lang="zh-CN" altLang="en-US"/>
        </a:p>
      </dgm:t>
    </dgm:pt>
    <dgm:pt modelId="{4EFA5439-6556-412C-8892-4CB91514C090}" type="parTrans" cxnId="{5184C72C-E96F-45F5-8734-0FBF09EB5C15}">
      <dgm:prSet/>
      <dgm:spPr/>
      <dgm:t>
        <a:bodyPr/>
        <a:lstStyle/>
        <a:p>
          <a:endParaRPr lang="zh-CN" altLang="en-US"/>
        </a:p>
      </dgm:t>
    </dgm:pt>
    <dgm:pt modelId="{153495A0-FD86-46D9-9324-2CEE62B66607}" type="sibTrans" cxnId="{5184C72C-E96F-45F5-8734-0FBF09EB5C15}">
      <dgm:prSet/>
      <dgm:spPr/>
      <dgm:t>
        <a:bodyPr/>
        <a:lstStyle/>
        <a:p>
          <a:endParaRPr lang="zh-CN" altLang="en-US"/>
        </a:p>
      </dgm:t>
    </dgm:pt>
    <dgm:pt modelId="{C3E86EA8-B18D-42C0-BA1D-1969A19B422F}">
      <dgm:prSet phldrT="[文本]" phldr="1"/>
      <dgm:spPr/>
      <dgm:t>
        <a:bodyPr/>
        <a:lstStyle/>
        <a:p>
          <a:endParaRPr lang="zh-CN" altLang="en-US"/>
        </a:p>
      </dgm:t>
    </dgm:pt>
    <dgm:pt modelId="{A7E91109-5A1A-498B-A877-E8F7B3780ACD}" type="parTrans" cxnId="{19259C92-2CCB-4981-8EB9-4183F7780CE6}">
      <dgm:prSet/>
      <dgm:spPr/>
      <dgm:t>
        <a:bodyPr/>
        <a:lstStyle/>
        <a:p>
          <a:endParaRPr lang="zh-CN" altLang="en-US"/>
        </a:p>
      </dgm:t>
    </dgm:pt>
    <dgm:pt modelId="{FE3CA6A1-A178-4EBD-AC50-85AF3C31966A}" type="sibTrans" cxnId="{19259C92-2CCB-4981-8EB9-4183F7780CE6}">
      <dgm:prSet/>
      <dgm:spPr/>
      <dgm:t>
        <a:bodyPr/>
        <a:lstStyle/>
        <a:p>
          <a:endParaRPr lang="zh-CN" altLang="en-US"/>
        </a:p>
      </dgm:t>
    </dgm:pt>
    <dgm:pt modelId="{F8299887-E472-464D-87CE-03FB69975CC5}">
      <dgm:prSet phldrT="[文本]" phldr="1"/>
      <dgm:spPr/>
      <dgm:t>
        <a:bodyPr/>
        <a:lstStyle/>
        <a:p>
          <a:endParaRPr lang="zh-CN" altLang="en-US"/>
        </a:p>
      </dgm:t>
    </dgm:pt>
    <dgm:pt modelId="{AA37A458-D14B-4014-A3F7-E5023F5FE7B8}" type="parTrans" cxnId="{E984874C-FBA6-4016-B9F2-785C6EEA404A}">
      <dgm:prSet/>
      <dgm:spPr/>
      <dgm:t>
        <a:bodyPr/>
        <a:lstStyle/>
        <a:p>
          <a:endParaRPr lang="zh-CN" altLang="en-US"/>
        </a:p>
      </dgm:t>
    </dgm:pt>
    <dgm:pt modelId="{38CD46EA-A009-4983-9A24-DCBFB6C04988}" type="sibTrans" cxnId="{E984874C-FBA6-4016-B9F2-785C6EEA404A}">
      <dgm:prSet/>
      <dgm:spPr/>
      <dgm:t>
        <a:bodyPr/>
        <a:lstStyle/>
        <a:p>
          <a:endParaRPr lang="zh-CN" altLang="en-US"/>
        </a:p>
      </dgm:t>
    </dgm:pt>
    <dgm:pt modelId="{03CBBC99-8F6D-4D3B-B095-D9993F0F6F41}">
      <dgm:prSet phldrT="[文本]" phldr="1"/>
      <dgm:spPr/>
      <dgm:t>
        <a:bodyPr/>
        <a:lstStyle/>
        <a:p>
          <a:endParaRPr lang="zh-CN" altLang="en-US"/>
        </a:p>
      </dgm:t>
    </dgm:pt>
    <dgm:pt modelId="{C3B756E5-D77E-4630-95A4-B6699D414B21}" type="parTrans" cxnId="{0F97599E-5DDF-48E1-997B-07E1CA9E01C8}">
      <dgm:prSet/>
      <dgm:spPr/>
      <dgm:t>
        <a:bodyPr/>
        <a:lstStyle/>
        <a:p>
          <a:endParaRPr lang="zh-CN" altLang="en-US"/>
        </a:p>
      </dgm:t>
    </dgm:pt>
    <dgm:pt modelId="{F8946DEB-6F3E-4958-8EE5-48F156D108F9}" type="sibTrans" cxnId="{0F97599E-5DDF-48E1-997B-07E1CA9E01C8}">
      <dgm:prSet/>
      <dgm:spPr/>
      <dgm:t>
        <a:bodyPr/>
        <a:lstStyle/>
        <a:p>
          <a:endParaRPr lang="zh-CN" altLang="en-US"/>
        </a:p>
      </dgm:t>
    </dgm:pt>
    <dgm:pt modelId="{A03E279D-C7C3-4EFF-84AF-CC7BB9A68506}">
      <dgm:prSet phldrT="[文本]" phldr="1"/>
      <dgm:spPr/>
      <dgm:t>
        <a:bodyPr/>
        <a:lstStyle/>
        <a:p>
          <a:endParaRPr lang="zh-CN" altLang="en-US"/>
        </a:p>
      </dgm:t>
    </dgm:pt>
    <dgm:pt modelId="{AB2239C6-50FB-4A5A-9B94-2CD30AA1CE4A}" type="parTrans" cxnId="{D687C261-DEFF-475F-9632-DDC0B7940B29}">
      <dgm:prSet/>
      <dgm:spPr/>
      <dgm:t>
        <a:bodyPr/>
        <a:lstStyle/>
        <a:p>
          <a:endParaRPr lang="zh-CN" altLang="en-US"/>
        </a:p>
      </dgm:t>
    </dgm:pt>
    <dgm:pt modelId="{4A24E2AF-C150-496E-B6C9-5121FBC03C59}" type="sibTrans" cxnId="{D687C261-DEFF-475F-9632-DDC0B7940B29}">
      <dgm:prSet/>
      <dgm:spPr/>
      <dgm:t>
        <a:bodyPr/>
        <a:lstStyle/>
        <a:p>
          <a:endParaRPr lang="zh-CN" altLang="en-US"/>
        </a:p>
      </dgm:t>
    </dgm:pt>
    <dgm:pt modelId="{3E294DC5-3F39-4291-A0D8-68AB9757FA8D}" type="pres">
      <dgm:prSet presAssocID="{824BD6D7-A6D9-4053-AAB7-47571DE5D5D8}" presName="cycle" presStyleCnt="0">
        <dgm:presLayoutVars>
          <dgm:chMax val="1"/>
          <dgm:dir/>
          <dgm:animLvl val="ctr"/>
          <dgm:resizeHandles val="exact"/>
        </dgm:presLayoutVars>
      </dgm:prSet>
      <dgm:spPr/>
    </dgm:pt>
    <dgm:pt modelId="{7D27995A-57A5-4835-A9C6-09805D80936C}" type="pres">
      <dgm:prSet presAssocID="{4E5AE696-50EF-49D2-9195-F27B17D92E72}" presName="centerShape" presStyleLbl="node0" presStyleIdx="0" presStyleCnt="1"/>
      <dgm:spPr/>
    </dgm:pt>
    <dgm:pt modelId="{78DA9C59-F7D3-4271-97D3-4484BC056ED9}" type="pres">
      <dgm:prSet presAssocID="{A7E91109-5A1A-498B-A877-E8F7B3780ACD}" presName="Name9" presStyleLbl="parChTrans1D2" presStyleIdx="0" presStyleCnt="4"/>
      <dgm:spPr/>
    </dgm:pt>
    <dgm:pt modelId="{C1F43E96-30B2-49C2-92BA-5AEE3E0631D2}" type="pres">
      <dgm:prSet presAssocID="{A7E91109-5A1A-498B-A877-E8F7B3780ACD}" presName="connTx" presStyleLbl="parChTrans1D2" presStyleIdx="0" presStyleCnt="4"/>
      <dgm:spPr/>
    </dgm:pt>
    <dgm:pt modelId="{1A4AF042-3DE1-4042-9B8C-F399600FC35B}" type="pres">
      <dgm:prSet presAssocID="{C3E86EA8-B18D-42C0-BA1D-1969A19B422F}" presName="node" presStyleLbl="node1" presStyleIdx="0" presStyleCnt="4">
        <dgm:presLayoutVars>
          <dgm:bulletEnabled val="1"/>
        </dgm:presLayoutVars>
      </dgm:prSet>
      <dgm:spPr/>
    </dgm:pt>
    <dgm:pt modelId="{7ED61EAE-0F10-43F6-B223-1BBC6EC65BBC}" type="pres">
      <dgm:prSet presAssocID="{AA37A458-D14B-4014-A3F7-E5023F5FE7B8}" presName="Name9" presStyleLbl="parChTrans1D2" presStyleIdx="1" presStyleCnt="4"/>
      <dgm:spPr/>
    </dgm:pt>
    <dgm:pt modelId="{C9409F0E-DF72-42CF-91DD-AAC9C848AB15}" type="pres">
      <dgm:prSet presAssocID="{AA37A458-D14B-4014-A3F7-E5023F5FE7B8}" presName="connTx" presStyleLbl="parChTrans1D2" presStyleIdx="1" presStyleCnt="4"/>
      <dgm:spPr/>
    </dgm:pt>
    <dgm:pt modelId="{18C86A55-616E-4A82-A6B2-9309FCDB8B27}" type="pres">
      <dgm:prSet presAssocID="{F8299887-E472-464D-87CE-03FB69975CC5}" presName="node" presStyleLbl="node1" presStyleIdx="1" presStyleCnt="4">
        <dgm:presLayoutVars>
          <dgm:bulletEnabled val="1"/>
        </dgm:presLayoutVars>
      </dgm:prSet>
      <dgm:spPr/>
    </dgm:pt>
    <dgm:pt modelId="{C89C7F2F-C652-4523-8B71-43385E5F5CED}" type="pres">
      <dgm:prSet presAssocID="{C3B756E5-D77E-4630-95A4-B6699D414B21}" presName="Name9" presStyleLbl="parChTrans1D2" presStyleIdx="2" presStyleCnt="4"/>
      <dgm:spPr/>
    </dgm:pt>
    <dgm:pt modelId="{70C45DB1-F731-4C20-9061-EAB46F016A47}" type="pres">
      <dgm:prSet presAssocID="{C3B756E5-D77E-4630-95A4-B6699D414B21}" presName="connTx" presStyleLbl="parChTrans1D2" presStyleIdx="2" presStyleCnt="4"/>
      <dgm:spPr/>
    </dgm:pt>
    <dgm:pt modelId="{31EFBA04-523D-4D86-9746-DB182891350A}" type="pres">
      <dgm:prSet presAssocID="{03CBBC99-8F6D-4D3B-B095-D9993F0F6F41}" presName="node" presStyleLbl="node1" presStyleIdx="2" presStyleCnt="4">
        <dgm:presLayoutVars>
          <dgm:bulletEnabled val="1"/>
        </dgm:presLayoutVars>
      </dgm:prSet>
      <dgm:spPr/>
    </dgm:pt>
    <dgm:pt modelId="{8EFD030C-24D8-4016-A13D-07020A27A702}" type="pres">
      <dgm:prSet presAssocID="{AB2239C6-50FB-4A5A-9B94-2CD30AA1CE4A}" presName="Name9" presStyleLbl="parChTrans1D2" presStyleIdx="3" presStyleCnt="4"/>
      <dgm:spPr/>
    </dgm:pt>
    <dgm:pt modelId="{3C71AC45-489A-4A68-AF09-39B950E9076D}" type="pres">
      <dgm:prSet presAssocID="{AB2239C6-50FB-4A5A-9B94-2CD30AA1CE4A}" presName="connTx" presStyleLbl="parChTrans1D2" presStyleIdx="3" presStyleCnt="4"/>
      <dgm:spPr/>
    </dgm:pt>
    <dgm:pt modelId="{A2A6F466-4E80-4972-9646-D56FB5DA0029}" type="pres">
      <dgm:prSet presAssocID="{A03E279D-C7C3-4EFF-84AF-CC7BB9A68506}" presName="node" presStyleLbl="node1" presStyleIdx="3" presStyleCnt="4">
        <dgm:presLayoutVars>
          <dgm:bulletEnabled val="1"/>
        </dgm:presLayoutVars>
      </dgm:prSet>
      <dgm:spPr/>
    </dgm:pt>
  </dgm:ptLst>
  <dgm:cxnLst>
    <dgm:cxn modelId="{97DCD516-EB1D-4EAF-82D3-CF420F140462}" type="presOf" srcId="{A7E91109-5A1A-498B-A877-E8F7B3780ACD}" destId="{C1F43E96-30B2-49C2-92BA-5AEE3E0631D2}" srcOrd="1" destOrd="0" presId="urn:microsoft.com/office/officeart/2005/8/layout/radial1"/>
    <dgm:cxn modelId="{F7F01C2A-E6A1-495B-B849-946EF4357C40}" type="presOf" srcId="{F8299887-E472-464D-87CE-03FB69975CC5}" destId="{18C86A55-616E-4A82-A6B2-9309FCDB8B27}" srcOrd="0" destOrd="0" presId="urn:microsoft.com/office/officeart/2005/8/layout/radial1"/>
    <dgm:cxn modelId="{5184C72C-E96F-45F5-8734-0FBF09EB5C15}" srcId="{824BD6D7-A6D9-4053-AAB7-47571DE5D5D8}" destId="{4E5AE696-50EF-49D2-9195-F27B17D92E72}" srcOrd="0" destOrd="0" parTransId="{4EFA5439-6556-412C-8892-4CB91514C090}" sibTransId="{153495A0-FD86-46D9-9324-2CEE62B66607}"/>
    <dgm:cxn modelId="{4DA35832-BF81-46CE-AAA2-C42CF83A4662}" type="presOf" srcId="{A03E279D-C7C3-4EFF-84AF-CC7BB9A68506}" destId="{A2A6F466-4E80-4972-9646-D56FB5DA0029}" srcOrd="0" destOrd="0" presId="urn:microsoft.com/office/officeart/2005/8/layout/radial1"/>
    <dgm:cxn modelId="{D687C261-DEFF-475F-9632-DDC0B7940B29}" srcId="{4E5AE696-50EF-49D2-9195-F27B17D92E72}" destId="{A03E279D-C7C3-4EFF-84AF-CC7BB9A68506}" srcOrd="3" destOrd="0" parTransId="{AB2239C6-50FB-4A5A-9B94-2CD30AA1CE4A}" sibTransId="{4A24E2AF-C150-496E-B6C9-5121FBC03C59}"/>
    <dgm:cxn modelId="{D3B8A662-B924-429F-A6A0-35E1044D91FD}" type="presOf" srcId="{C3B756E5-D77E-4630-95A4-B6699D414B21}" destId="{C89C7F2F-C652-4523-8B71-43385E5F5CED}" srcOrd="0" destOrd="0" presId="urn:microsoft.com/office/officeart/2005/8/layout/radial1"/>
    <dgm:cxn modelId="{CC87CC63-790E-4591-8617-4E80441D4E63}" type="presOf" srcId="{AB2239C6-50FB-4A5A-9B94-2CD30AA1CE4A}" destId="{8EFD030C-24D8-4016-A13D-07020A27A702}" srcOrd="0" destOrd="0" presId="urn:microsoft.com/office/officeart/2005/8/layout/radial1"/>
    <dgm:cxn modelId="{E984874C-FBA6-4016-B9F2-785C6EEA404A}" srcId="{4E5AE696-50EF-49D2-9195-F27B17D92E72}" destId="{F8299887-E472-464D-87CE-03FB69975CC5}" srcOrd="1" destOrd="0" parTransId="{AA37A458-D14B-4014-A3F7-E5023F5FE7B8}" sibTransId="{38CD46EA-A009-4983-9A24-DCBFB6C04988}"/>
    <dgm:cxn modelId="{E1E13A59-F5D1-4C3E-8396-BDC7589EAC93}" type="presOf" srcId="{824BD6D7-A6D9-4053-AAB7-47571DE5D5D8}" destId="{3E294DC5-3F39-4291-A0D8-68AB9757FA8D}" srcOrd="0" destOrd="0" presId="urn:microsoft.com/office/officeart/2005/8/layout/radial1"/>
    <dgm:cxn modelId="{19259C92-2CCB-4981-8EB9-4183F7780CE6}" srcId="{4E5AE696-50EF-49D2-9195-F27B17D92E72}" destId="{C3E86EA8-B18D-42C0-BA1D-1969A19B422F}" srcOrd="0" destOrd="0" parTransId="{A7E91109-5A1A-498B-A877-E8F7B3780ACD}" sibTransId="{FE3CA6A1-A178-4EBD-AC50-85AF3C31966A}"/>
    <dgm:cxn modelId="{0F97599E-5DDF-48E1-997B-07E1CA9E01C8}" srcId="{4E5AE696-50EF-49D2-9195-F27B17D92E72}" destId="{03CBBC99-8F6D-4D3B-B095-D9993F0F6F41}" srcOrd="2" destOrd="0" parTransId="{C3B756E5-D77E-4630-95A4-B6699D414B21}" sibTransId="{F8946DEB-6F3E-4958-8EE5-48F156D108F9}"/>
    <dgm:cxn modelId="{A5DB54A0-BF70-49CC-AF6F-420286DAEE23}" type="presOf" srcId="{4E5AE696-50EF-49D2-9195-F27B17D92E72}" destId="{7D27995A-57A5-4835-A9C6-09805D80936C}" srcOrd="0" destOrd="0" presId="urn:microsoft.com/office/officeart/2005/8/layout/radial1"/>
    <dgm:cxn modelId="{04FEEDA4-9D5C-4B7E-91C1-9D490B9EED32}" type="presOf" srcId="{03CBBC99-8F6D-4D3B-B095-D9993F0F6F41}" destId="{31EFBA04-523D-4D86-9746-DB182891350A}" srcOrd="0" destOrd="0" presId="urn:microsoft.com/office/officeart/2005/8/layout/radial1"/>
    <dgm:cxn modelId="{ED1422AC-30F4-4A55-AF2F-A8787CE69985}" type="presOf" srcId="{AA37A458-D14B-4014-A3F7-E5023F5FE7B8}" destId="{C9409F0E-DF72-42CF-91DD-AAC9C848AB15}" srcOrd="1" destOrd="0" presId="urn:microsoft.com/office/officeart/2005/8/layout/radial1"/>
    <dgm:cxn modelId="{215A67B1-18E9-4B67-A6EF-78ADB3062747}" type="presOf" srcId="{AA37A458-D14B-4014-A3F7-E5023F5FE7B8}" destId="{7ED61EAE-0F10-43F6-B223-1BBC6EC65BBC}" srcOrd="0" destOrd="0" presId="urn:microsoft.com/office/officeart/2005/8/layout/radial1"/>
    <dgm:cxn modelId="{FED7F1B5-AB51-4539-9C7F-5868940A2DB4}" type="presOf" srcId="{C3E86EA8-B18D-42C0-BA1D-1969A19B422F}" destId="{1A4AF042-3DE1-4042-9B8C-F399600FC35B}" srcOrd="0" destOrd="0" presId="urn:microsoft.com/office/officeart/2005/8/layout/radial1"/>
    <dgm:cxn modelId="{BC5056D9-0ADB-4351-BEAF-3B52AF87B6D9}" type="presOf" srcId="{AB2239C6-50FB-4A5A-9B94-2CD30AA1CE4A}" destId="{3C71AC45-489A-4A68-AF09-39B950E9076D}" srcOrd="1" destOrd="0" presId="urn:microsoft.com/office/officeart/2005/8/layout/radial1"/>
    <dgm:cxn modelId="{1EC85CE8-6081-4D8A-92FD-8EFD91555EDC}" type="presOf" srcId="{A7E91109-5A1A-498B-A877-E8F7B3780ACD}" destId="{78DA9C59-F7D3-4271-97D3-4484BC056ED9}" srcOrd="0" destOrd="0" presId="urn:microsoft.com/office/officeart/2005/8/layout/radial1"/>
    <dgm:cxn modelId="{121941E9-2926-46F4-88F8-E1733A4A58B0}" type="presOf" srcId="{C3B756E5-D77E-4630-95A4-B6699D414B21}" destId="{70C45DB1-F731-4C20-9061-EAB46F016A47}" srcOrd="1" destOrd="0" presId="urn:microsoft.com/office/officeart/2005/8/layout/radial1"/>
    <dgm:cxn modelId="{40FBB8BB-86B7-4E44-8D2C-A93C99D87531}" type="presParOf" srcId="{3E294DC5-3F39-4291-A0D8-68AB9757FA8D}" destId="{7D27995A-57A5-4835-A9C6-09805D80936C}" srcOrd="0" destOrd="0" presId="urn:microsoft.com/office/officeart/2005/8/layout/radial1"/>
    <dgm:cxn modelId="{986D9A51-36F4-43FF-BC60-0CF13EF8C3A3}" type="presParOf" srcId="{3E294DC5-3F39-4291-A0D8-68AB9757FA8D}" destId="{78DA9C59-F7D3-4271-97D3-4484BC056ED9}" srcOrd="1" destOrd="0" presId="urn:microsoft.com/office/officeart/2005/8/layout/radial1"/>
    <dgm:cxn modelId="{B5713146-10BA-48FA-8A17-9F7A9980EDD4}" type="presParOf" srcId="{78DA9C59-F7D3-4271-97D3-4484BC056ED9}" destId="{C1F43E96-30B2-49C2-92BA-5AEE3E0631D2}" srcOrd="0" destOrd="0" presId="urn:microsoft.com/office/officeart/2005/8/layout/radial1"/>
    <dgm:cxn modelId="{A4200087-6B78-45BC-878B-8C335C22096D}" type="presParOf" srcId="{3E294DC5-3F39-4291-A0D8-68AB9757FA8D}" destId="{1A4AF042-3DE1-4042-9B8C-F399600FC35B}" srcOrd="2" destOrd="0" presId="urn:microsoft.com/office/officeart/2005/8/layout/radial1"/>
    <dgm:cxn modelId="{2409549C-BBDE-4CC4-AD1C-D6379F74ECDB}" type="presParOf" srcId="{3E294DC5-3F39-4291-A0D8-68AB9757FA8D}" destId="{7ED61EAE-0F10-43F6-B223-1BBC6EC65BBC}" srcOrd="3" destOrd="0" presId="urn:microsoft.com/office/officeart/2005/8/layout/radial1"/>
    <dgm:cxn modelId="{B858E97F-05E9-4C58-AC3A-46D58510A367}" type="presParOf" srcId="{7ED61EAE-0F10-43F6-B223-1BBC6EC65BBC}" destId="{C9409F0E-DF72-42CF-91DD-AAC9C848AB15}" srcOrd="0" destOrd="0" presId="urn:microsoft.com/office/officeart/2005/8/layout/radial1"/>
    <dgm:cxn modelId="{B0AB3A5C-EA29-4FF2-B869-C089C454AEB5}" type="presParOf" srcId="{3E294DC5-3F39-4291-A0D8-68AB9757FA8D}" destId="{18C86A55-616E-4A82-A6B2-9309FCDB8B27}" srcOrd="4" destOrd="0" presId="urn:microsoft.com/office/officeart/2005/8/layout/radial1"/>
    <dgm:cxn modelId="{29BE0843-5A63-4B09-A796-723271D3616A}" type="presParOf" srcId="{3E294DC5-3F39-4291-A0D8-68AB9757FA8D}" destId="{C89C7F2F-C652-4523-8B71-43385E5F5CED}" srcOrd="5" destOrd="0" presId="urn:microsoft.com/office/officeart/2005/8/layout/radial1"/>
    <dgm:cxn modelId="{339AC0F9-DF7F-41E8-8AB0-2C609D3833E4}" type="presParOf" srcId="{C89C7F2F-C652-4523-8B71-43385E5F5CED}" destId="{70C45DB1-F731-4C20-9061-EAB46F016A47}" srcOrd="0" destOrd="0" presId="urn:microsoft.com/office/officeart/2005/8/layout/radial1"/>
    <dgm:cxn modelId="{9F68C473-5240-4BC3-94A9-F6C024D6A55F}" type="presParOf" srcId="{3E294DC5-3F39-4291-A0D8-68AB9757FA8D}" destId="{31EFBA04-523D-4D86-9746-DB182891350A}" srcOrd="6" destOrd="0" presId="urn:microsoft.com/office/officeart/2005/8/layout/radial1"/>
    <dgm:cxn modelId="{56C1584C-768D-42D7-9FA6-01B0AB0B22EF}" type="presParOf" srcId="{3E294DC5-3F39-4291-A0D8-68AB9757FA8D}" destId="{8EFD030C-24D8-4016-A13D-07020A27A702}" srcOrd="7" destOrd="0" presId="urn:microsoft.com/office/officeart/2005/8/layout/radial1"/>
    <dgm:cxn modelId="{6C869A69-FCD9-4FDB-973E-396D4CFCF53C}" type="presParOf" srcId="{8EFD030C-24D8-4016-A13D-07020A27A702}" destId="{3C71AC45-489A-4A68-AF09-39B950E9076D}" srcOrd="0" destOrd="0" presId="urn:microsoft.com/office/officeart/2005/8/layout/radial1"/>
    <dgm:cxn modelId="{30C279C9-EDE0-40FE-B90B-8BD2CC8E7BAF}" type="presParOf" srcId="{3E294DC5-3F39-4291-A0D8-68AB9757FA8D}" destId="{A2A6F466-4E80-4972-9646-D56FB5DA002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7EF00-887D-448C-828A-BCC27F27E7A5}">
      <dsp:nvSpPr>
        <dsp:cNvPr id="0" name=""/>
        <dsp:cNvSpPr/>
      </dsp:nvSpPr>
      <dsp:spPr>
        <a:xfrm>
          <a:off x="2133600" y="0"/>
          <a:ext cx="1828800" cy="10160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2163358" y="29758"/>
        <a:ext cx="1769284" cy="956484"/>
      </dsp:txXfrm>
    </dsp:sp>
    <dsp:sp modelId="{0C28E1C4-4C69-4CB2-92D9-24CF1C99E908}">
      <dsp:nvSpPr>
        <dsp:cNvPr id="0" name=""/>
        <dsp:cNvSpPr/>
      </dsp:nvSpPr>
      <dsp:spPr>
        <a:xfrm rot="5400000">
          <a:off x="2857500" y="1041399"/>
          <a:ext cx="380999" cy="457200"/>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2910840" y="1079499"/>
        <a:ext cx="274320" cy="266699"/>
      </dsp:txXfrm>
    </dsp:sp>
    <dsp:sp modelId="{895286F3-B28E-4E03-8F33-91DF02B009F7}">
      <dsp:nvSpPr>
        <dsp:cNvPr id="0" name=""/>
        <dsp:cNvSpPr/>
      </dsp:nvSpPr>
      <dsp:spPr>
        <a:xfrm>
          <a:off x="2133600" y="1523999"/>
          <a:ext cx="1828800" cy="101600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2163358" y="1553757"/>
        <a:ext cx="1769284" cy="956484"/>
      </dsp:txXfrm>
    </dsp:sp>
    <dsp:sp modelId="{B0EE8372-1C34-440A-9DE1-F400EC4173F2}">
      <dsp:nvSpPr>
        <dsp:cNvPr id="0" name=""/>
        <dsp:cNvSpPr/>
      </dsp:nvSpPr>
      <dsp:spPr>
        <a:xfrm rot="5400000">
          <a:off x="2857500" y="2565399"/>
          <a:ext cx="381000" cy="457200"/>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2910840" y="2603499"/>
        <a:ext cx="274320" cy="266700"/>
      </dsp:txXfrm>
    </dsp:sp>
    <dsp:sp modelId="{D4E7D531-BF6A-4D64-8C58-E4AAA7D0944E}">
      <dsp:nvSpPr>
        <dsp:cNvPr id="0" name=""/>
        <dsp:cNvSpPr/>
      </dsp:nvSpPr>
      <dsp:spPr>
        <a:xfrm>
          <a:off x="2133600" y="3047999"/>
          <a:ext cx="1828800" cy="1016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2163358" y="3077757"/>
        <a:ext cx="1769284" cy="956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7995A-57A5-4835-A9C6-09805D80936C}">
      <dsp:nvSpPr>
        <dsp:cNvPr id="0" name=""/>
        <dsp:cNvSpPr/>
      </dsp:nvSpPr>
      <dsp:spPr>
        <a:xfrm>
          <a:off x="2980036" y="1729359"/>
          <a:ext cx="1314571" cy="13145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3172550" y="1921873"/>
        <a:ext cx="929543" cy="929543"/>
      </dsp:txXfrm>
    </dsp:sp>
    <dsp:sp modelId="{78DA9C59-F7D3-4271-97D3-4484BC056ED9}">
      <dsp:nvSpPr>
        <dsp:cNvPr id="0" name=""/>
        <dsp:cNvSpPr/>
      </dsp:nvSpPr>
      <dsp:spPr>
        <a:xfrm rot="16200000">
          <a:off x="3438471" y="1514244"/>
          <a:ext cx="397701" cy="32527"/>
        </a:xfrm>
        <a:custGeom>
          <a:avLst/>
          <a:gdLst/>
          <a:ahLst/>
          <a:cxnLst/>
          <a:rect l="0" t="0" r="0" b="0"/>
          <a:pathLst>
            <a:path>
              <a:moveTo>
                <a:pt x="0" y="16263"/>
              </a:moveTo>
              <a:lnTo>
                <a:pt x="397701" y="1626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27379" y="1520565"/>
        <a:ext cx="19885" cy="19885"/>
      </dsp:txXfrm>
    </dsp:sp>
    <dsp:sp modelId="{1A4AF042-3DE1-4042-9B8C-F399600FC35B}">
      <dsp:nvSpPr>
        <dsp:cNvPr id="0" name=""/>
        <dsp:cNvSpPr/>
      </dsp:nvSpPr>
      <dsp:spPr>
        <a:xfrm>
          <a:off x="2980036" y="17085"/>
          <a:ext cx="1314571" cy="131457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3172550" y="209599"/>
        <a:ext cx="929543" cy="929543"/>
      </dsp:txXfrm>
    </dsp:sp>
    <dsp:sp modelId="{7ED61EAE-0F10-43F6-B223-1BBC6EC65BBC}">
      <dsp:nvSpPr>
        <dsp:cNvPr id="0" name=""/>
        <dsp:cNvSpPr/>
      </dsp:nvSpPr>
      <dsp:spPr>
        <a:xfrm>
          <a:off x="4294607" y="2370381"/>
          <a:ext cx="397701" cy="32527"/>
        </a:xfrm>
        <a:custGeom>
          <a:avLst/>
          <a:gdLst/>
          <a:ahLst/>
          <a:cxnLst/>
          <a:rect l="0" t="0" r="0" b="0"/>
          <a:pathLst>
            <a:path>
              <a:moveTo>
                <a:pt x="0" y="16263"/>
              </a:moveTo>
              <a:lnTo>
                <a:pt x="397701" y="1626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83516" y="2376702"/>
        <a:ext cx="19885" cy="19885"/>
      </dsp:txXfrm>
    </dsp:sp>
    <dsp:sp modelId="{18C86A55-616E-4A82-A6B2-9309FCDB8B27}">
      <dsp:nvSpPr>
        <dsp:cNvPr id="0" name=""/>
        <dsp:cNvSpPr/>
      </dsp:nvSpPr>
      <dsp:spPr>
        <a:xfrm>
          <a:off x="4692309" y="1729359"/>
          <a:ext cx="1314571" cy="131457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4884823" y="1921873"/>
        <a:ext cx="929543" cy="929543"/>
      </dsp:txXfrm>
    </dsp:sp>
    <dsp:sp modelId="{C89C7F2F-C652-4523-8B71-43385E5F5CED}">
      <dsp:nvSpPr>
        <dsp:cNvPr id="0" name=""/>
        <dsp:cNvSpPr/>
      </dsp:nvSpPr>
      <dsp:spPr>
        <a:xfrm rot="5400000">
          <a:off x="3438471" y="3226518"/>
          <a:ext cx="397701" cy="32527"/>
        </a:xfrm>
        <a:custGeom>
          <a:avLst/>
          <a:gdLst/>
          <a:ahLst/>
          <a:cxnLst/>
          <a:rect l="0" t="0" r="0" b="0"/>
          <a:pathLst>
            <a:path>
              <a:moveTo>
                <a:pt x="0" y="16263"/>
              </a:moveTo>
              <a:lnTo>
                <a:pt x="397701" y="1626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27379" y="3232839"/>
        <a:ext cx="19885" cy="19885"/>
      </dsp:txXfrm>
    </dsp:sp>
    <dsp:sp modelId="{31EFBA04-523D-4D86-9746-DB182891350A}">
      <dsp:nvSpPr>
        <dsp:cNvPr id="0" name=""/>
        <dsp:cNvSpPr/>
      </dsp:nvSpPr>
      <dsp:spPr>
        <a:xfrm>
          <a:off x="2980036" y="3441632"/>
          <a:ext cx="1314571" cy="131457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3172550" y="3634146"/>
        <a:ext cx="929543" cy="929543"/>
      </dsp:txXfrm>
    </dsp:sp>
    <dsp:sp modelId="{8EFD030C-24D8-4016-A13D-07020A27A702}">
      <dsp:nvSpPr>
        <dsp:cNvPr id="0" name=""/>
        <dsp:cNvSpPr/>
      </dsp:nvSpPr>
      <dsp:spPr>
        <a:xfrm rot="10800000">
          <a:off x="2582334" y="2370381"/>
          <a:ext cx="397701" cy="32527"/>
        </a:xfrm>
        <a:custGeom>
          <a:avLst/>
          <a:gdLst/>
          <a:ahLst/>
          <a:cxnLst/>
          <a:rect l="0" t="0" r="0" b="0"/>
          <a:pathLst>
            <a:path>
              <a:moveTo>
                <a:pt x="0" y="16263"/>
              </a:moveTo>
              <a:lnTo>
                <a:pt x="397701" y="1626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771242" y="2376702"/>
        <a:ext cx="19885" cy="19885"/>
      </dsp:txXfrm>
    </dsp:sp>
    <dsp:sp modelId="{A2A6F466-4E80-4972-9646-D56FB5DA0029}">
      <dsp:nvSpPr>
        <dsp:cNvPr id="0" name=""/>
        <dsp:cNvSpPr/>
      </dsp:nvSpPr>
      <dsp:spPr>
        <a:xfrm>
          <a:off x="1267762" y="1729359"/>
          <a:ext cx="1314571" cy="131457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a:off x="1460276" y="1921873"/>
        <a:ext cx="929543" cy="929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32318-C54D-4318-8B24-990670BDD161}"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00C9D-0FE3-4B2B-A9E5-0C7084C3D54B}" type="slidenum">
              <a:rPr lang="zh-CN" altLang="en-US" smtClean="0"/>
              <a:t>‹#›</a:t>
            </a:fld>
            <a:endParaRPr lang="zh-CN" altLang="en-US"/>
          </a:p>
        </p:txBody>
      </p:sp>
    </p:spTree>
    <p:extLst>
      <p:ext uri="{BB962C8B-B14F-4D97-AF65-F5344CB8AC3E}">
        <p14:creationId xmlns:p14="http://schemas.microsoft.com/office/powerpoint/2010/main" val="141116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0" name="图片占位符 69">
            <a:extLst>
              <a:ext uri="{FF2B5EF4-FFF2-40B4-BE49-F238E27FC236}">
                <a16:creationId xmlns:a16="http://schemas.microsoft.com/office/drawing/2014/main" id="{A78092AB-2EC3-4999-AB44-6ECF67DACA4C}"/>
              </a:ext>
            </a:extLst>
          </p:cNvPr>
          <p:cNvSpPr>
            <a:spLocks noGrp="1"/>
          </p:cNvSpPr>
          <p:nvPr>
            <p:ph type="pic" sz="quarter" idx="12"/>
          </p:nvPr>
        </p:nvSpPr>
        <p:spPr>
          <a:xfrm>
            <a:off x="5764211" y="2590167"/>
            <a:ext cx="6427787" cy="4237037"/>
          </a:xfrm>
          <a:noFill/>
        </p:spPr>
        <p:txBody>
          <a:bodyPr/>
          <a:lstStyle/>
          <a:p>
            <a:endParaRPr lang="zh-CN" altLang="en-US"/>
          </a:p>
        </p:txBody>
      </p:sp>
      <p:sp>
        <p:nvSpPr>
          <p:cNvPr id="24" name="图片占位符 23">
            <a:extLst>
              <a:ext uri="{FF2B5EF4-FFF2-40B4-BE49-F238E27FC236}">
                <a16:creationId xmlns:a16="http://schemas.microsoft.com/office/drawing/2014/main" id="{76E2534D-3ACD-44A3-AE9D-02A1C18308A1}"/>
              </a:ext>
            </a:extLst>
          </p:cNvPr>
          <p:cNvSpPr>
            <a:spLocks noGrp="1"/>
          </p:cNvSpPr>
          <p:nvPr>
            <p:ph type="pic" sz="quarter" idx="11"/>
          </p:nvPr>
        </p:nvSpPr>
        <p:spPr>
          <a:xfrm>
            <a:off x="0" y="2495268"/>
            <a:ext cx="5764212" cy="4331936"/>
          </a:xfrm>
          <a:noFill/>
        </p:spPr>
        <p:txBody>
          <a:bodyPr/>
          <a:lstStyle/>
          <a:p>
            <a:endParaRPr lang="zh-CN" altLang="en-US"/>
          </a:p>
        </p:txBody>
      </p:sp>
      <p:sp>
        <p:nvSpPr>
          <p:cNvPr id="67" name="图片占位符 66">
            <a:extLst>
              <a:ext uri="{FF2B5EF4-FFF2-40B4-BE49-F238E27FC236}">
                <a16:creationId xmlns:a16="http://schemas.microsoft.com/office/drawing/2014/main" id="{02C9F65B-A2E4-4D63-B220-B371A0D52331}"/>
              </a:ext>
            </a:extLst>
          </p:cNvPr>
          <p:cNvSpPr>
            <a:spLocks noGrp="1"/>
          </p:cNvSpPr>
          <p:nvPr>
            <p:ph type="pic" sz="quarter" idx="10"/>
          </p:nvPr>
        </p:nvSpPr>
        <p:spPr>
          <a:xfrm>
            <a:off x="-1" y="1"/>
            <a:ext cx="12191999" cy="4064780"/>
          </a:xfrm>
          <a:custGeom>
            <a:avLst/>
            <a:gdLst>
              <a:gd name="connsiteX0" fmla="*/ 0 w 12179402"/>
              <a:gd name="connsiteY0" fmla="*/ 0 h 4062881"/>
              <a:gd name="connsiteX1" fmla="*/ 12179402 w 12179402"/>
              <a:gd name="connsiteY1" fmla="*/ 0 h 4062881"/>
              <a:gd name="connsiteX2" fmla="*/ 12179402 w 12179402"/>
              <a:gd name="connsiteY2" fmla="*/ 2622353 h 4062881"/>
              <a:gd name="connsiteX3" fmla="*/ 6086489 w 12179402"/>
              <a:gd name="connsiteY3" fmla="*/ 4062881 h 4062881"/>
              <a:gd name="connsiteX4" fmla="*/ 7922 w 12179402"/>
              <a:gd name="connsiteY4" fmla="*/ 2621254 h 4062881"/>
              <a:gd name="connsiteX5" fmla="*/ 0 w 12179402"/>
              <a:gd name="connsiteY5" fmla="*/ 2621254 h 4062881"/>
              <a:gd name="connsiteX6" fmla="*/ 0 w 12179402"/>
              <a:gd name="connsiteY6" fmla="*/ 2619375 h 406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9402" h="4062881">
                <a:moveTo>
                  <a:pt x="0" y="0"/>
                </a:moveTo>
                <a:lnTo>
                  <a:pt x="12179402" y="0"/>
                </a:lnTo>
                <a:lnTo>
                  <a:pt x="12179402" y="2622353"/>
                </a:lnTo>
                <a:lnTo>
                  <a:pt x="6086489" y="4062881"/>
                </a:lnTo>
                <a:lnTo>
                  <a:pt x="7922" y="2621254"/>
                </a:lnTo>
                <a:lnTo>
                  <a:pt x="0" y="2621254"/>
                </a:lnTo>
                <a:lnTo>
                  <a:pt x="0" y="2619375"/>
                </a:lnTo>
                <a:close/>
              </a:path>
            </a:pathLst>
          </a:custGeom>
          <a:noFill/>
        </p:spPr>
        <p:txBody>
          <a:bodyPr wrap="square">
            <a:noAutofit/>
          </a:bodyPr>
          <a:lstStyle/>
          <a:p>
            <a:endParaRPr lang="zh-CN" altLang="en-US" dirty="0"/>
          </a:p>
        </p:txBody>
      </p:sp>
      <p:sp>
        <p:nvSpPr>
          <p:cNvPr id="2" name="文本占位符 1">
            <a:extLst>
              <a:ext uri="{FF2B5EF4-FFF2-40B4-BE49-F238E27FC236}">
                <a16:creationId xmlns:a16="http://schemas.microsoft.com/office/drawing/2014/main" id="{050FC478-E07E-47F2-803C-99BA3F14FFC0}"/>
              </a:ext>
            </a:extLst>
          </p:cNvPr>
          <p:cNvSpPr>
            <a:spLocks noGrp="1"/>
          </p:cNvSpPr>
          <p:nvPr>
            <p:ph type="body" sz="quarter" idx="13" hasCustomPrompt="1"/>
          </p:nvPr>
        </p:nvSpPr>
        <p:spPr>
          <a:xfrm>
            <a:off x="2351589" y="4243469"/>
            <a:ext cx="7488822" cy="830997"/>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4800" b="1" spc="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四川大学毕业答辩</a:t>
            </a:r>
            <a:r>
              <a:rPr lang="en-US" altLang="zh-CN" dirty="0"/>
              <a:t>PPT</a:t>
            </a:r>
            <a:r>
              <a:rPr lang="zh-CN" altLang="en-US" dirty="0"/>
              <a:t>模板</a:t>
            </a:r>
          </a:p>
        </p:txBody>
      </p:sp>
      <p:sp>
        <p:nvSpPr>
          <p:cNvPr id="3" name="文本占位符 2">
            <a:extLst>
              <a:ext uri="{FF2B5EF4-FFF2-40B4-BE49-F238E27FC236}">
                <a16:creationId xmlns:a16="http://schemas.microsoft.com/office/drawing/2014/main" id="{F9AE79B1-4124-4BDB-924B-F82FA92D5319}"/>
              </a:ext>
            </a:extLst>
          </p:cNvPr>
          <p:cNvSpPr>
            <a:spLocks noGrp="1"/>
          </p:cNvSpPr>
          <p:nvPr>
            <p:ph type="body" sz="quarter" idx="14" hasCustomPrompt="1"/>
          </p:nvPr>
        </p:nvSpPr>
        <p:spPr>
          <a:xfrm>
            <a:off x="2351590" y="4926278"/>
            <a:ext cx="7846510" cy="676944"/>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000" spc="0">
                <a:solidFill>
                  <a:srgbClr val="717371"/>
                </a:solidFill>
                <a:latin typeface="Arial" panose="020B0604020202020204" pitchFamily="34" charset="0"/>
                <a:ea typeface="微软雅黑" panose="020B0503020204020204" pitchFamily="3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ctr" defTabSz="914400" rtl="0" eaLnBrk="1" fontAlgn="auto" latinLnBrk="0" hangingPunct="1">
              <a:lnSpc>
                <a:spcPct val="90000"/>
              </a:lnSpc>
              <a:buFont typeface="Arial" panose="020B0604020202020204" pitchFamily="34" charset="0"/>
              <a:buNone/>
              <a:defRPr sz="2000" spc="0">
                <a:solidFill>
                  <a:srgbClr val="717371"/>
                </a:solidFill>
                <a:latin typeface="Arial" panose="020B0604020202020204" pitchFamily="34" charset="0"/>
                <a:ea typeface="微软雅黑" panose="020B0503020204020204" pitchFamily="34" charset="-122"/>
                <a:sym typeface="Arial" panose="020B0604020202020204" pitchFamily="34" charset="0"/>
              </a:defRPr>
            </a:lvl5pPr>
          </a:lstStyle>
          <a:p>
            <a:pPr lvl="0"/>
            <a:r>
              <a:rPr lang="en-US" altLang="zh-CN"/>
              <a:t>PPT Template for Sichuan University graduates</a:t>
            </a:r>
          </a:p>
          <a:p>
            <a:pPr lvl="0"/>
            <a:endParaRPr lang="zh-CN" altLang="en-US"/>
          </a:p>
        </p:txBody>
      </p:sp>
    </p:spTree>
    <p:extLst>
      <p:ext uri="{BB962C8B-B14F-4D97-AF65-F5344CB8AC3E}">
        <p14:creationId xmlns:p14="http://schemas.microsoft.com/office/powerpoint/2010/main" val="108181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779589E6-C01B-4A96-80C7-AD73DDCCA526}"/>
              </a:ext>
            </a:extLst>
          </p:cNvPr>
          <p:cNvSpPr>
            <a:spLocks noGrp="1"/>
          </p:cNvSpPr>
          <p:nvPr>
            <p:ph type="pic" sz="quarter" idx="11"/>
          </p:nvPr>
        </p:nvSpPr>
        <p:spPr>
          <a:xfrm>
            <a:off x="4406254" y="1701000"/>
            <a:ext cx="3456000" cy="3456000"/>
          </a:xfrm>
          <a:prstGeom prst="rect">
            <a:avLst/>
          </a:prstGeom>
        </p:spPr>
        <p:txBody>
          <a:bodyPr/>
          <a:lstStyle/>
          <a:p>
            <a:endParaRPr lang="zh-CN" altLang="en-US"/>
          </a:p>
        </p:txBody>
      </p:sp>
    </p:spTree>
    <p:extLst>
      <p:ext uri="{BB962C8B-B14F-4D97-AF65-F5344CB8AC3E}">
        <p14:creationId xmlns:p14="http://schemas.microsoft.com/office/powerpoint/2010/main" val="281842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456F4D61-FD9C-4C16-8E04-3990C7522914}"/>
              </a:ext>
            </a:extLst>
          </p:cNvPr>
          <p:cNvSpPr>
            <a:spLocks noGrp="1"/>
          </p:cNvSpPr>
          <p:nvPr>
            <p:ph type="pic" sz="quarter" idx="11"/>
          </p:nvPr>
        </p:nvSpPr>
        <p:spPr>
          <a:xfrm>
            <a:off x="0" y="1130301"/>
            <a:ext cx="12192000" cy="2402587"/>
          </a:xfrm>
          <a:prstGeom prst="rect">
            <a:avLst/>
          </a:prstGeom>
        </p:spPr>
        <p:txBody>
          <a:bodyPr/>
          <a:lstStyle/>
          <a:p>
            <a:endParaRPr lang="zh-CN" altLang="en-US"/>
          </a:p>
        </p:txBody>
      </p:sp>
    </p:spTree>
    <p:extLst>
      <p:ext uri="{BB962C8B-B14F-4D97-AF65-F5344CB8AC3E}">
        <p14:creationId xmlns:p14="http://schemas.microsoft.com/office/powerpoint/2010/main" val="96667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C3B889D-4B18-43CC-9365-D2DAF284744F}"/>
              </a:ext>
            </a:extLst>
          </p:cNvPr>
          <p:cNvGrpSpPr/>
          <p:nvPr userDrawn="1"/>
        </p:nvGrpSpPr>
        <p:grpSpPr>
          <a:xfrm>
            <a:off x="9778483" y="337454"/>
            <a:ext cx="1740417" cy="533025"/>
            <a:chOff x="9778483" y="337454"/>
            <a:chExt cx="1740417" cy="533025"/>
          </a:xfrm>
        </p:grpSpPr>
        <p:grpSp>
          <p:nvGrpSpPr>
            <p:cNvPr id="4" name="íślïdé">
              <a:extLst>
                <a:ext uri="{FF2B5EF4-FFF2-40B4-BE49-F238E27FC236}">
                  <a16:creationId xmlns:a16="http://schemas.microsoft.com/office/drawing/2014/main" id="{8C9904A7-7F06-4A80-8251-3351C4A25DC6}"/>
                </a:ext>
              </a:extLst>
            </p:cNvPr>
            <p:cNvGrpSpPr/>
            <p:nvPr/>
          </p:nvGrpSpPr>
          <p:grpSpPr>
            <a:xfrm>
              <a:off x="9778483" y="337454"/>
              <a:ext cx="532392" cy="533025"/>
              <a:chOff x="1735138" y="2095500"/>
              <a:chExt cx="2667000" cy="2670175"/>
            </a:xfrm>
            <a:solidFill>
              <a:schemeClr val="accent1"/>
            </a:solidFill>
          </p:grpSpPr>
          <p:sp>
            <p:nvSpPr>
              <p:cNvPr id="11" name="ïṡḻïḍê">
                <a:extLst>
                  <a:ext uri="{FF2B5EF4-FFF2-40B4-BE49-F238E27FC236}">
                    <a16:creationId xmlns:a16="http://schemas.microsoft.com/office/drawing/2014/main" id="{DA443731-F572-4B51-90F6-E24ED9090CD3}"/>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lîḍè">
                <a:extLst>
                  <a:ext uri="{FF2B5EF4-FFF2-40B4-BE49-F238E27FC236}">
                    <a16:creationId xmlns:a16="http://schemas.microsoft.com/office/drawing/2014/main" id="{DC2DC342-C6C1-454E-BD74-574A5B87839D}"/>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Sļiḋé">
                <a:extLst>
                  <a:ext uri="{FF2B5EF4-FFF2-40B4-BE49-F238E27FC236}">
                    <a16:creationId xmlns:a16="http://schemas.microsoft.com/office/drawing/2014/main" id="{EA34BCEC-5B90-4DCD-9B80-0B4830A04D56}"/>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ļîḍé">
                <a:extLst>
                  <a:ext uri="{FF2B5EF4-FFF2-40B4-BE49-F238E27FC236}">
                    <a16:creationId xmlns:a16="http://schemas.microsoft.com/office/drawing/2014/main" id="{E6415514-07AA-46A1-A1DE-DC75B50DB382}"/>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ṩḻiďé">
                <a:extLst>
                  <a:ext uri="{FF2B5EF4-FFF2-40B4-BE49-F238E27FC236}">
                    <a16:creationId xmlns:a16="http://schemas.microsoft.com/office/drawing/2014/main" id="{6056E788-8995-4EC2-9DDC-CAEE8EDDD326}"/>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ṣ1ïḓè">
                <a:extLst>
                  <a:ext uri="{FF2B5EF4-FFF2-40B4-BE49-F238E27FC236}">
                    <a16:creationId xmlns:a16="http://schemas.microsoft.com/office/drawing/2014/main" id="{61A24C13-D5AD-4CEA-93CF-4D4DC5BBEB9D}"/>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ḻíḓê">
                <a:extLst>
                  <a:ext uri="{FF2B5EF4-FFF2-40B4-BE49-F238E27FC236}">
                    <a16:creationId xmlns:a16="http://schemas.microsoft.com/office/drawing/2014/main" id="{0B63E7E7-D995-44CC-BDD8-A567219B50D7}"/>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şḷîďè">
                <a:extLst>
                  <a:ext uri="{FF2B5EF4-FFF2-40B4-BE49-F238E27FC236}">
                    <a16:creationId xmlns:a16="http://schemas.microsoft.com/office/drawing/2014/main" id="{9FCE5CD4-8654-44EC-9FA5-AB62F6A584EF}"/>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lïḋe">
                <a:extLst>
                  <a:ext uri="{FF2B5EF4-FFF2-40B4-BE49-F238E27FC236}">
                    <a16:creationId xmlns:a16="http://schemas.microsoft.com/office/drawing/2014/main" id="{3E4D7739-CA22-46DB-8AEA-DE946A773B29}"/>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ḻíde">
                <a:extLst>
                  <a:ext uri="{FF2B5EF4-FFF2-40B4-BE49-F238E27FC236}">
                    <a16:creationId xmlns:a16="http://schemas.microsoft.com/office/drawing/2014/main" id="{0242B071-C321-4F78-810B-4DCDE7462476}"/>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ŝľîḑê">
                <a:extLst>
                  <a:ext uri="{FF2B5EF4-FFF2-40B4-BE49-F238E27FC236}">
                    <a16:creationId xmlns:a16="http://schemas.microsoft.com/office/drawing/2014/main" id="{09B3A880-A9CD-4770-A5EE-FA05D3EF5375}"/>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šlíḑe">
                <a:extLst>
                  <a:ext uri="{FF2B5EF4-FFF2-40B4-BE49-F238E27FC236}">
                    <a16:creationId xmlns:a16="http://schemas.microsoft.com/office/drawing/2014/main" id="{3EEADAB1-62D4-4945-8197-8FC6B08D4E37}"/>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ṩḻîḓè">
                <a:extLst>
                  <a:ext uri="{FF2B5EF4-FFF2-40B4-BE49-F238E27FC236}">
                    <a16:creationId xmlns:a16="http://schemas.microsoft.com/office/drawing/2014/main" id="{1D7CE34E-9E44-4373-B59A-54A7FCD7CDD1}"/>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ļîḑè">
                <a:extLst>
                  <a:ext uri="{FF2B5EF4-FFF2-40B4-BE49-F238E27FC236}">
                    <a16:creationId xmlns:a16="http://schemas.microsoft.com/office/drawing/2014/main" id="{55659A52-E72A-4459-94A1-ABAD4354E8F4}"/>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 name="íšľïḋé">
              <a:extLst>
                <a:ext uri="{FF2B5EF4-FFF2-40B4-BE49-F238E27FC236}">
                  <a16:creationId xmlns:a16="http://schemas.microsoft.com/office/drawing/2014/main" id="{28426D50-B8FF-4BB0-83BB-85B3AB19D31A}"/>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6" name="í$ļîdé">
              <a:extLst>
                <a:ext uri="{FF2B5EF4-FFF2-40B4-BE49-F238E27FC236}">
                  <a16:creationId xmlns:a16="http://schemas.microsoft.com/office/drawing/2014/main" id="{2005938A-1162-43A9-9574-409A359856C6}"/>
                </a:ext>
              </a:extLst>
            </p:cNvPr>
            <p:cNvGrpSpPr/>
            <p:nvPr/>
          </p:nvGrpSpPr>
          <p:grpSpPr>
            <a:xfrm>
              <a:off x="10450629" y="404003"/>
              <a:ext cx="1011546" cy="270315"/>
              <a:chOff x="5102226" y="2428875"/>
              <a:chExt cx="5067300" cy="1354138"/>
            </a:xfrm>
            <a:solidFill>
              <a:srgbClr val="0A0A0A"/>
            </a:solidFill>
          </p:grpSpPr>
          <p:sp>
            <p:nvSpPr>
              <p:cNvPr id="7" name="ís1ïḋe">
                <a:extLst>
                  <a:ext uri="{FF2B5EF4-FFF2-40B4-BE49-F238E27FC236}">
                    <a16:creationId xmlns:a16="http://schemas.microsoft.com/office/drawing/2014/main" id="{0D9CC6B5-055F-4ED5-86D6-1651D3F2D1C8}"/>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îślïḍê">
                <a:extLst>
                  <a:ext uri="{FF2B5EF4-FFF2-40B4-BE49-F238E27FC236}">
                    <a16:creationId xmlns:a16="http://schemas.microsoft.com/office/drawing/2014/main" id="{C154A63C-CD66-4C8B-8164-04270D27100F}"/>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iśḷiḍê">
                <a:extLst>
                  <a:ext uri="{FF2B5EF4-FFF2-40B4-BE49-F238E27FC236}">
                    <a16:creationId xmlns:a16="http://schemas.microsoft.com/office/drawing/2014/main" id="{4B90D8B7-2F22-449A-BB19-D89476A082C7}"/>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ľíḑe">
                <a:extLst>
                  <a:ext uri="{FF2B5EF4-FFF2-40B4-BE49-F238E27FC236}">
                    <a16:creationId xmlns:a16="http://schemas.microsoft.com/office/drawing/2014/main" id="{7DD3878E-F8FF-4A43-AC41-A546C92D26DA}"/>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5" name="图片 24">
            <a:extLst>
              <a:ext uri="{FF2B5EF4-FFF2-40B4-BE49-F238E27FC236}">
                <a16:creationId xmlns:a16="http://schemas.microsoft.com/office/drawing/2014/main" id="{CEA1B47A-C0BC-41C4-B61D-379DE712E8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sp>
        <p:nvSpPr>
          <p:cNvPr id="26" name="文本占位符 32">
            <a:extLst>
              <a:ext uri="{FF2B5EF4-FFF2-40B4-BE49-F238E27FC236}">
                <a16:creationId xmlns:a16="http://schemas.microsoft.com/office/drawing/2014/main" id="{7B45268B-9C0A-4555-AD4C-210A06D294E2}"/>
              </a:ext>
            </a:extLst>
          </p:cNvPr>
          <p:cNvSpPr>
            <a:spLocks noGrp="1"/>
          </p:cNvSpPr>
          <p:nvPr userDrawn="1">
            <p:ph type="body" sz="quarter" idx="11" hasCustomPrompt="1"/>
          </p:nvPr>
        </p:nvSpPr>
        <p:spPr>
          <a:xfrm>
            <a:off x="1587196" y="340254"/>
            <a:ext cx="3748209"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27" name="直接连接符 26">
            <a:extLst>
              <a:ext uri="{FF2B5EF4-FFF2-40B4-BE49-F238E27FC236}">
                <a16:creationId xmlns:a16="http://schemas.microsoft.com/office/drawing/2014/main" id="{4F6C48A1-E50F-42BE-BD2E-B4F7C83E8FA8}"/>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67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C3B889D-4B18-43CC-9365-D2DAF284744F}"/>
              </a:ext>
            </a:extLst>
          </p:cNvPr>
          <p:cNvGrpSpPr/>
          <p:nvPr userDrawn="1"/>
        </p:nvGrpSpPr>
        <p:grpSpPr>
          <a:xfrm>
            <a:off x="9778483" y="337454"/>
            <a:ext cx="1740417" cy="533025"/>
            <a:chOff x="9778483" y="337454"/>
            <a:chExt cx="1740417" cy="533025"/>
          </a:xfrm>
        </p:grpSpPr>
        <p:grpSp>
          <p:nvGrpSpPr>
            <p:cNvPr id="4" name="íślïdé">
              <a:extLst>
                <a:ext uri="{FF2B5EF4-FFF2-40B4-BE49-F238E27FC236}">
                  <a16:creationId xmlns:a16="http://schemas.microsoft.com/office/drawing/2014/main" id="{8C9904A7-7F06-4A80-8251-3351C4A25DC6}"/>
                </a:ext>
              </a:extLst>
            </p:cNvPr>
            <p:cNvGrpSpPr/>
            <p:nvPr/>
          </p:nvGrpSpPr>
          <p:grpSpPr>
            <a:xfrm>
              <a:off x="9778483" y="337454"/>
              <a:ext cx="532392" cy="533025"/>
              <a:chOff x="1735138" y="2095500"/>
              <a:chExt cx="2667000" cy="2670175"/>
            </a:xfrm>
            <a:solidFill>
              <a:schemeClr val="accent1"/>
            </a:solidFill>
          </p:grpSpPr>
          <p:sp>
            <p:nvSpPr>
              <p:cNvPr id="11" name="ïṡḻïḍê">
                <a:extLst>
                  <a:ext uri="{FF2B5EF4-FFF2-40B4-BE49-F238E27FC236}">
                    <a16:creationId xmlns:a16="http://schemas.microsoft.com/office/drawing/2014/main" id="{DA443731-F572-4B51-90F6-E24ED9090CD3}"/>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lîḍè">
                <a:extLst>
                  <a:ext uri="{FF2B5EF4-FFF2-40B4-BE49-F238E27FC236}">
                    <a16:creationId xmlns:a16="http://schemas.microsoft.com/office/drawing/2014/main" id="{DC2DC342-C6C1-454E-BD74-574A5B87839D}"/>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Sļiḋé">
                <a:extLst>
                  <a:ext uri="{FF2B5EF4-FFF2-40B4-BE49-F238E27FC236}">
                    <a16:creationId xmlns:a16="http://schemas.microsoft.com/office/drawing/2014/main" id="{EA34BCEC-5B90-4DCD-9B80-0B4830A04D56}"/>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ļîḍé">
                <a:extLst>
                  <a:ext uri="{FF2B5EF4-FFF2-40B4-BE49-F238E27FC236}">
                    <a16:creationId xmlns:a16="http://schemas.microsoft.com/office/drawing/2014/main" id="{E6415514-07AA-46A1-A1DE-DC75B50DB382}"/>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ṩḻiďé">
                <a:extLst>
                  <a:ext uri="{FF2B5EF4-FFF2-40B4-BE49-F238E27FC236}">
                    <a16:creationId xmlns:a16="http://schemas.microsoft.com/office/drawing/2014/main" id="{6056E788-8995-4EC2-9DDC-CAEE8EDDD326}"/>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ṣ1ïḓè">
                <a:extLst>
                  <a:ext uri="{FF2B5EF4-FFF2-40B4-BE49-F238E27FC236}">
                    <a16:creationId xmlns:a16="http://schemas.microsoft.com/office/drawing/2014/main" id="{61A24C13-D5AD-4CEA-93CF-4D4DC5BBEB9D}"/>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ḻíḓê">
                <a:extLst>
                  <a:ext uri="{FF2B5EF4-FFF2-40B4-BE49-F238E27FC236}">
                    <a16:creationId xmlns:a16="http://schemas.microsoft.com/office/drawing/2014/main" id="{0B63E7E7-D995-44CC-BDD8-A567219B50D7}"/>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şḷîďè">
                <a:extLst>
                  <a:ext uri="{FF2B5EF4-FFF2-40B4-BE49-F238E27FC236}">
                    <a16:creationId xmlns:a16="http://schemas.microsoft.com/office/drawing/2014/main" id="{9FCE5CD4-8654-44EC-9FA5-AB62F6A584EF}"/>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lïḋe">
                <a:extLst>
                  <a:ext uri="{FF2B5EF4-FFF2-40B4-BE49-F238E27FC236}">
                    <a16:creationId xmlns:a16="http://schemas.microsoft.com/office/drawing/2014/main" id="{3E4D7739-CA22-46DB-8AEA-DE946A773B29}"/>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ḻíde">
                <a:extLst>
                  <a:ext uri="{FF2B5EF4-FFF2-40B4-BE49-F238E27FC236}">
                    <a16:creationId xmlns:a16="http://schemas.microsoft.com/office/drawing/2014/main" id="{0242B071-C321-4F78-810B-4DCDE7462476}"/>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ŝľîḑê">
                <a:extLst>
                  <a:ext uri="{FF2B5EF4-FFF2-40B4-BE49-F238E27FC236}">
                    <a16:creationId xmlns:a16="http://schemas.microsoft.com/office/drawing/2014/main" id="{09B3A880-A9CD-4770-A5EE-FA05D3EF5375}"/>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šlíḑe">
                <a:extLst>
                  <a:ext uri="{FF2B5EF4-FFF2-40B4-BE49-F238E27FC236}">
                    <a16:creationId xmlns:a16="http://schemas.microsoft.com/office/drawing/2014/main" id="{3EEADAB1-62D4-4945-8197-8FC6B08D4E37}"/>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ṩḻîḓè">
                <a:extLst>
                  <a:ext uri="{FF2B5EF4-FFF2-40B4-BE49-F238E27FC236}">
                    <a16:creationId xmlns:a16="http://schemas.microsoft.com/office/drawing/2014/main" id="{1D7CE34E-9E44-4373-B59A-54A7FCD7CDD1}"/>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ļîḑè">
                <a:extLst>
                  <a:ext uri="{FF2B5EF4-FFF2-40B4-BE49-F238E27FC236}">
                    <a16:creationId xmlns:a16="http://schemas.microsoft.com/office/drawing/2014/main" id="{55659A52-E72A-4459-94A1-ABAD4354E8F4}"/>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 name="íšľïḋé">
              <a:extLst>
                <a:ext uri="{FF2B5EF4-FFF2-40B4-BE49-F238E27FC236}">
                  <a16:creationId xmlns:a16="http://schemas.microsoft.com/office/drawing/2014/main" id="{28426D50-B8FF-4BB0-83BB-85B3AB19D31A}"/>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6" name="í$ļîdé">
              <a:extLst>
                <a:ext uri="{FF2B5EF4-FFF2-40B4-BE49-F238E27FC236}">
                  <a16:creationId xmlns:a16="http://schemas.microsoft.com/office/drawing/2014/main" id="{2005938A-1162-43A9-9574-409A359856C6}"/>
                </a:ext>
              </a:extLst>
            </p:cNvPr>
            <p:cNvGrpSpPr/>
            <p:nvPr/>
          </p:nvGrpSpPr>
          <p:grpSpPr>
            <a:xfrm>
              <a:off x="10450629" y="404003"/>
              <a:ext cx="1011546" cy="270315"/>
              <a:chOff x="5102226" y="2428875"/>
              <a:chExt cx="5067300" cy="1354138"/>
            </a:xfrm>
            <a:solidFill>
              <a:srgbClr val="0A0A0A"/>
            </a:solidFill>
          </p:grpSpPr>
          <p:sp>
            <p:nvSpPr>
              <p:cNvPr id="7" name="ís1ïḋe">
                <a:extLst>
                  <a:ext uri="{FF2B5EF4-FFF2-40B4-BE49-F238E27FC236}">
                    <a16:creationId xmlns:a16="http://schemas.microsoft.com/office/drawing/2014/main" id="{0D9CC6B5-055F-4ED5-86D6-1651D3F2D1C8}"/>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îślïḍê">
                <a:extLst>
                  <a:ext uri="{FF2B5EF4-FFF2-40B4-BE49-F238E27FC236}">
                    <a16:creationId xmlns:a16="http://schemas.microsoft.com/office/drawing/2014/main" id="{C154A63C-CD66-4C8B-8164-04270D27100F}"/>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iśḷiḍê">
                <a:extLst>
                  <a:ext uri="{FF2B5EF4-FFF2-40B4-BE49-F238E27FC236}">
                    <a16:creationId xmlns:a16="http://schemas.microsoft.com/office/drawing/2014/main" id="{4B90D8B7-2F22-449A-BB19-D89476A082C7}"/>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ľíḑe">
                <a:extLst>
                  <a:ext uri="{FF2B5EF4-FFF2-40B4-BE49-F238E27FC236}">
                    <a16:creationId xmlns:a16="http://schemas.microsoft.com/office/drawing/2014/main" id="{7DD3878E-F8FF-4A43-AC41-A546C92D26DA}"/>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5" name="图片 24">
            <a:extLst>
              <a:ext uri="{FF2B5EF4-FFF2-40B4-BE49-F238E27FC236}">
                <a16:creationId xmlns:a16="http://schemas.microsoft.com/office/drawing/2014/main" id="{CEA1B47A-C0BC-41C4-B61D-379DE712E8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sp>
        <p:nvSpPr>
          <p:cNvPr id="26" name="文本占位符 32">
            <a:extLst>
              <a:ext uri="{FF2B5EF4-FFF2-40B4-BE49-F238E27FC236}">
                <a16:creationId xmlns:a16="http://schemas.microsoft.com/office/drawing/2014/main" id="{7B45268B-9C0A-4555-AD4C-210A06D294E2}"/>
              </a:ext>
            </a:extLst>
          </p:cNvPr>
          <p:cNvSpPr>
            <a:spLocks noGrp="1"/>
          </p:cNvSpPr>
          <p:nvPr userDrawn="1">
            <p:ph type="body" sz="quarter" idx="11" hasCustomPrompt="1"/>
          </p:nvPr>
        </p:nvSpPr>
        <p:spPr>
          <a:xfrm>
            <a:off x="1587196" y="340254"/>
            <a:ext cx="3748209"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27" name="直接连接符 26">
            <a:extLst>
              <a:ext uri="{FF2B5EF4-FFF2-40B4-BE49-F238E27FC236}">
                <a16:creationId xmlns:a16="http://schemas.microsoft.com/office/drawing/2014/main" id="{4F6C48A1-E50F-42BE-BD2E-B4F7C83E8FA8}"/>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图片占位符 2">
            <a:extLst>
              <a:ext uri="{FF2B5EF4-FFF2-40B4-BE49-F238E27FC236}">
                <a16:creationId xmlns:a16="http://schemas.microsoft.com/office/drawing/2014/main" id="{EA07A501-59C6-4A7C-AD1D-1E65EBB8BCDA}"/>
              </a:ext>
            </a:extLst>
          </p:cNvPr>
          <p:cNvSpPr>
            <a:spLocks noGrp="1"/>
          </p:cNvSpPr>
          <p:nvPr>
            <p:ph type="pic" sz="quarter" idx="12"/>
          </p:nvPr>
        </p:nvSpPr>
        <p:spPr>
          <a:xfrm>
            <a:off x="6151925" y="2036531"/>
            <a:ext cx="6785436" cy="3981033"/>
          </a:xfrm>
          <a:prstGeom prst="rect">
            <a:avLst/>
          </a:prstGeom>
        </p:spPr>
        <p:txBody>
          <a:bodyPr/>
          <a:lstStyle/>
          <a:p>
            <a:endParaRPr lang="zh-CN" altLang="en-US"/>
          </a:p>
        </p:txBody>
      </p:sp>
      <p:sp>
        <p:nvSpPr>
          <p:cNvPr id="28" name="图片占位符 27">
            <a:extLst>
              <a:ext uri="{FF2B5EF4-FFF2-40B4-BE49-F238E27FC236}">
                <a16:creationId xmlns:a16="http://schemas.microsoft.com/office/drawing/2014/main" id="{F53A298F-52CE-4969-A9CF-50FA4018EE63}"/>
              </a:ext>
            </a:extLst>
          </p:cNvPr>
          <p:cNvSpPr>
            <a:spLocks noGrp="1"/>
          </p:cNvSpPr>
          <p:nvPr>
            <p:ph type="pic" sz="quarter" idx="13"/>
          </p:nvPr>
        </p:nvSpPr>
        <p:spPr>
          <a:xfrm>
            <a:off x="3378574" y="2525156"/>
            <a:ext cx="4084674" cy="1902117"/>
          </a:xfrm>
          <a:prstGeom prst="rect">
            <a:avLst/>
          </a:prstGeom>
        </p:spPr>
        <p:txBody>
          <a:bodyPr/>
          <a:lstStyle/>
          <a:p>
            <a:endParaRPr lang="zh-CN" altLang="en-US"/>
          </a:p>
        </p:txBody>
      </p:sp>
    </p:spTree>
    <p:extLst>
      <p:ext uri="{BB962C8B-B14F-4D97-AF65-F5344CB8AC3E}">
        <p14:creationId xmlns:p14="http://schemas.microsoft.com/office/powerpoint/2010/main" val="342771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F9A93-59C4-4756-A28F-F3DFFF22E406}"/>
              </a:ext>
            </a:extLst>
          </p:cNvPr>
          <p:cNvSpPr>
            <a:spLocks noGrp="1"/>
          </p:cNvSpPr>
          <p:nvPr>
            <p:ph type="dt" sz="half" idx="10"/>
          </p:nvPr>
        </p:nvSpPr>
        <p:spPr/>
        <p:txBody>
          <a:bodyPr/>
          <a:lstStyle/>
          <a:p>
            <a:fld id="{C5A863DF-B9E4-4586-93FD-95547E6FD0DC}"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83C8252B-59AB-41A1-B3FD-B54B8CAC05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7BAA79-025D-49AE-A191-ED3421D34654}"/>
              </a:ext>
            </a:extLst>
          </p:cNvPr>
          <p:cNvSpPr>
            <a:spLocks noGrp="1"/>
          </p:cNvSpPr>
          <p:nvPr>
            <p:ph type="sldNum" sz="quarter" idx="12"/>
          </p:nvPr>
        </p:nvSpPr>
        <p:spPr/>
        <p:txBody>
          <a:bodyPr/>
          <a:lstStyle/>
          <a:p>
            <a:fld id="{DAC6B931-9FE5-4530-B16B-DC33AD6A3370}" type="slidenum">
              <a:rPr lang="zh-CN" altLang="en-US" smtClean="0"/>
              <a:t>‹#›</a:t>
            </a:fld>
            <a:endParaRPr lang="zh-CN" altLang="en-US"/>
          </a:p>
        </p:txBody>
      </p:sp>
    </p:spTree>
    <p:extLst>
      <p:ext uri="{BB962C8B-B14F-4D97-AF65-F5344CB8AC3E}">
        <p14:creationId xmlns:p14="http://schemas.microsoft.com/office/powerpoint/2010/main" val="1027426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F9A93-59C4-4756-A28F-F3DFFF22E406}"/>
              </a:ext>
            </a:extLst>
          </p:cNvPr>
          <p:cNvSpPr>
            <a:spLocks noGrp="1"/>
          </p:cNvSpPr>
          <p:nvPr>
            <p:ph type="dt" sz="half" idx="10"/>
          </p:nvPr>
        </p:nvSpPr>
        <p:spPr/>
        <p:txBody>
          <a:bodyPr/>
          <a:lstStyle/>
          <a:p>
            <a:fld id="{C5A863DF-B9E4-4586-93FD-95547E6FD0DC}"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83C8252B-59AB-41A1-B3FD-B54B8CAC05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7BAA79-025D-49AE-A191-ED3421D34654}"/>
              </a:ext>
            </a:extLst>
          </p:cNvPr>
          <p:cNvSpPr>
            <a:spLocks noGrp="1"/>
          </p:cNvSpPr>
          <p:nvPr>
            <p:ph type="sldNum" sz="quarter" idx="12"/>
          </p:nvPr>
        </p:nvSpPr>
        <p:spPr/>
        <p:txBody>
          <a:bodyPr/>
          <a:lstStyle/>
          <a:p>
            <a:fld id="{DAC6B931-9FE5-4530-B16B-DC33AD6A3370}" type="slidenum">
              <a:rPr lang="zh-CN" altLang="en-US" smtClean="0"/>
              <a:t>‹#›</a:t>
            </a:fld>
            <a:endParaRPr lang="zh-CN" altLang="en-US"/>
          </a:p>
        </p:txBody>
      </p:sp>
      <p:sp>
        <p:nvSpPr>
          <p:cNvPr id="5" name="图片占位符 4">
            <a:extLst>
              <a:ext uri="{FF2B5EF4-FFF2-40B4-BE49-F238E27FC236}">
                <a16:creationId xmlns:a16="http://schemas.microsoft.com/office/drawing/2014/main" id="{8A09E60B-9D8D-4216-9ADE-78E603F4C9F0}"/>
              </a:ext>
            </a:extLst>
          </p:cNvPr>
          <p:cNvSpPr>
            <a:spLocks noGrp="1"/>
          </p:cNvSpPr>
          <p:nvPr>
            <p:ph type="pic" idx="13"/>
          </p:nvPr>
        </p:nvSpPr>
        <p:spPr>
          <a:xfrm>
            <a:off x="372253" y="10887"/>
            <a:ext cx="9759697" cy="6858000"/>
          </a:xfrm>
        </p:spPr>
        <p:txBody>
          <a:bodyPr/>
          <a:lstStyle/>
          <a:p>
            <a:endParaRPr lang="zh-CN" altLang="en-US"/>
          </a:p>
        </p:txBody>
      </p:sp>
    </p:spTree>
    <p:extLst>
      <p:ext uri="{BB962C8B-B14F-4D97-AF65-F5344CB8AC3E}">
        <p14:creationId xmlns:p14="http://schemas.microsoft.com/office/powerpoint/2010/main" val="1313310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F9A93-59C4-4756-A28F-F3DFFF22E406}"/>
              </a:ext>
            </a:extLst>
          </p:cNvPr>
          <p:cNvSpPr>
            <a:spLocks noGrp="1"/>
          </p:cNvSpPr>
          <p:nvPr>
            <p:ph type="dt" sz="half" idx="10"/>
          </p:nvPr>
        </p:nvSpPr>
        <p:spPr/>
        <p:txBody>
          <a:bodyPr/>
          <a:lstStyle/>
          <a:p>
            <a:fld id="{C5A863DF-B9E4-4586-93FD-95547E6FD0DC}"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83C8252B-59AB-41A1-B3FD-B54B8CAC05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7BAA79-025D-49AE-A191-ED3421D34654}"/>
              </a:ext>
            </a:extLst>
          </p:cNvPr>
          <p:cNvSpPr>
            <a:spLocks noGrp="1"/>
          </p:cNvSpPr>
          <p:nvPr>
            <p:ph type="sldNum" sz="quarter" idx="12"/>
          </p:nvPr>
        </p:nvSpPr>
        <p:spPr/>
        <p:txBody>
          <a:bodyPr/>
          <a:lstStyle/>
          <a:p>
            <a:fld id="{DAC6B931-9FE5-4530-B16B-DC33AD6A3370}" type="slidenum">
              <a:rPr lang="zh-CN" altLang="en-US" smtClean="0"/>
              <a:t>‹#›</a:t>
            </a:fld>
            <a:endParaRPr lang="zh-CN" altLang="en-US"/>
          </a:p>
        </p:txBody>
      </p:sp>
      <p:sp>
        <p:nvSpPr>
          <p:cNvPr id="5" name="图片占位符 4">
            <a:extLst>
              <a:ext uri="{FF2B5EF4-FFF2-40B4-BE49-F238E27FC236}">
                <a16:creationId xmlns:a16="http://schemas.microsoft.com/office/drawing/2014/main" id="{41E12631-02F0-4AF5-AA0D-D8DD46F5BF39}"/>
              </a:ext>
            </a:extLst>
          </p:cNvPr>
          <p:cNvSpPr>
            <a:spLocks noGrp="1"/>
          </p:cNvSpPr>
          <p:nvPr>
            <p:ph type="pic" idx="13"/>
          </p:nvPr>
        </p:nvSpPr>
        <p:spPr>
          <a:xfrm>
            <a:off x="838200" y="0"/>
            <a:ext cx="5098694" cy="6851507"/>
          </a:xfrm>
        </p:spPr>
        <p:txBody>
          <a:bodyPr/>
          <a:lstStyle/>
          <a:p>
            <a:endParaRPr lang="zh-CN" altLang="en-US"/>
          </a:p>
        </p:txBody>
      </p:sp>
    </p:spTree>
    <p:extLst>
      <p:ext uri="{BB962C8B-B14F-4D97-AF65-F5344CB8AC3E}">
        <p14:creationId xmlns:p14="http://schemas.microsoft.com/office/powerpoint/2010/main" val="106195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33" name="图片占位符 69">
            <a:extLst>
              <a:ext uri="{FF2B5EF4-FFF2-40B4-BE49-F238E27FC236}">
                <a16:creationId xmlns:a16="http://schemas.microsoft.com/office/drawing/2014/main" id="{87A8A5C6-32C6-4F4D-8F29-8EFA77607620}"/>
              </a:ext>
            </a:extLst>
          </p:cNvPr>
          <p:cNvSpPr>
            <a:spLocks noGrp="1"/>
          </p:cNvSpPr>
          <p:nvPr>
            <p:ph type="pic" sz="quarter" idx="12"/>
          </p:nvPr>
        </p:nvSpPr>
        <p:spPr>
          <a:xfrm>
            <a:off x="5764211" y="2590167"/>
            <a:ext cx="6427787" cy="4237037"/>
          </a:xfrm>
          <a:noFill/>
        </p:spPr>
        <p:txBody>
          <a:bodyPr/>
          <a:lstStyle/>
          <a:p>
            <a:endParaRPr lang="zh-CN" altLang="en-US"/>
          </a:p>
        </p:txBody>
      </p:sp>
      <p:sp>
        <p:nvSpPr>
          <p:cNvPr id="34" name="图片占位符 23">
            <a:extLst>
              <a:ext uri="{FF2B5EF4-FFF2-40B4-BE49-F238E27FC236}">
                <a16:creationId xmlns:a16="http://schemas.microsoft.com/office/drawing/2014/main" id="{5885FF35-E49F-449B-B15D-D62D2D61E1B6}"/>
              </a:ext>
            </a:extLst>
          </p:cNvPr>
          <p:cNvSpPr>
            <a:spLocks noGrp="1"/>
          </p:cNvSpPr>
          <p:nvPr>
            <p:ph type="pic" sz="quarter" idx="11"/>
          </p:nvPr>
        </p:nvSpPr>
        <p:spPr>
          <a:xfrm>
            <a:off x="0" y="2495268"/>
            <a:ext cx="5764212" cy="4331936"/>
          </a:xfrm>
          <a:noFill/>
        </p:spPr>
        <p:txBody>
          <a:bodyPr/>
          <a:lstStyle/>
          <a:p>
            <a:endParaRPr lang="zh-CN" altLang="en-US"/>
          </a:p>
        </p:txBody>
      </p:sp>
      <p:sp>
        <p:nvSpPr>
          <p:cNvPr id="35" name="图片占位符 34">
            <a:extLst>
              <a:ext uri="{FF2B5EF4-FFF2-40B4-BE49-F238E27FC236}">
                <a16:creationId xmlns:a16="http://schemas.microsoft.com/office/drawing/2014/main" id="{AE9F034C-FBCF-49EF-A3C3-894260D97F40}"/>
              </a:ext>
            </a:extLst>
          </p:cNvPr>
          <p:cNvSpPr>
            <a:spLocks noGrp="1"/>
          </p:cNvSpPr>
          <p:nvPr>
            <p:ph type="pic" sz="quarter" idx="10"/>
          </p:nvPr>
        </p:nvSpPr>
        <p:spPr>
          <a:xfrm>
            <a:off x="-1" y="1"/>
            <a:ext cx="12191999" cy="4064780"/>
          </a:xfrm>
          <a:custGeom>
            <a:avLst/>
            <a:gdLst>
              <a:gd name="connsiteX0" fmla="*/ 0 w 12179402"/>
              <a:gd name="connsiteY0" fmla="*/ 0 h 4062881"/>
              <a:gd name="connsiteX1" fmla="*/ 12179402 w 12179402"/>
              <a:gd name="connsiteY1" fmla="*/ 0 h 4062881"/>
              <a:gd name="connsiteX2" fmla="*/ 12179402 w 12179402"/>
              <a:gd name="connsiteY2" fmla="*/ 2622353 h 4062881"/>
              <a:gd name="connsiteX3" fmla="*/ 6086489 w 12179402"/>
              <a:gd name="connsiteY3" fmla="*/ 4062881 h 4062881"/>
              <a:gd name="connsiteX4" fmla="*/ 7922 w 12179402"/>
              <a:gd name="connsiteY4" fmla="*/ 2621254 h 4062881"/>
              <a:gd name="connsiteX5" fmla="*/ 0 w 12179402"/>
              <a:gd name="connsiteY5" fmla="*/ 2621254 h 4062881"/>
              <a:gd name="connsiteX6" fmla="*/ 0 w 12179402"/>
              <a:gd name="connsiteY6" fmla="*/ 2619375 h 406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9402" h="4062881">
                <a:moveTo>
                  <a:pt x="0" y="0"/>
                </a:moveTo>
                <a:lnTo>
                  <a:pt x="12179402" y="0"/>
                </a:lnTo>
                <a:lnTo>
                  <a:pt x="12179402" y="2622353"/>
                </a:lnTo>
                <a:lnTo>
                  <a:pt x="6086489" y="4062881"/>
                </a:lnTo>
                <a:lnTo>
                  <a:pt x="7922" y="2621254"/>
                </a:lnTo>
                <a:lnTo>
                  <a:pt x="0" y="2621254"/>
                </a:lnTo>
                <a:lnTo>
                  <a:pt x="0" y="2619375"/>
                </a:lnTo>
                <a:close/>
              </a:path>
            </a:pathLst>
          </a:custGeom>
          <a:noFill/>
        </p:spPr>
        <p:txBody>
          <a:bodyPr wrap="square">
            <a:noAutofit/>
          </a:bodyPr>
          <a:lstStyle/>
          <a:p>
            <a:endParaRPr lang="zh-CN" altLang="en-US" dirty="0"/>
          </a:p>
        </p:txBody>
      </p:sp>
    </p:spTree>
    <p:extLst>
      <p:ext uri="{BB962C8B-B14F-4D97-AF65-F5344CB8AC3E}">
        <p14:creationId xmlns:p14="http://schemas.microsoft.com/office/powerpoint/2010/main" val="2789151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630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74376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7F37A6C4-348D-4AEE-A178-D7A7951ECA33}"/>
              </a:ext>
            </a:extLst>
          </p:cNvPr>
          <p:cNvSpPr>
            <a:spLocks noGrp="1"/>
          </p:cNvSpPr>
          <p:nvPr>
            <p:ph type="pic" idx="10"/>
          </p:nvPr>
        </p:nvSpPr>
        <p:spPr>
          <a:xfrm>
            <a:off x="6" y="10473"/>
            <a:ext cx="12191994" cy="3429000"/>
          </a:xfrm>
        </p:spPr>
        <p:txBody>
          <a:bodyPr/>
          <a:lstStyle/>
          <a:p>
            <a:endParaRPr lang="zh-CN" altLang="en-US"/>
          </a:p>
        </p:txBody>
      </p:sp>
    </p:spTree>
    <p:extLst>
      <p:ext uri="{BB962C8B-B14F-4D97-AF65-F5344CB8AC3E}">
        <p14:creationId xmlns:p14="http://schemas.microsoft.com/office/powerpoint/2010/main" val="865237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25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ísḷïḋé">
            <a:extLst>
              <a:ext uri="{FF2B5EF4-FFF2-40B4-BE49-F238E27FC236}">
                <a16:creationId xmlns:a16="http://schemas.microsoft.com/office/drawing/2014/main" id="{C008D62A-03B5-48ED-867A-28BA9DC91576}"/>
              </a:ext>
            </a:extLst>
          </p:cNvPr>
          <p:cNvGrpSpPr/>
          <p:nvPr userDrawn="1"/>
        </p:nvGrpSpPr>
        <p:grpSpPr>
          <a:xfrm>
            <a:off x="2018769" y="-653080"/>
            <a:ext cx="8154462" cy="8164160"/>
            <a:chOff x="1735138" y="2095500"/>
            <a:chExt cx="2667000" cy="2670175"/>
          </a:xfrm>
          <a:solidFill>
            <a:schemeClr val="accent5">
              <a:alpha val="5000"/>
            </a:schemeClr>
          </a:solidFill>
        </p:grpSpPr>
        <p:sp>
          <p:nvSpPr>
            <p:cNvPr id="8" name="iṣ1íḋê">
              <a:extLst>
                <a:ext uri="{FF2B5EF4-FFF2-40B4-BE49-F238E27FC236}">
                  <a16:creationId xmlns:a16="http://schemas.microsoft.com/office/drawing/2014/main" id="{9D748DD3-FDBE-4292-8C21-F05FC061A8FA}"/>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i$ḻïďê">
              <a:extLst>
                <a:ext uri="{FF2B5EF4-FFF2-40B4-BE49-F238E27FC236}">
                  <a16:creationId xmlns:a16="http://schemas.microsoft.com/office/drawing/2014/main" id="{3BDF44C7-FEBF-4A34-851B-E4F27880FCA3}"/>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ïṧḻíḓé">
              <a:extLst>
                <a:ext uri="{FF2B5EF4-FFF2-40B4-BE49-F238E27FC236}">
                  <a16:creationId xmlns:a16="http://schemas.microsoft.com/office/drawing/2014/main" id="{7DDE52DB-A8A2-418C-A706-0A8117F95E44}"/>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ḷïḓê">
              <a:extLst>
                <a:ext uri="{FF2B5EF4-FFF2-40B4-BE49-F238E27FC236}">
                  <a16:creationId xmlns:a16="http://schemas.microsoft.com/office/drawing/2014/main" id="{049B4209-EC5A-48B2-A77F-DD3F04ED348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ṧļîḓè">
              <a:extLst>
                <a:ext uri="{FF2B5EF4-FFF2-40B4-BE49-F238E27FC236}">
                  <a16:creationId xmlns:a16="http://schemas.microsoft.com/office/drawing/2014/main" id="{6A405011-B0A1-4DE4-9205-13C879A5AE1D}"/>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ṣľîḑê">
              <a:extLst>
                <a:ext uri="{FF2B5EF4-FFF2-40B4-BE49-F238E27FC236}">
                  <a16:creationId xmlns:a16="http://schemas.microsoft.com/office/drawing/2014/main" id="{CFDA81B2-3C65-4970-AF33-91A10F18C428}"/>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S1îdè">
              <a:extLst>
                <a:ext uri="{FF2B5EF4-FFF2-40B4-BE49-F238E27FC236}">
                  <a16:creationId xmlns:a16="http://schemas.microsoft.com/office/drawing/2014/main" id="{D92915AB-9C9E-448C-A5C7-2F70ED015089}"/>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ḻiḓe">
              <a:extLst>
                <a:ext uri="{FF2B5EF4-FFF2-40B4-BE49-F238E27FC236}">
                  <a16:creationId xmlns:a16="http://schemas.microsoft.com/office/drawing/2014/main" id="{6A1A910D-2083-421F-82A1-B5B44D260905}"/>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ślîḓê">
              <a:extLst>
                <a:ext uri="{FF2B5EF4-FFF2-40B4-BE49-F238E27FC236}">
                  <a16:creationId xmlns:a16="http://schemas.microsoft.com/office/drawing/2014/main" id="{493FB41E-B354-4D51-B1AB-AF0F30941D7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sḻiḓè">
              <a:extLst>
                <a:ext uri="{FF2B5EF4-FFF2-40B4-BE49-F238E27FC236}">
                  <a16:creationId xmlns:a16="http://schemas.microsoft.com/office/drawing/2014/main" id="{1AEBD4FF-DE99-47AA-956E-F2A59A86C23A}"/>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ṣľíḍè">
              <a:extLst>
                <a:ext uri="{FF2B5EF4-FFF2-40B4-BE49-F238E27FC236}">
                  <a16:creationId xmlns:a16="http://schemas.microsoft.com/office/drawing/2014/main" id="{8C65A66D-C285-45D4-80F9-2F74D6C87FB7}"/>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ṡ1idé">
              <a:extLst>
                <a:ext uri="{FF2B5EF4-FFF2-40B4-BE49-F238E27FC236}">
                  <a16:creationId xmlns:a16="http://schemas.microsoft.com/office/drawing/2014/main" id="{615BBFDA-1CEF-4478-B61E-9CD3573F9441}"/>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ŝ1íḋe">
              <a:extLst>
                <a:ext uri="{FF2B5EF4-FFF2-40B4-BE49-F238E27FC236}">
                  <a16:creationId xmlns:a16="http://schemas.microsoft.com/office/drawing/2014/main" id="{BE7EB58F-D722-443A-8BBA-D06B08DD8D35}"/>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ṩ1íďé">
              <a:extLst>
                <a:ext uri="{FF2B5EF4-FFF2-40B4-BE49-F238E27FC236}">
                  <a16:creationId xmlns:a16="http://schemas.microsoft.com/office/drawing/2014/main" id="{A365FCE7-F7CB-4034-811B-0DB5DD830059}"/>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2" name="矩形 21">
            <a:extLst>
              <a:ext uri="{FF2B5EF4-FFF2-40B4-BE49-F238E27FC236}">
                <a16:creationId xmlns:a16="http://schemas.microsoft.com/office/drawing/2014/main" id="{C3922C37-C600-4E07-A8FA-C3D412E25E7D}"/>
              </a:ext>
            </a:extLst>
          </p:cNvPr>
          <p:cNvSpPr/>
          <p:nvPr userDrawn="1"/>
        </p:nvSpPr>
        <p:spPr>
          <a:xfrm>
            <a:off x="313342" y="412399"/>
            <a:ext cx="687563" cy="68756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2C35848-EB3C-43D7-840E-944FA653A980}"/>
              </a:ext>
            </a:extLst>
          </p:cNvPr>
          <p:cNvCxnSpPr>
            <a:cxnSpLocks/>
          </p:cNvCxnSpPr>
          <p:nvPr userDrawn="1"/>
        </p:nvCxnSpPr>
        <p:spPr>
          <a:xfrm>
            <a:off x="654023" y="1130300"/>
            <a:ext cx="0" cy="4041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4635A3-C76D-46AC-A9B8-575B69C880B8}"/>
              </a:ext>
            </a:extLst>
          </p:cNvPr>
          <p:cNvCxnSpPr>
            <a:cxnSpLocks/>
          </p:cNvCxnSpPr>
          <p:nvPr userDrawn="1"/>
        </p:nvCxnSpPr>
        <p:spPr>
          <a:xfrm>
            <a:off x="660344" y="5172075"/>
            <a:ext cx="1" cy="169040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等腰三角形 24">
            <a:extLst>
              <a:ext uri="{FF2B5EF4-FFF2-40B4-BE49-F238E27FC236}">
                <a16:creationId xmlns:a16="http://schemas.microsoft.com/office/drawing/2014/main" id="{24298E4E-C328-4C3E-851D-8696193B39F8}"/>
              </a:ext>
            </a:extLst>
          </p:cNvPr>
          <p:cNvSpPr/>
          <p:nvPr userDrawn="1"/>
        </p:nvSpPr>
        <p:spPr>
          <a:xfrm>
            <a:off x="10872316" y="5535568"/>
            <a:ext cx="1319684" cy="1322432"/>
          </a:xfrm>
          <a:prstGeom prst="triangle">
            <a:avLst>
              <a:gd name="adj"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06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238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9BE0E7B3-B81C-46E2-B4FA-992DDAED5670}"/>
              </a:ext>
            </a:extLst>
          </p:cNvPr>
          <p:cNvSpPr>
            <a:spLocks noGrp="1"/>
          </p:cNvSpPr>
          <p:nvPr>
            <p:ph type="pic" sz="quarter" idx="11"/>
          </p:nvPr>
        </p:nvSpPr>
        <p:spPr>
          <a:xfrm>
            <a:off x="1515585" y="2604052"/>
            <a:ext cx="3072650" cy="2316681"/>
          </a:xfrm>
          <a:prstGeom prst="rect">
            <a:avLst/>
          </a:prstGeom>
        </p:spPr>
        <p:txBody>
          <a:bodyPr/>
          <a:lstStyle/>
          <a:p>
            <a:endParaRPr lang="zh-CN" altLang="en-US"/>
          </a:p>
        </p:txBody>
      </p:sp>
      <p:sp>
        <p:nvSpPr>
          <p:cNvPr id="6" name="图片占位符 5">
            <a:extLst>
              <a:ext uri="{FF2B5EF4-FFF2-40B4-BE49-F238E27FC236}">
                <a16:creationId xmlns:a16="http://schemas.microsoft.com/office/drawing/2014/main" id="{E6F71D02-26C0-422C-94A5-0E13BA40A1E8}"/>
              </a:ext>
            </a:extLst>
          </p:cNvPr>
          <p:cNvSpPr>
            <a:spLocks noGrp="1"/>
          </p:cNvSpPr>
          <p:nvPr>
            <p:ph type="pic" sz="quarter" idx="12"/>
          </p:nvPr>
        </p:nvSpPr>
        <p:spPr>
          <a:xfrm>
            <a:off x="4588235" y="2604053"/>
            <a:ext cx="3072650" cy="2316681"/>
          </a:xfrm>
          <a:prstGeom prst="rect">
            <a:avLst/>
          </a:prstGeom>
        </p:spPr>
        <p:txBody>
          <a:bodyPr/>
          <a:lstStyle/>
          <a:p>
            <a:endParaRPr lang="zh-CN" altLang="en-US"/>
          </a:p>
        </p:txBody>
      </p:sp>
      <p:sp>
        <p:nvSpPr>
          <p:cNvPr id="30" name="图片占位符 29">
            <a:extLst>
              <a:ext uri="{FF2B5EF4-FFF2-40B4-BE49-F238E27FC236}">
                <a16:creationId xmlns:a16="http://schemas.microsoft.com/office/drawing/2014/main" id="{392E62B8-A4C1-414F-AD36-E09519179E7E}"/>
              </a:ext>
            </a:extLst>
          </p:cNvPr>
          <p:cNvSpPr>
            <a:spLocks noGrp="1"/>
          </p:cNvSpPr>
          <p:nvPr>
            <p:ph type="pic" sz="quarter" idx="13"/>
          </p:nvPr>
        </p:nvSpPr>
        <p:spPr>
          <a:xfrm>
            <a:off x="7635701" y="2604053"/>
            <a:ext cx="3072650" cy="2316681"/>
          </a:xfrm>
          <a:prstGeom prst="rect">
            <a:avLst/>
          </a:prstGeom>
        </p:spPr>
        <p:txBody>
          <a:bodyPr/>
          <a:lstStyle/>
          <a:p>
            <a:endParaRPr lang="zh-CN" altLang="en-US"/>
          </a:p>
        </p:txBody>
      </p:sp>
    </p:spTree>
    <p:extLst>
      <p:ext uri="{BB962C8B-B14F-4D97-AF65-F5344CB8AC3E}">
        <p14:creationId xmlns:p14="http://schemas.microsoft.com/office/powerpoint/2010/main" val="197918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BBBFB6E9-8BBA-4C22-9747-F53EDC5F937C}"/>
              </a:ext>
            </a:extLst>
          </p:cNvPr>
          <p:cNvSpPr>
            <a:spLocks noGrp="1"/>
          </p:cNvSpPr>
          <p:nvPr>
            <p:ph type="pic" sz="quarter" idx="11"/>
          </p:nvPr>
        </p:nvSpPr>
        <p:spPr>
          <a:xfrm>
            <a:off x="1077966" y="1647055"/>
            <a:ext cx="3505504" cy="4487045"/>
          </a:xfrm>
          <a:prstGeom prst="rect">
            <a:avLst/>
          </a:prstGeom>
        </p:spPr>
        <p:txBody>
          <a:bodyPr/>
          <a:lstStyle/>
          <a:p>
            <a:endParaRPr lang="zh-CN" altLang="en-US"/>
          </a:p>
        </p:txBody>
      </p:sp>
    </p:spTree>
    <p:extLst>
      <p:ext uri="{BB962C8B-B14F-4D97-AF65-F5344CB8AC3E}">
        <p14:creationId xmlns:p14="http://schemas.microsoft.com/office/powerpoint/2010/main" val="212146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5">
            <a:extLst>
              <a:ext uri="{FF2B5EF4-FFF2-40B4-BE49-F238E27FC236}">
                <a16:creationId xmlns:a16="http://schemas.microsoft.com/office/drawing/2014/main" id="{21477E87-65B0-463B-876C-EFE152D6A7A6}"/>
              </a:ext>
            </a:extLst>
          </p:cNvPr>
          <p:cNvSpPr>
            <a:spLocks noGrp="1"/>
          </p:cNvSpPr>
          <p:nvPr>
            <p:ph type="pic" sz="quarter" idx="12"/>
          </p:nvPr>
        </p:nvSpPr>
        <p:spPr>
          <a:xfrm>
            <a:off x="5481" y="1979880"/>
            <a:ext cx="3136900" cy="2247900"/>
          </a:xfrm>
          <a:prstGeom prst="rect">
            <a:avLst/>
          </a:prstGeom>
        </p:spPr>
        <p:txBody>
          <a:bodyPr/>
          <a:lstStyle/>
          <a:p>
            <a:endParaRPr lang="zh-CN" altLang="en-US"/>
          </a:p>
        </p:txBody>
      </p:sp>
    </p:spTree>
    <p:extLst>
      <p:ext uri="{BB962C8B-B14F-4D97-AF65-F5344CB8AC3E}">
        <p14:creationId xmlns:p14="http://schemas.microsoft.com/office/powerpoint/2010/main" val="226623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21EA50BA-BF13-4D27-A467-3E94AD169001}"/>
              </a:ext>
            </a:extLst>
          </p:cNvPr>
          <p:cNvSpPr>
            <a:spLocks noGrp="1"/>
          </p:cNvSpPr>
          <p:nvPr>
            <p:ph type="pic" sz="quarter" idx="11"/>
          </p:nvPr>
        </p:nvSpPr>
        <p:spPr>
          <a:xfrm>
            <a:off x="4207565" y="2828178"/>
            <a:ext cx="3776870" cy="2146852"/>
          </a:xfrm>
          <a:prstGeom prst="rect">
            <a:avLst/>
          </a:prstGeom>
        </p:spPr>
        <p:txBody>
          <a:bodyPr/>
          <a:lstStyle/>
          <a:p>
            <a:endParaRPr lang="zh-CN" altLang="en-US"/>
          </a:p>
        </p:txBody>
      </p:sp>
    </p:spTree>
    <p:extLst>
      <p:ext uri="{BB962C8B-B14F-4D97-AF65-F5344CB8AC3E}">
        <p14:creationId xmlns:p14="http://schemas.microsoft.com/office/powerpoint/2010/main" val="307236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文本占位符 32">
            <a:extLst>
              <a:ext uri="{FF2B5EF4-FFF2-40B4-BE49-F238E27FC236}">
                <a16:creationId xmlns:a16="http://schemas.microsoft.com/office/drawing/2014/main" id="{4E9D5F4C-C106-4AEA-B47A-95CCA653AC3E}"/>
              </a:ext>
            </a:extLst>
          </p:cNvPr>
          <p:cNvSpPr>
            <a:spLocks noGrp="1"/>
          </p:cNvSpPr>
          <p:nvPr>
            <p:ph type="body" sz="quarter" idx="10" hasCustomPrompt="1"/>
          </p:nvPr>
        </p:nvSpPr>
        <p:spPr>
          <a:xfrm>
            <a:off x="1587197" y="340254"/>
            <a:ext cx="3944854" cy="530225"/>
          </a:xfrm>
        </p:spPr>
        <p:txBody>
          <a:bodyPr lIns="0" rIns="0">
            <a:no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请输入你的标题</a:t>
            </a:r>
          </a:p>
        </p:txBody>
      </p:sp>
      <p:cxnSp>
        <p:nvCxnSpPr>
          <p:cNvPr id="4" name="直接连接符 3">
            <a:extLst>
              <a:ext uri="{FF2B5EF4-FFF2-40B4-BE49-F238E27FC236}">
                <a16:creationId xmlns:a16="http://schemas.microsoft.com/office/drawing/2014/main" id="{16508602-8981-4C4D-AC85-E4DD9C44C979}"/>
              </a:ext>
            </a:extLst>
          </p:cNvPr>
          <p:cNvCxnSpPr>
            <a:cxnSpLocks/>
          </p:cNvCxnSpPr>
          <p:nvPr userDrawn="1"/>
        </p:nvCxnSpPr>
        <p:spPr>
          <a:xfrm>
            <a:off x="1083902" y="1028700"/>
            <a:ext cx="111080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C2647C1-82C4-4788-8740-F716F02EF3C3}"/>
              </a:ext>
            </a:extLst>
          </p:cNvPr>
          <p:cNvGrpSpPr/>
          <p:nvPr userDrawn="1"/>
        </p:nvGrpSpPr>
        <p:grpSpPr>
          <a:xfrm>
            <a:off x="9778483" y="337454"/>
            <a:ext cx="1740417" cy="533025"/>
            <a:chOff x="9778483" y="337454"/>
            <a:chExt cx="1740417" cy="533025"/>
          </a:xfrm>
        </p:grpSpPr>
        <p:grpSp>
          <p:nvGrpSpPr>
            <p:cNvPr id="7" name="íślïdé">
              <a:extLst>
                <a:ext uri="{FF2B5EF4-FFF2-40B4-BE49-F238E27FC236}">
                  <a16:creationId xmlns:a16="http://schemas.microsoft.com/office/drawing/2014/main" id="{069F1042-0238-4962-BF19-98F2666520D5}"/>
                </a:ext>
              </a:extLst>
            </p:cNvPr>
            <p:cNvGrpSpPr/>
            <p:nvPr/>
          </p:nvGrpSpPr>
          <p:grpSpPr>
            <a:xfrm>
              <a:off x="9778483" y="337454"/>
              <a:ext cx="532392" cy="533025"/>
              <a:chOff x="1735138" y="2095500"/>
              <a:chExt cx="2667000" cy="2670175"/>
            </a:xfrm>
            <a:solidFill>
              <a:schemeClr val="accent1"/>
            </a:solidFill>
          </p:grpSpPr>
          <p:sp>
            <p:nvSpPr>
              <p:cNvPr id="14" name="ïṡḻïḍê">
                <a:extLst>
                  <a:ext uri="{FF2B5EF4-FFF2-40B4-BE49-F238E27FC236}">
                    <a16:creationId xmlns:a16="http://schemas.microsoft.com/office/drawing/2014/main" id="{38F547F3-2539-4512-B930-5606969F4BA0}"/>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lîḍè">
                <a:extLst>
                  <a:ext uri="{FF2B5EF4-FFF2-40B4-BE49-F238E27FC236}">
                    <a16:creationId xmlns:a16="http://schemas.microsoft.com/office/drawing/2014/main" id="{F9383C28-DD73-4393-B31C-C00C9C88901F}"/>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Sļiḋé">
                <a:extLst>
                  <a:ext uri="{FF2B5EF4-FFF2-40B4-BE49-F238E27FC236}">
                    <a16:creationId xmlns:a16="http://schemas.microsoft.com/office/drawing/2014/main" id="{9C3B745E-4A5E-4330-820B-F2BB71932213}"/>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ļîḍé">
                <a:extLst>
                  <a:ext uri="{FF2B5EF4-FFF2-40B4-BE49-F238E27FC236}">
                    <a16:creationId xmlns:a16="http://schemas.microsoft.com/office/drawing/2014/main" id="{BD4F1BA2-224E-486E-B0F2-7C6348E8856F}"/>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ṩḻiďé">
                <a:extLst>
                  <a:ext uri="{FF2B5EF4-FFF2-40B4-BE49-F238E27FC236}">
                    <a16:creationId xmlns:a16="http://schemas.microsoft.com/office/drawing/2014/main" id="{AAF64BEE-480D-4CC1-9C25-7E4585A23DE9}"/>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ṣ1ïḓè">
                <a:extLst>
                  <a:ext uri="{FF2B5EF4-FFF2-40B4-BE49-F238E27FC236}">
                    <a16:creationId xmlns:a16="http://schemas.microsoft.com/office/drawing/2014/main" id="{F6F7B814-AFF7-4521-B77B-8785154C8BEC}"/>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sḻíḓê">
                <a:extLst>
                  <a:ext uri="{FF2B5EF4-FFF2-40B4-BE49-F238E27FC236}">
                    <a16:creationId xmlns:a16="http://schemas.microsoft.com/office/drawing/2014/main" id="{2842A5C0-E4B4-4E34-902F-B5AF6289CE9B}"/>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şḷîďè">
                <a:extLst>
                  <a:ext uri="{FF2B5EF4-FFF2-40B4-BE49-F238E27FC236}">
                    <a16:creationId xmlns:a16="http://schemas.microsoft.com/office/drawing/2014/main" id="{1CE89599-3B20-40AD-9C7B-07C9057A60A1}"/>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ṡlïḋe">
                <a:extLst>
                  <a:ext uri="{FF2B5EF4-FFF2-40B4-BE49-F238E27FC236}">
                    <a16:creationId xmlns:a16="http://schemas.microsoft.com/office/drawing/2014/main" id="{090EBFC2-3BEE-4E56-9321-0E29EBA56DFA}"/>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ḻíde">
                <a:extLst>
                  <a:ext uri="{FF2B5EF4-FFF2-40B4-BE49-F238E27FC236}">
                    <a16:creationId xmlns:a16="http://schemas.microsoft.com/office/drawing/2014/main" id="{2DD3ECC8-80B2-4A01-8DE3-A6B664B0B7FB}"/>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ŝľîḑê">
                <a:extLst>
                  <a:ext uri="{FF2B5EF4-FFF2-40B4-BE49-F238E27FC236}">
                    <a16:creationId xmlns:a16="http://schemas.microsoft.com/office/drawing/2014/main" id="{3C0A8B85-786F-4CE8-8DF9-52216D9272DE}"/>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šlíḑe">
                <a:extLst>
                  <a:ext uri="{FF2B5EF4-FFF2-40B4-BE49-F238E27FC236}">
                    <a16:creationId xmlns:a16="http://schemas.microsoft.com/office/drawing/2014/main" id="{0CBE7C9B-BD82-4B3A-8615-267D7EAA8F36}"/>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ṩḻîḓè">
                <a:extLst>
                  <a:ext uri="{FF2B5EF4-FFF2-40B4-BE49-F238E27FC236}">
                    <a16:creationId xmlns:a16="http://schemas.microsoft.com/office/drawing/2014/main" id="{1500F570-1A66-4228-884B-C05A77E95FF0}"/>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ļîḑè">
                <a:extLst>
                  <a:ext uri="{FF2B5EF4-FFF2-40B4-BE49-F238E27FC236}">
                    <a16:creationId xmlns:a16="http://schemas.microsoft.com/office/drawing/2014/main" id="{A25947FA-25E0-4D27-A794-C20C9240AF68}"/>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 name="íšľïḋé">
              <a:extLst>
                <a:ext uri="{FF2B5EF4-FFF2-40B4-BE49-F238E27FC236}">
                  <a16:creationId xmlns:a16="http://schemas.microsoft.com/office/drawing/2014/main" id="{239FEE5C-6CB3-4223-B165-C47D277753A9}"/>
                </a:ext>
              </a:extLst>
            </p:cNvPr>
            <p:cNvSpPr/>
            <p:nvPr/>
          </p:nvSpPr>
          <p:spPr bwMode="auto">
            <a:xfrm>
              <a:off x="10398657" y="734847"/>
              <a:ext cx="1120243" cy="66549"/>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solidFill>
              <a:srgbClr val="0A0A0A"/>
            </a:solidFill>
            <a:ln>
              <a:noFill/>
            </a:ln>
          </p:spPr>
          <p:txBody>
            <a:bodyPr anchor="ctr"/>
            <a:lstStyle/>
            <a:p>
              <a:pPr algn="ctr"/>
              <a:endParaRPr/>
            </a:p>
          </p:txBody>
        </p:sp>
        <p:grpSp>
          <p:nvGrpSpPr>
            <p:cNvPr id="9" name="í$ļîdé">
              <a:extLst>
                <a:ext uri="{FF2B5EF4-FFF2-40B4-BE49-F238E27FC236}">
                  <a16:creationId xmlns:a16="http://schemas.microsoft.com/office/drawing/2014/main" id="{CFD350E9-26D4-4158-9C68-BF5372911DA6}"/>
                </a:ext>
              </a:extLst>
            </p:cNvPr>
            <p:cNvGrpSpPr/>
            <p:nvPr/>
          </p:nvGrpSpPr>
          <p:grpSpPr>
            <a:xfrm>
              <a:off x="10450629" y="404003"/>
              <a:ext cx="1011546" cy="270315"/>
              <a:chOff x="5102226" y="2428875"/>
              <a:chExt cx="5067300" cy="1354138"/>
            </a:xfrm>
            <a:solidFill>
              <a:srgbClr val="0A0A0A"/>
            </a:solidFill>
          </p:grpSpPr>
          <p:sp>
            <p:nvSpPr>
              <p:cNvPr id="10" name="ís1ïḋe">
                <a:extLst>
                  <a:ext uri="{FF2B5EF4-FFF2-40B4-BE49-F238E27FC236}">
                    <a16:creationId xmlns:a16="http://schemas.microsoft.com/office/drawing/2014/main" id="{DA56ED6D-140D-45D8-ABE5-C33B36E9EC77}"/>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ślïḍê">
                <a:extLst>
                  <a:ext uri="{FF2B5EF4-FFF2-40B4-BE49-F238E27FC236}">
                    <a16:creationId xmlns:a16="http://schemas.microsoft.com/office/drawing/2014/main" id="{36EB57CD-68E5-41A9-89CB-6684910DA779}"/>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śḷiḍê">
                <a:extLst>
                  <a:ext uri="{FF2B5EF4-FFF2-40B4-BE49-F238E27FC236}">
                    <a16:creationId xmlns:a16="http://schemas.microsoft.com/office/drawing/2014/main" id="{D82E550D-550E-4B99-B4A6-6F0DD40C4D8F}"/>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ṧľíḑe">
                <a:extLst>
                  <a:ext uri="{FF2B5EF4-FFF2-40B4-BE49-F238E27FC236}">
                    <a16:creationId xmlns:a16="http://schemas.microsoft.com/office/drawing/2014/main" id="{6483977F-0F18-4007-A966-4189EEB49494}"/>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28" name="图片 27">
            <a:extLst>
              <a:ext uri="{FF2B5EF4-FFF2-40B4-BE49-F238E27FC236}">
                <a16:creationId xmlns:a16="http://schemas.microsoft.com/office/drawing/2014/main" id="{0CFD7AC0-8171-4F98-97D8-C307C1E60C7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1239"/>
            <a:ext cx="1520613" cy="1143934"/>
          </a:xfrm>
          <a:prstGeom prst="rect">
            <a:avLst/>
          </a:prstGeom>
        </p:spPr>
      </p:pic>
      <p:pic>
        <p:nvPicPr>
          <p:cNvPr id="29" name="图片 28">
            <a:extLst>
              <a:ext uri="{FF2B5EF4-FFF2-40B4-BE49-F238E27FC236}">
                <a16:creationId xmlns:a16="http://schemas.microsoft.com/office/drawing/2014/main" id="{C1E1C6B9-D96B-414A-8C2B-12D919284CCF}"/>
              </a:ext>
            </a:extLst>
          </p:cNvPr>
          <p:cNvPicPr>
            <a:picLocks noChangeAspect="1"/>
          </p:cNvPicPr>
          <p:nvPr userDrawn="1"/>
        </p:nvPicPr>
        <p:blipFill>
          <a:blip r:embed="rId3" cstate="emai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tretch>
            <a:fillRect/>
          </a:stretch>
        </p:blipFill>
        <p:spPr>
          <a:xfrm>
            <a:off x="0" y="4531283"/>
            <a:ext cx="12192000" cy="2323704"/>
          </a:xfrm>
          <a:prstGeom prst="rect">
            <a:avLst/>
          </a:prstGeom>
        </p:spPr>
      </p:pic>
      <p:sp>
        <p:nvSpPr>
          <p:cNvPr id="2" name="矩形 1">
            <a:extLst>
              <a:ext uri="{FF2B5EF4-FFF2-40B4-BE49-F238E27FC236}">
                <a16:creationId xmlns:a16="http://schemas.microsoft.com/office/drawing/2014/main" id="{284DA5DE-F26E-425C-8236-DE534D35033E}"/>
              </a:ext>
            </a:extLst>
          </p:cNvPr>
          <p:cNvSpPr/>
          <p:nvPr userDrawn="1"/>
        </p:nvSpPr>
        <p:spPr>
          <a:xfrm>
            <a:off x="0" y="1028700"/>
            <a:ext cx="12192000" cy="5829300"/>
          </a:xfrm>
          <a:prstGeom prst="rect">
            <a:avLst/>
          </a:prstGeom>
          <a:gradFill>
            <a:gsLst>
              <a:gs pos="0">
                <a:schemeClr val="bg1">
                  <a:alpha val="0"/>
                </a:schemeClr>
              </a:gs>
              <a:gs pos="50000">
                <a:schemeClr val="bg1">
                  <a:alpha val="20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4">
            <a:extLst>
              <a:ext uri="{FF2B5EF4-FFF2-40B4-BE49-F238E27FC236}">
                <a16:creationId xmlns:a16="http://schemas.microsoft.com/office/drawing/2014/main" id="{8485970E-3D00-4666-8A66-32B5164EF0C9}"/>
              </a:ext>
            </a:extLst>
          </p:cNvPr>
          <p:cNvSpPr>
            <a:spLocks noGrp="1"/>
          </p:cNvSpPr>
          <p:nvPr>
            <p:ph type="pic" sz="quarter" idx="11"/>
          </p:nvPr>
        </p:nvSpPr>
        <p:spPr>
          <a:xfrm>
            <a:off x="1683830" y="1971819"/>
            <a:ext cx="2003744" cy="1252340"/>
          </a:xfrm>
          <a:prstGeom prst="rect">
            <a:avLst/>
          </a:prstGeom>
        </p:spPr>
        <p:txBody>
          <a:bodyPr/>
          <a:lstStyle/>
          <a:p>
            <a:endParaRPr lang="zh-CN" altLang="en-US"/>
          </a:p>
        </p:txBody>
      </p:sp>
    </p:spTree>
    <p:extLst>
      <p:ext uri="{BB962C8B-B14F-4D97-AF65-F5344CB8AC3E}">
        <p14:creationId xmlns:p14="http://schemas.microsoft.com/office/powerpoint/2010/main" val="305689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0CF20-D39E-4309-99FA-E3B77D7B5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2E0FCB-845F-43F0-9081-36497D744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D38D41-F126-4168-9EC4-28729C74B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863DF-B9E4-4586-93FD-95547E6FD0DC}"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40D2F8F1-B6F1-4AE9-981E-884220B31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348E34-E40F-4E74-AF39-70FADB492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6B931-9FE5-4530-B16B-DC33AD6A3370}" type="slidenum">
              <a:rPr lang="zh-CN" altLang="en-US" smtClean="0"/>
              <a:t>‹#›</a:t>
            </a:fld>
            <a:endParaRPr lang="zh-CN" altLang="en-US"/>
          </a:p>
        </p:txBody>
      </p:sp>
    </p:spTree>
    <p:extLst>
      <p:ext uri="{BB962C8B-B14F-4D97-AF65-F5344CB8AC3E}">
        <p14:creationId xmlns:p14="http://schemas.microsoft.com/office/powerpoint/2010/main" val="143703133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0" r:id="rId4"/>
    <p:sldLayoutId id="2147483687" r:id="rId5"/>
    <p:sldLayoutId id="2147483686" r:id="rId6"/>
    <p:sldLayoutId id="2147483668" r:id="rId7"/>
    <p:sldLayoutId id="2147483667" r:id="rId8"/>
    <p:sldLayoutId id="2147483666" r:id="rId9"/>
    <p:sldLayoutId id="2147483665" r:id="rId10"/>
    <p:sldLayoutId id="2147483664" r:id="rId11"/>
    <p:sldLayoutId id="2147483654" r:id="rId12"/>
    <p:sldLayoutId id="2147483688" r:id="rId13"/>
    <p:sldLayoutId id="2147483655" r:id="rId14"/>
    <p:sldLayoutId id="2147483684" r:id="rId15"/>
    <p:sldLayoutId id="2147483663" r:id="rId16"/>
    <p:sldLayoutId id="214748365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904975"/>
      </p:ext>
    </p:extLst>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174582"/>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mailto:wuyk0@scu.edu.c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a:extLst>
              <a:ext uri="{FF2B5EF4-FFF2-40B4-BE49-F238E27FC236}">
                <a16:creationId xmlns:a16="http://schemas.microsoft.com/office/drawing/2014/main" id="{C87BEB12-5A22-4590-8DE5-5B45C99BFBF8}"/>
              </a:ext>
            </a:extLst>
          </p:cNvPr>
          <p:cNvPicPr>
            <a:picLocks noGrp="1" noChangeAspect="1"/>
          </p:cNvPicPr>
          <p:nvPr>
            <p:ph type="pic" sz="quarter" idx="12"/>
          </p:nvPr>
        </p:nvPicPr>
        <p:blipFill>
          <a:blip r:embed="rId2" cstate="email">
            <a:extLst>
              <a:ext uri="{28A0092B-C50C-407E-A947-70E740481C1C}">
                <a14:useLocalDpi xmlns:a14="http://schemas.microsoft.com/office/drawing/2010/main"/>
              </a:ext>
            </a:extLst>
          </a:blip>
          <a:srcRect/>
          <a:stretch>
            <a:fillRect/>
          </a:stretch>
        </p:blipFill>
        <p:spPr/>
      </p:pic>
      <p:pic>
        <p:nvPicPr>
          <p:cNvPr id="17" name="图片占位符 16">
            <a:extLst>
              <a:ext uri="{FF2B5EF4-FFF2-40B4-BE49-F238E27FC236}">
                <a16:creationId xmlns:a16="http://schemas.microsoft.com/office/drawing/2014/main" id="{EEBC4205-C014-41FC-A5F9-214F9AC0F30C}"/>
              </a:ext>
            </a:extLst>
          </p:cNvPr>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a:stretch>
            <a:fillRect/>
          </a:stretch>
        </p:blipFill>
        <p:spPr/>
      </p:pic>
      <p:sp>
        <p:nvSpPr>
          <p:cNvPr id="20" name="矩形 19">
            <a:extLst>
              <a:ext uri="{FF2B5EF4-FFF2-40B4-BE49-F238E27FC236}">
                <a16:creationId xmlns:a16="http://schemas.microsoft.com/office/drawing/2014/main" id="{7AD972F9-8EDB-4F9D-9EF6-3C006EEEA4F9}"/>
              </a:ext>
            </a:extLst>
          </p:cNvPr>
          <p:cNvSpPr/>
          <p:nvPr/>
        </p:nvSpPr>
        <p:spPr>
          <a:xfrm>
            <a:off x="-4" y="7882"/>
            <a:ext cx="12192000" cy="6858000"/>
          </a:xfrm>
          <a:prstGeom prst="rect">
            <a:avLst/>
          </a:prstGeom>
          <a:gradFill>
            <a:gsLst>
              <a:gs pos="0">
                <a:schemeClr val="bg1">
                  <a:alpha val="75000"/>
                </a:schemeClr>
              </a:gs>
              <a:gs pos="31000">
                <a:schemeClr val="bg1">
                  <a:alpha val="85000"/>
                </a:schemeClr>
              </a:gs>
              <a:gs pos="65601">
                <a:srgbClr val="FFFFFF"/>
              </a:gs>
              <a:gs pos="45000">
                <a:schemeClr val="bg1"/>
              </a:gs>
              <a:gs pos="100000">
                <a:schemeClr val="bg1">
                  <a:alpha val="8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占位符 14">
            <a:extLst>
              <a:ext uri="{FF2B5EF4-FFF2-40B4-BE49-F238E27FC236}">
                <a16:creationId xmlns:a16="http://schemas.microsoft.com/office/drawing/2014/main" id="{489D7378-91E1-45A3-9A74-5D3F8AAB5026}"/>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a:stretch>
            <a:fillRect/>
          </a:stretch>
        </p:blipFill>
        <p:spPr/>
      </p:pic>
      <p:sp>
        <p:nvSpPr>
          <p:cNvPr id="21" name="任意多边形: 形状 20">
            <a:extLst>
              <a:ext uri="{FF2B5EF4-FFF2-40B4-BE49-F238E27FC236}">
                <a16:creationId xmlns:a16="http://schemas.microsoft.com/office/drawing/2014/main" id="{EB508EBB-D4A6-41A3-BA79-D5276F572933}"/>
              </a:ext>
            </a:extLst>
          </p:cNvPr>
          <p:cNvSpPr/>
          <p:nvPr/>
        </p:nvSpPr>
        <p:spPr>
          <a:xfrm rot="10800000">
            <a:off x="-8" y="3872"/>
            <a:ext cx="12192001" cy="4062881"/>
          </a:xfrm>
          <a:custGeom>
            <a:avLst/>
            <a:gdLst>
              <a:gd name="connsiteX0" fmla="*/ 12192000 w 12192001"/>
              <a:gd name="connsiteY0" fmla="*/ 4062881 h 4062881"/>
              <a:gd name="connsiteX1" fmla="*/ 0 w 12192001"/>
              <a:gd name="connsiteY1" fmla="*/ 4062881 h 4062881"/>
              <a:gd name="connsiteX2" fmla="*/ 0 w 12192001"/>
              <a:gd name="connsiteY2" fmla="*/ 1441627 h 4062881"/>
              <a:gd name="connsiteX3" fmla="*/ 7949 w 12192001"/>
              <a:gd name="connsiteY3" fmla="*/ 1441627 h 4062881"/>
              <a:gd name="connsiteX4" fmla="*/ 6105511 w 12192001"/>
              <a:gd name="connsiteY4" fmla="*/ 0 h 4062881"/>
              <a:gd name="connsiteX5" fmla="*/ 12184078 w 12192001"/>
              <a:gd name="connsiteY5" fmla="*/ 1441627 h 4062881"/>
              <a:gd name="connsiteX6" fmla="*/ 12192000 w 12192001"/>
              <a:gd name="connsiteY6" fmla="*/ 1441627 h 4062881"/>
              <a:gd name="connsiteX7" fmla="*/ 12192000 w 12192001"/>
              <a:gd name="connsiteY7" fmla="*/ 1443506 h 4062881"/>
              <a:gd name="connsiteX8" fmla="*/ 12192001 w 12192001"/>
              <a:gd name="connsiteY8" fmla="*/ 1443506 h 4062881"/>
              <a:gd name="connsiteX9" fmla="*/ 12192000 w 12192001"/>
              <a:gd name="connsiteY9" fmla="*/ 1443506 h 406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4062881">
                <a:moveTo>
                  <a:pt x="12192000" y="4062881"/>
                </a:moveTo>
                <a:lnTo>
                  <a:pt x="0" y="4062881"/>
                </a:lnTo>
                <a:lnTo>
                  <a:pt x="0" y="1441627"/>
                </a:lnTo>
                <a:lnTo>
                  <a:pt x="7949" y="1441627"/>
                </a:lnTo>
                <a:lnTo>
                  <a:pt x="6105511" y="0"/>
                </a:lnTo>
                <a:lnTo>
                  <a:pt x="12184078" y="1441627"/>
                </a:lnTo>
                <a:lnTo>
                  <a:pt x="12192000" y="1441627"/>
                </a:lnTo>
                <a:lnTo>
                  <a:pt x="12192000" y="1443506"/>
                </a:lnTo>
                <a:lnTo>
                  <a:pt x="12192001" y="1443506"/>
                </a:lnTo>
                <a:lnTo>
                  <a:pt x="12192000" y="1443506"/>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3653923C-4DCD-472F-AEE2-ABCE0D05EF5B}"/>
              </a:ext>
            </a:extLst>
          </p:cNvPr>
          <p:cNvGrpSpPr/>
          <p:nvPr/>
        </p:nvGrpSpPr>
        <p:grpSpPr>
          <a:xfrm>
            <a:off x="4764970" y="1698501"/>
            <a:ext cx="2662059" cy="815290"/>
            <a:chOff x="4954881" y="1942452"/>
            <a:chExt cx="6214687" cy="1903328"/>
          </a:xfrm>
          <a:solidFill>
            <a:schemeClr val="bg1"/>
          </a:solidFill>
        </p:grpSpPr>
        <p:grpSp>
          <p:nvGrpSpPr>
            <p:cNvPr id="23" name="íślïdé">
              <a:extLst>
                <a:ext uri="{FF2B5EF4-FFF2-40B4-BE49-F238E27FC236}">
                  <a16:creationId xmlns:a16="http://schemas.microsoft.com/office/drawing/2014/main" id="{C099031D-7EF6-4CDC-AE64-803414FB9DAA}"/>
                </a:ext>
              </a:extLst>
            </p:cNvPr>
            <p:cNvGrpSpPr/>
            <p:nvPr/>
          </p:nvGrpSpPr>
          <p:grpSpPr>
            <a:xfrm>
              <a:off x="4954881" y="1942452"/>
              <a:ext cx="1901067" cy="1903328"/>
              <a:chOff x="1735138" y="2095500"/>
              <a:chExt cx="2667000" cy="2670175"/>
            </a:xfrm>
            <a:grpFill/>
          </p:grpSpPr>
          <p:sp>
            <p:nvSpPr>
              <p:cNvPr id="30" name="ïṡḻïḍê">
                <a:extLst>
                  <a:ext uri="{FF2B5EF4-FFF2-40B4-BE49-F238E27FC236}">
                    <a16:creationId xmlns:a16="http://schemas.microsoft.com/office/drawing/2014/main" id="{39180945-7A8F-47B1-987E-21FF64C53C7A}"/>
                  </a:ext>
                </a:extLst>
              </p:cNvPr>
              <p:cNvSpPr/>
              <p:nvPr/>
            </p:nvSpPr>
            <p:spPr bwMode="auto">
              <a:xfrm>
                <a:off x="2913063" y="3238500"/>
                <a:ext cx="319088" cy="762000"/>
              </a:xfrm>
              <a:custGeom>
                <a:avLst/>
                <a:gdLst>
                  <a:gd name="T0" fmla="*/ 56 w 97"/>
                  <a:gd name="T1" fmla="*/ 193 h 231"/>
                  <a:gd name="T2" fmla="*/ 41 w 97"/>
                  <a:gd name="T3" fmla="*/ 193 h 231"/>
                  <a:gd name="T4" fmla="*/ 41 w 97"/>
                  <a:gd name="T5" fmla="*/ 22 h 231"/>
                  <a:gd name="T6" fmla="*/ 23 w 97"/>
                  <a:gd name="T7" fmla="*/ 0 h 231"/>
                  <a:gd name="T8" fmla="*/ 4 w 97"/>
                  <a:gd name="T9" fmla="*/ 22 h 231"/>
                  <a:gd name="T10" fmla="*/ 1 w 97"/>
                  <a:gd name="T11" fmla="*/ 175 h 231"/>
                  <a:gd name="T12" fmla="*/ 48 w 97"/>
                  <a:gd name="T13" fmla="*/ 231 h 231"/>
                  <a:gd name="T14" fmla="*/ 96 w 97"/>
                  <a:gd name="T15" fmla="*/ 175 h 231"/>
                  <a:gd name="T16" fmla="*/ 92 w 97"/>
                  <a:gd name="T17" fmla="*/ 22 h 231"/>
                  <a:gd name="T18" fmla="*/ 73 w 97"/>
                  <a:gd name="T19" fmla="*/ 0 h 231"/>
                  <a:gd name="T20" fmla="*/ 56 w 97"/>
                  <a:gd name="T21" fmla="*/ 22 h 231"/>
                  <a:gd name="T22" fmla="*/ 56 w 97"/>
                  <a:gd name="T23" fmla="*/ 19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31">
                    <a:moveTo>
                      <a:pt x="56" y="193"/>
                    </a:moveTo>
                    <a:cubicBezTo>
                      <a:pt x="41" y="193"/>
                      <a:pt x="41" y="193"/>
                      <a:pt x="41" y="193"/>
                    </a:cubicBezTo>
                    <a:cubicBezTo>
                      <a:pt x="41" y="136"/>
                      <a:pt x="41" y="79"/>
                      <a:pt x="41" y="22"/>
                    </a:cubicBezTo>
                    <a:cubicBezTo>
                      <a:pt x="40" y="11"/>
                      <a:pt x="38" y="1"/>
                      <a:pt x="23" y="0"/>
                    </a:cubicBezTo>
                    <a:cubicBezTo>
                      <a:pt x="13" y="0"/>
                      <a:pt x="4" y="7"/>
                      <a:pt x="4" y="22"/>
                    </a:cubicBezTo>
                    <a:cubicBezTo>
                      <a:pt x="3" y="73"/>
                      <a:pt x="2" y="124"/>
                      <a:pt x="1" y="175"/>
                    </a:cubicBezTo>
                    <a:cubicBezTo>
                      <a:pt x="0" y="206"/>
                      <a:pt x="15" y="231"/>
                      <a:pt x="48" y="231"/>
                    </a:cubicBezTo>
                    <a:cubicBezTo>
                      <a:pt x="82" y="231"/>
                      <a:pt x="97" y="206"/>
                      <a:pt x="96" y="175"/>
                    </a:cubicBezTo>
                    <a:cubicBezTo>
                      <a:pt x="95" y="124"/>
                      <a:pt x="94" y="73"/>
                      <a:pt x="92" y="22"/>
                    </a:cubicBezTo>
                    <a:cubicBezTo>
                      <a:pt x="92" y="7"/>
                      <a:pt x="84" y="0"/>
                      <a:pt x="73" y="0"/>
                    </a:cubicBezTo>
                    <a:cubicBezTo>
                      <a:pt x="58" y="1"/>
                      <a:pt x="56" y="11"/>
                      <a:pt x="56" y="22"/>
                    </a:cubicBezTo>
                    <a:cubicBezTo>
                      <a:pt x="56" y="79"/>
                      <a:pt x="56" y="136"/>
                      <a:pt x="5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lîḍè">
                <a:extLst>
                  <a:ext uri="{FF2B5EF4-FFF2-40B4-BE49-F238E27FC236}">
                    <a16:creationId xmlns:a16="http://schemas.microsoft.com/office/drawing/2014/main" id="{E28FAAEA-68BD-4EFF-A93C-515C209A23EB}"/>
                  </a:ext>
                </a:extLst>
              </p:cNvPr>
              <p:cNvSpPr/>
              <p:nvPr/>
            </p:nvSpPr>
            <p:spPr bwMode="auto">
              <a:xfrm>
                <a:off x="2008188" y="2713038"/>
                <a:ext cx="257175" cy="342900"/>
              </a:xfrm>
              <a:custGeom>
                <a:avLst/>
                <a:gdLst>
                  <a:gd name="T0" fmla="*/ 13 w 78"/>
                  <a:gd name="T1" fmla="*/ 80 h 104"/>
                  <a:gd name="T2" fmla="*/ 6 w 78"/>
                  <a:gd name="T3" fmla="*/ 80 h 104"/>
                  <a:gd name="T4" fmla="*/ 1 w 78"/>
                  <a:gd name="T5" fmla="*/ 85 h 104"/>
                  <a:gd name="T6" fmla="*/ 7 w 78"/>
                  <a:gd name="T7" fmla="*/ 96 h 104"/>
                  <a:gd name="T8" fmla="*/ 36 w 78"/>
                  <a:gd name="T9" fmla="*/ 103 h 104"/>
                  <a:gd name="T10" fmla="*/ 40 w 78"/>
                  <a:gd name="T11" fmla="*/ 94 h 104"/>
                  <a:gd name="T12" fmla="*/ 26 w 78"/>
                  <a:gd name="T13" fmla="*/ 87 h 104"/>
                  <a:gd name="T14" fmla="*/ 20 w 78"/>
                  <a:gd name="T15" fmla="*/ 62 h 104"/>
                  <a:gd name="T16" fmla="*/ 27 w 78"/>
                  <a:gd name="T17" fmla="*/ 38 h 104"/>
                  <a:gd name="T18" fmla="*/ 32 w 78"/>
                  <a:gd name="T19" fmla="*/ 40 h 104"/>
                  <a:gd name="T20" fmla="*/ 38 w 78"/>
                  <a:gd name="T21" fmla="*/ 54 h 104"/>
                  <a:gd name="T22" fmla="*/ 35 w 78"/>
                  <a:gd name="T23" fmla="*/ 56 h 104"/>
                  <a:gd name="T24" fmla="*/ 28 w 78"/>
                  <a:gd name="T25" fmla="*/ 56 h 104"/>
                  <a:gd name="T26" fmla="*/ 26 w 78"/>
                  <a:gd name="T27" fmla="*/ 63 h 104"/>
                  <a:gd name="T28" fmla="*/ 34 w 78"/>
                  <a:gd name="T29" fmla="*/ 65 h 104"/>
                  <a:gd name="T30" fmla="*/ 38 w 78"/>
                  <a:gd name="T31" fmla="*/ 65 h 104"/>
                  <a:gd name="T32" fmla="*/ 37 w 78"/>
                  <a:gd name="T33" fmla="*/ 74 h 104"/>
                  <a:gd name="T34" fmla="*/ 37 w 78"/>
                  <a:gd name="T35" fmla="*/ 80 h 104"/>
                  <a:gd name="T36" fmla="*/ 45 w 78"/>
                  <a:gd name="T37" fmla="*/ 80 h 104"/>
                  <a:gd name="T38" fmla="*/ 45 w 78"/>
                  <a:gd name="T39" fmla="*/ 68 h 104"/>
                  <a:gd name="T40" fmla="*/ 49 w 78"/>
                  <a:gd name="T41" fmla="*/ 57 h 104"/>
                  <a:gd name="T42" fmla="*/ 58 w 78"/>
                  <a:gd name="T43" fmla="*/ 55 h 104"/>
                  <a:gd name="T44" fmla="*/ 66 w 78"/>
                  <a:gd name="T45" fmla="*/ 42 h 104"/>
                  <a:gd name="T46" fmla="*/ 71 w 78"/>
                  <a:gd name="T47" fmla="*/ 17 h 104"/>
                  <a:gd name="T48" fmla="*/ 73 w 78"/>
                  <a:gd name="T49" fmla="*/ 7 h 104"/>
                  <a:gd name="T50" fmla="*/ 38 w 78"/>
                  <a:gd name="T51" fmla="*/ 8 h 104"/>
                  <a:gd name="T52" fmla="*/ 16 w 78"/>
                  <a:gd name="T53" fmla="*/ 40 h 104"/>
                  <a:gd name="T54" fmla="*/ 12 w 78"/>
                  <a:gd name="T55" fmla="*/ 69 h 104"/>
                  <a:gd name="T56" fmla="*/ 13 w 78"/>
                  <a:gd name="T57" fmla="*/ 80 h 104"/>
                  <a:gd name="T58" fmla="*/ 13 w 78"/>
                  <a:gd name="T59" fmla="*/ 80 h 104"/>
                  <a:gd name="T60" fmla="*/ 44 w 78"/>
                  <a:gd name="T61" fmla="*/ 54 h 104"/>
                  <a:gd name="T62" fmla="*/ 42 w 78"/>
                  <a:gd name="T63" fmla="*/ 56 h 104"/>
                  <a:gd name="T64" fmla="*/ 42 w 78"/>
                  <a:gd name="T65" fmla="*/ 39 h 104"/>
                  <a:gd name="T66" fmla="*/ 35 w 78"/>
                  <a:gd name="T67" fmla="*/ 35 h 104"/>
                  <a:gd name="T68" fmla="*/ 29 w 78"/>
                  <a:gd name="T69" fmla="*/ 35 h 104"/>
                  <a:gd name="T70" fmla="*/ 36 w 78"/>
                  <a:gd name="T71" fmla="*/ 23 h 104"/>
                  <a:gd name="T72" fmla="*/ 54 w 78"/>
                  <a:gd name="T73" fmla="*/ 11 h 104"/>
                  <a:gd name="T74" fmla="*/ 55 w 78"/>
                  <a:gd name="T75" fmla="*/ 28 h 104"/>
                  <a:gd name="T76" fmla="*/ 54 w 78"/>
                  <a:gd name="T77" fmla="*/ 45 h 104"/>
                  <a:gd name="T78" fmla="*/ 48 w 78"/>
                  <a:gd name="T79" fmla="*/ 48 h 104"/>
                  <a:gd name="T80" fmla="*/ 44 w 78"/>
                  <a:gd name="T81"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104">
                    <a:moveTo>
                      <a:pt x="13" y="80"/>
                    </a:moveTo>
                    <a:cubicBezTo>
                      <a:pt x="12" y="81"/>
                      <a:pt x="9" y="79"/>
                      <a:pt x="6" y="80"/>
                    </a:cubicBezTo>
                    <a:cubicBezTo>
                      <a:pt x="3" y="82"/>
                      <a:pt x="2" y="84"/>
                      <a:pt x="1" y="85"/>
                    </a:cubicBezTo>
                    <a:cubicBezTo>
                      <a:pt x="0" y="87"/>
                      <a:pt x="1" y="92"/>
                      <a:pt x="7" y="96"/>
                    </a:cubicBezTo>
                    <a:cubicBezTo>
                      <a:pt x="12" y="100"/>
                      <a:pt x="32" y="104"/>
                      <a:pt x="36" y="103"/>
                    </a:cubicBezTo>
                    <a:cubicBezTo>
                      <a:pt x="40" y="102"/>
                      <a:pt x="43" y="94"/>
                      <a:pt x="40" y="94"/>
                    </a:cubicBezTo>
                    <a:cubicBezTo>
                      <a:pt x="36" y="93"/>
                      <a:pt x="28" y="91"/>
                      <a:pt x="26" y="87"/>
                    </a:cubicBezTo>
                    <a:cubicBezTo>
                      <a:pt x="23" y="83"/>
                      <a:pt x="19" y="76"/>
                      <a:pt x="20" y="62"/>
                    </a:cubicBezTo>
                    <a:cubicBezTo>
                      <a:pt x="20" y="48"/>
                      <a:pt x="25" y="40"/>
                      <a:pt x="27" y="38"/>
                    </a:cubicBezTo>
                    <a:cubicBezTo>
                      <a:pt x="29" y="37"/>
                      <a:pt x="32" y="39"/>
                      <a:pt x="32" y="40"/>
                    </a:cubicBezTo>
                    <a:cubicBezTo>
                      <a:pt x="33" y="41"/>
                      <a:pt x="37" y="53"/>
                      <a:pt x="38" y="54"/>
                    </a:cubicBezTo>
                    <a:cubicBezTo>
                      <a:pt x="38" y="54"/>
                      <a:pt x="38" y="58"/>
                      <a:pt x="35" y="56"/>
                    </a:cubicBezTo>
                    <a:cubicBezTo>
                      <a:pt x="33" y="55"/>
                      <a:pt x="30" y="54"/>
                      <a:pt x="28" y="56"/>
                    </a:cubicBezTo>
                    <a:cubicBezTo>
                      <a:pt x="25" y="57"/>
                      <a:pt x="23" y="60"/>
                      <a:pt x="26" y="63"/>
                    </a:cubicBezTo>
                    <a:cubicBezTo>
                      <a:pt x="29" y="66"/>
                      <a:pt x="32" y="65"/>
                      <a:pt x="34" y="65"/>
                    </a:cubicBezTo>
                    <a:cubicBezTo>
                      <a:pt x="35" y="64"/>
                      <a:pt x="39" y="63"/>
                      <a:pt x="38" y="65"/>
                    </a:cubicBezTo>
                    <a:cubicBezTo>
                      <a:pt x="37" y="67"/>
                      <a:pt x="37" y="74"/>
                      <a:pt x="37" y="74"/>
                    </a:cubicBezTo>
                    <a:cubicBezTo>
                      <a:pt x="37" y="74"/>
                      <a:pt x="34" y="78"/>
                      <a:pt x="37" y="80"/>
                    </a:cubicBezTo>
                    <a:cubicBezTo>
                      <a:pt x="40" y="82"/>
                      <a:pt x="45" y="82"/>
                      <a:pt x="45" y="80"/>
                    </a:cubicBezTo>
                    <a:cubicBezTo>
                      <a:pt x="45" y="78"/>
                      <a:pt x="45" y="72"/>
                      <a:pt x="45" y="68"/>
                    </a:cubicBezTo>
                    <a:cubicBezTo>
                      <a:pt x="46" y="65"/>
                      <a:pt x="47" y="59"/>
                      <a:pt x="49" y="57"/>
                    </a:cubicBezTo>
                    <a:cubicBezTo>
                      <a:pt x="52" y="56"/>
                      <a:pt x="54" y="57"/>
                      <a:pt x="58" y="55"/>
                    </a:cubicBezTo>
                    <a:cubicBezTo>
                      <a:pt x="61" y="52"/>
                      <a:pt x="66" y="46"/>
                      <a:pt x="66" y="42"/>
                    </a:cubicBezTo>
                    <a:cubicBezTo>
                      <a:pt x="66" y="39"/>
                      <a:pt x="69" y="20"/>
                      <a:pt x="71" y="17"/>
                    </a:cubicBezTo>
                    <a:cubicBezTo>
                      <a:pt x="73" y="14"/>
                      <a:pt x="78" y="12"/>
                      <a:pt x="73" y="7"/>
                    </a:cubicBezTo>
                    <a:cubicBezTo>
                      <a:pt x="68" y="2"/>
                      <a:pt x="48" y="0"/>
                      <a:pt x="38" y="8"/>
                    </a:cubicBezTo>
                    <a:cubicBezTo>
                      <a:pt x="29" y="15"/>
                      <a:pt x="21" y="26"/>
                      <a:pt x="16" y="40"/>
                    </a:cubicBezTo>
                    <a:cubicBezTo>
                      <a:pt x="11" y="54"/>
                      <a:pt x="10" y="62"/>
                      <a:pt x="12" y="69"/>
                    </a:cubicBezTo>
                    <a:cubicBezTo>
                      <a:pt x="14" y="77"/>
                      <a:pt x="15" y="79"/>
                      <a:pt x="13" y="80"/>
                    </a:cubicBezTo>
                    <a:cubicBezTo>
                      <a:pt x="13" y="80"/>
                      <a:pt x="13" y="80"/>
                      <a:pt x="13" y="80"/>
                    </a:cubicBezTo>
                    <a:close/>
                    <a:moveTo>
                      <a:pt x="44" y="54"/>
                    </a:moveTo>
                    <a:cubicBezTo>
                      <a:pt x="44" y="54"/>
                      <a:pt x="43" y="54"/>
                      <a:pt x="42" y="56"/>
                    </a:cubicBezTo>
                    <a:cubicBezTo>
                      <a:pt x="42" y="57"/>
                      <a:pt x="42" y="44"/>
                      <a:pt x="42" y="39"/>
                    </a:cubicBezTo>
                    <a:cubicBezTo>
                      <a:pt x="42" y="34"/>
                      <a:pt x="38" y="34"/>
                      <a:pt x="35" y="35"/>
                    </a:cubicBezTo>
                    <a:cubicBezTo>
                      <a:pt x="31" y="35"/>
                      <a:pt x="31" y="35"/>
                      <a:pt x="29" y="35"/>
                    </a:cubicBezTo>
                    <a:cubicBezTo>
                      <a:pt x="31" y="31"/>
                      <a:pt x="33" y="28"/>
                      <a:pt x="36" y="23"/>
                    </a:cubicBezTo>
                    <a:cubicBezTo>
                      <a:pt x="40" y="17"/>
                      <a:pt x="46" y="11"/>
                      <a:pt x="54" y="11"/>
                    </a:cubicBezTo>
                    <a:cubicBezTo>
                      <a:pt x="58" y="10"/>
                      <a:pt x="56" y="24"/>
                      <a:pt x="55" y="28"/>
                    </a:cubicBezTo>
                    <a:cubicBezTo>
                      <a:pt x="55" y="31"/>
                      <a:pt x="55" y="43"/>
                      <a:pt x="54" y="45"/>
                    </a:cubicBezTo>
                    <a:cubicBezTo>
                      <a:pt x="54" y="48"/>
                      <a:pt x="52" y="47"/>
                      <a:pt x="48" y="48"/>
                    </a:cubicBezTo>
                    <a:cubicBezTo>
                      <a:pt x="45" y="49"/>
                      <a:pt x="44"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Sļiḋé">
                <a:extLst>
                  <a:ext uri="{FF2B5EF4-FFF2-40B4-BE49-F238E27FC236}">
                    <a16:creationId xmlns:a16="http://schemas.microsoft.com/office/drawing/2014/main" id="{E8B879E8-D891-4D6D-992D-6FFC4A0C57B6}"/>
                  </a:ext>
                </a:extLst>
              </p:cNvPr>
              <p:cNvSpPr/>
              <p:nvPr/>
            </p:nvSpPr>
            <p:spPr bwMode="auto">
              <a:xfrm>
                <a:off x="2540001" y="2389188"/>
                <a:ext cx="98425" cy="225425"/>
              </a:xfrm>
              <a:custGeom>
                <a:avLst/>
                <a:gdLst>
                  <a:gd name="T0" fmla="*/ 4 w 30"/>
                  <a:gd name="T1" fmla="*/ 2 h 68"/>
                  <a:gd name="T2" fmla="*/ 2 w 30"/>
                  <a:gd name="T3" fmla="*/ 10 h 68"/>
                  <a:gd name="T4" fmla="*/ 10 w 30"/>
                  <a:gd name="T5" fmla="*/ 22 h 68"/>
                  <a:gd name="T6" fmla="*/ 19 w 30"/>
                  <a:gd name="T7" fmla="*/ 50 h 68"/>
                  <a:gd name="T8" fmla="*/ 20 w 30"/>
                  <a:gd name="T9" fmla="*/ 60 h 68"/>
                  <a:gd name="T10" fmla="*/ 25 w 30"/>
                  <a:gd name="T11" fmla="*/ 67 h 68"/>
                  <a:gd name="T12" fmla="*/ 27 w 30"/>
                  <a:gd name="T13" fmla="*/ 58 h 68"/>
                  <a:gd name="T14" fmla="*/ 19 w 30"/>
                  <a:gd name="T15" fmla="*/ 30 h 68"/>
                  <a:gd name="T16" fmla="*/ 14 w 30"/>
                  <a:gd name="T17" fmla="*/ 15 h 68"/>
                  <a:gd name="T18" fmla="*/ 11 w 30"/>
                  <a:gd name="T19" fmla="*/ 6 h 68"/>
                  <a:gd name="T20" fmla="*/ 4 w 3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8">
                    <a:moveTo>
                      <a:pt x="4" y="2"/>
                    </a:moveTo>
                    <a:cubicBezTo>
                      <a:pt x="1" y="3"/>
                      <a:pt x="0" y="5"/>
                      <a:pt x="2" y="10"/>
                    </a:cubicBezTo>
                    <a:cubicBezTo>
                      <a:pt x="5" y="14"/>
                      <a:pt x="8" y="13"/>
                      <a:pt x="10" y="22"/>
                    </a:cubicBezTo>
                    <a:cubicBezTo>
                      <a:pt x="13" y="30"/>
                      <a:pt x="18" y="47"/>
                      <a:pt x="19" y="50"/>
                    </a:cubicBezTo>
                    <a:cubicBezTo>
                      <a:pt x="20" y="53"/>
                      <a:pt x="20" y="58"/>
                      <a:pt x="20" y="60"/>
                    </a:cubicBezTo>
                    <a:cubicBezTo>
                      <a:pt x="20" y="62"/>
                      <a:pt x="21" y="68"/>
                      <a:pt x="25" y="67"/>
                    </a:cubicBezTo>
                    <a:cubicBezTo>
                      <a:pt x="30" y="66"/>
                      <a:pt x="28" y="61"/>
                      <a:pt x="27" y="58"/>
                    </a:cubicBezTo>
                    <a:cubicBezTo>
                      <a:pt x="27" y="55"/>
                      <a:pt x="21" y="33"/>
                      <a:pt x="19" y="30"/>
                    </a:cubicBezTo>
                    <a:cubicBezTo>
                      <a:pt x="18" y="27"/>
                      <a:pt x="15" y="18"/>
                      <a:pt x="14" y="15"/>
                    </a:cubicBezTo>
                    <a:cubicBezTo>
                      <a:pt x="14" y="12"/>
                      <a:pt x="14" y="9"/>
                      <a:pt x="11" y="6"/>
                    </a:cubicBezTo>
                    <a:cubicBezTo>
                      <a:pt x="9" y="4"/>
                      <a:pt x="7"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ļîḍé">
                <a:extLst>
                  <a:ext uri="{FF2B5EF4-FFF2-40B4-BE49-F238E27FC236}">
                    <a16:creationId xmlns:a16="http://schemas.microsoft.com/office/drawing/2014/main" id="{232E4D83-8B18-4D72-B66D-2BD16B11A99C}"/>
                  </a:ext>
                </a:extLst>
              </p:cNvPr>
              <p:cNvSpPr/>
              <p:nvPr/>
            </p:nvSpPr>
            <p:spPr bwMode="auto">
              <a:xfrm>
                <a:off x="2608263" y="2376488"/>
                <a:ext cx="69850" cy="128588"/>
              </a:xfrm>
              <a:custGeom>
                <a:avLst/>
                <a:gdLst>
                  <a:gd name="T0" fmla="*/ 4 w 21"/>
                  <a:gd name="T1" fmla="*/ 1 h 39"/>
                  <a:gd name="T2" fmla="*/ 0 w 21"/>
                  <a:gd name="T3" fmla="*/ 5 h 39"/>
                  <a:gd name="T4" fmla="*/ 4 w 21"/>
                  <a:gd name="T5" fmla="*/ 13 h 39"/>
                  <a:gd name="T6" fmla="*/ 9 w 21"/>
                  <a:gd name="T7" fmla="*/ 19 h 39"/>
                  <a:gd name="T8" fmla="*/ 17 w 21"/>
                  <a:gd name="T9" fmla="*/ 38 h 39"/>
                  <a:gd name="T10" fmla="*/ 21 w 21"/>
                  <a:gd name="T11" fmla="*/ 32 h 39"/>
                  <a:gd name="T12" fmla="*/ 19 w 21"/>
                  <a:gd name="T13" fmla="*/ 21 h 39"/>
                  <a:gd name="T14" fmla="*/ 16 w 21"/>
                  <a:gd name="T15" fmla="*/ 14 h 39"/>
                  <a:gd name="T16" fmla="*/ 11 w 21"/>
                  <a:gd name="T17" fmla="*/ 3 h 39"/>
                  <a:gd name="T18" fmla="*/ 4 w 2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9">
                    <a:moveTo>
                      <a:pt x="4" y="1"/>
                    </a:moveTo>
                    <a:cubicBezTo>
                      <a:pt x="2" y="2"/>
                      <a:pt x="0" y="2"/>
                      <a:pt x="0" y="5"/>
                    </a:cubicBezTo>
                    <a:cubicBezTo>
                      <a:pt x="0" y="8"/>
                      <a:pt x="3" y="11"/>
                      <a:pt x="4" y="13"/>
                    </a:cubicBezTo>
                    <a:cubicBezTo>
                      <a:pt x="6" y="15"/>
                      <a:pt x="8" y="17"/>
                      <a:pt x="9" y="19"/>
                    </a:cubicBezTo>
                    <a:cubicBezTo>
                      <a:pt x="9" y="22"/>
                      <a:pt x="15" y="37"/>
                      <a:pt x="17" y="38"/>
                    </a:cubicBezTo>
                    <a:cubicBezTo>
                      <a:pt x="19" y="39"/>
                      <a:pt x="21" y="36"/>
                      <a:pt x="21" y="32"/>
                    </a:cubicBezTo>
                    <a:cubicBezTo>
                      <a:pt x="21" y="28"/>
                      <a:pt x="20" y="23"/>
                      <a:pt x="19" y="21"/>
                    </a:cubicBezTo>
                    <a:cubicBezTo>
                      <a:pt x="17" y="20"/>
                      <a:pt x="16" y="17"/>
                      <a:pt x="16" y="14"/>
                    </a:cubicBezTo>
                    <a:cubicBezTo>
                      <a:pt x="16" y="10"/>
                      <a:pt x="13" y="6"/>
                      <a:pt x="11" y="3"/>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ṩḻiďé">
                <a:extLst>
                  <a:ext uri="{FF2B5EF4-FFF2-40B4-BE49-F238E27FC236}">
                    <a16:creationId xmlns:a16="http://schemas.microsoft.com/office/drawing/2014/main" id="{B18E8112-F8A9-4179-9854-22FD35ADF10D}"/>
                  </a:ext>
                </a:extLst>
              </p:cNvPr>
              <p:cNvSpPr/>
              <p:nvPr/>
            </p:nvSpPr>
            <p:spPr bwMode="auto">
              <a:xfrm>
                <a:off x="2644776" y="2263775"/>
                <a:ext cx="155575" cy="300038"/>
              </a:xfrm>
              <a:custGeom>
                <a:avLst/>
                <a:gdLst>
                  <a:gd name="T0" fmla="*/ 7 w 47"/>
                  <a:gd name="T1" fmla="*/ 0 h 91"/>
                  <a:gd name="T2" fmla="*/ 1 w 47"/>
                  <a:gd name="T3" fmla="*/ 3 h 91"/>
                  <a:gd name="T4" fmla="*/ 4 w 47"/>
                  <a:gd name="T5" fmla="*/ 10 h 91"/>
                  <a:gd name="T6" fmla="*/ 8 w 47"/>
                  <a:gd name="T7" fmla="*/ 18 h 91"/>
                  <a:gd name="T8" fmla="*/ 20 w 47"/>
                  <a:gd name="T9" fmla="*/ 45 h 91"/>
                  <a:gd name="T10" fmla="*/ 29 w 47"/>
                  <a:gd name="T11" fmla="*/ 67 h 91"/>
                  <a:gd name="T12" fmla="*/ 41 w 47"/>
                  <a:gd name="T13" fmla="*/ 89 h 91"/>
                  <a:gd name="T14" fmla="*/ 44 w 47"/>
                  <a:gd name="T15" fmla="*/ 81 h 91"/>
                  <a:gd name="T16" fmla="*/ 38 w 47"/>
                  <a:gd name="T17" fmla="*/ 73 h 91"/>
                  <a:gd name="T18" fmla="*/ 20 w 47"/>
                  <a:gd name="T19" fmla="*/ 32 h 91"/>
                  <a:gd name="T20" fmla="*/ 16 w 47"/>
                  <a:gd name="T21" fmla="*/ 16 h 91"/>
                  <a:gd name="T22" fmla="*/ 16 w 47"/>
                  <a:gd name="T23" fmla="*/ 5 h 91"/>
                  <a:gd name="T24" fmla="*/ 7 w 47"/>
                  <a:gd name="T2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91">
                    <a:moveTo>
                      <a:pt x="7" y="0"/>
                    </a:moveTo>
                    <a:cubicBezTo>
                      <a:pt x="5" y="0"/>
                      <a:pt x="2" y="1"/>
                      <a:pt x="1" y="3"/>
                    </a:cubicBezTo>
                    <a:cubicBezTo>
                      <a:pt x="0" y="5"/>
                      <a:pt x="1" y="8"/>
                      <a:pt x="4" y="10"/>
                    </a:cubicBezTo>
                    <a:cubicBezTo>
                      <a:pt x="6" y="13"/>
                      <a:pt x="8" y="16"/>
                      <a:pt x="8" y="18"/>
                    </a:cubicBezTo>
                    <a:cubicBezTo>
                      <a:pt x="9" y="20"/>
                      <a:pt x="18" y="40"/>
                      <a:pt x="20" y="45"/>
                    </a:cubicBezTo>
                    <a:cubicBezTo>
                      <a:pt x="22" y="50"/>
                      <a:pt x="26" y="61"/>
                      <a:pt x="29" y="67"/>
                    </a:cubicBezTo>
                    <a:cubicBezTo>
                      <a:pt x="32" y="74"/>
                      <a:pt x="37" y="86"/>
                      <a:pt x="41" y="89"/>
                    </a:cubicBezTo>
                    <a:cubicBezTo>
                      <a:pt x="45" y="91"/>
                      <a:pt x="47" y="84"/>
                      <a:pt x="44" y="81"/>
                    </a:cubicBezTo>
                    <a:cubicBezTo>
                      <a:pt x="42" y="78"/>
                      <a:pt x="42" y="79"/>
                      <a:pt x="38" y="73"/>
                    </a:cubicBezTo>
                    <a:cubicBezTo>
                      <a:pt x="35" y="67"/>
                      <a:pt x="21" y="34"/>
                      <a:pt x="20" y="32"/>
                    </a:cubicBezTo>
                    <a:cubicBezTo>
                      <a:pt x="19" y="29"/>
                      <a:pt x="16" y="19"/>
                      <a:pt x="16" y="16"/>
                    </a:cubicBezTo>
                    <a:cubicBezTo>
                      <a:pt x="16" y="12"/>
                      <a:pt x="18" y="8"/>
                      <a:pt x="16" y="5"/>
                    </a:cubicBezTo>
                    <a:cubicBezTo>
                      <a:pt x="15"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ṣ1ïḓè">
                <a:extLst>
                  <a:ext uri="{FF2B5EF4-FFF2-40B4-BE49-F238E27FC236}">
                    <a16:creationId xmlns:a16="http://schemas.microsoft.com/office/drawing/2014/main" id="{89396CFB-F8A1-4493-9721-DE8E6DEC80BE}"/>
                  </a:ext>
                </a:extLst>
              </p:cNvPr>
              <p:cNvSpPr/>
              <p:nvPr/>
            </p:nvSpPr>
            <p:spPr bwMode="auto">
              <a:xfrm>
                <a:off x="3508376" y="2495550"/>
                <a:ext cx="69850" cy="111125"/>
              </a:xfrm>
              <a:custGeom>
                <a:avLst/>
                <a:gdLst>
                  <a:gd name="T0" fmla="*/ 0 w 21"/>
                  <a:gd name="T1" fmla="*/ 11 h 34"/>
                  <a:gd name="T2" fmla="*/ 12 w 21"/>
                  <a:gd name="T3" fmla="*/ 33 h 34"/>
                  <a:gd name="T4" fmla="*/ 19 w 21"/>
                  <a:gd name="T5" fmla="*/ 21 h 34"/>
                  <a:gd name="T6" fmla="*/ 6 w 21"/>
                  <a:gd name="T7" fmla="*/ 5 h 34"/>
                  <a:gd name="T8" fmla="*/ 0 w 21"/>
                  <a:gd name="T9" fmla="*/ 11 h 34"/>
                </a:gdLst>
                <a:ahLst/>
                <a:cxnLst>
                  <a:cxn ang="0">
                    <a:pos x="T0" y="T1"/>
                  </a:cxn>
                  <a:cxn ang="0">
                    <a:pos x="T2" y="T3"/>
                  </a:cxn>
                  <a:cxn ang="0">
                    <a:pos x="T4" y="T5"/>
                  </a:cxn>
                  <a:cxn ang="0">
                    <a:pos x="T6" y="T7"/>
                  </a:cxn>
                  <a:cxn ang="0">
                    <a:pos x="T8" y="T9"/>
                  </a:cxn>
                </a:cxnLst>
                <a:rect l="0" t="0" r="r" b="b"/>
                <a:pathLst>
                  <a:path w="21" h="34">
                    <a:moveTo>
                      <a:pt x="0" y="11"/>
                    </a:moveTo>
                    <a:cubicBezTo>
                      <a:pt x="1" y="16"/>
                      <a:pt x="3" y="32"/>
                      <a:pt x="12" y="33"/>
                    </a:cubicBezTo>
                    <a:cubicBezTo>
                      <a:pt x="20" y="34"/>
                      <a:pt x="21" y="24"/>
                      <a:pt x="19" y="21"/>
                    </a:cubicBezTo>
                    <a:cubicBezTo>
                      <a:pt x="17" y="17"/>
                      <a:pt x="6" y="5"/>
                      <a:pt x="6" y="5"/>
                    </a:cubicBezTo>
                    <a:cubicBezTo>
                      <a:pt x="1" y="0"/>
                      <a:pt x="0"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sḻíḓê">
                <a:extLst>
                  <a:ext uri="{FF2B5EF4-FFF2-40B4-BE49-F238E27FC236}">
                    <a16:creationId xmlns:a16="http://schemas.microsoft.com/office/drawing/2014/main" id="{7444387F-0965-4BBB-8D22-BF678D9E87D4}"/>
                  </a:ext>
                </a:extLst>
              </p:cNvPr>
              <p:cNvSpPr/>
              <p:nvPr/>
            </p:nvSpPr>
            <p:spPr bwMode="auto">
              <a:xfrm>
                <a:off x="3967163" y="2887663"/>
                <a:ext cx="274638" cy="192088"/>
              </a:xfrm>
              <a:custGeom>
                <a:avLst/>
                <a:gdLst>
                  <a:gd name="T0" fmla="*/ 50 w 83"/>
                  <a:gd name="T1" fmla="*/ 1 h 58"/>
                  <a:gd name="T2" fmla="*/ 47 w 83"/>
                  <a:gd name="T3" fmla="*/ 4 h 58"/>
                  <a:gd name="T4" fmla="*/ 44 w 83"/>
                  <a:gd name="T5" fmla="*/ 8 h 58"/>
                  <a:gd name="T6" fmla="*/ 35 w 83"/>
                  <a:gd name="T7" fmla="*/ 10 h 58"/>
                  <a:gd name="T8" fmla="*/ 29 w 83"/>
                  <a:gd name="T9" fmla="*/ 12 h 58"/>
                  <a:gd name="T10" fmla="*/ 25 w 83"/>
                  <a:gd name="T11" fmla="*/ 16 h 58"/>
                  <a:gd name="T12" fmla="*/ 27 w 83"/>
                  <a:gd name="T13" fmla="*/ 18 h 58"/>
                  <a:gd name="T14" fmla="*/ 29 w 83"/>
                  <a:gd name="T15" fmla="*/ 20 h 58"/>
                  <a:gd name="T16" fmla="*/ 28 w 83"/>
                  <a:gd name="T17" fmla="*/ 23 h 58"/>
                  <a:gd name="T18" fmla="*/ 25 w 83"/>
                  <a:gd name="T19" fmla="*/ 21 h 58"/>
                  <a:gd name="T20" fmla="*/ 12 w 83"/>
                  <a:gd name="T21" fmla="*/ 8 h 58"/>
                  <a:gd name="T22" fmla="*/ 8 w 83"/>
                  <a:gd name="T23" fmla="*/ 3 h 58"/>
                  <a:gd name="T24" fmla="*/ 5 w 83"/>
                  <a:gd name="T25" fmla="*/ 0 h 58"/>
                  <a:gd name="T26" fmla="*/ 0 w 83"/>
                  <a:gd name="T27" fmla="*/ 3 h 58"/>
                  <a:gd name="T28" fmla="*/ 2 w 83"/>
                  <a:gd name="T29" fmla="*/ 10 h 58"/>
                  <a:gd name="T30" fmla="*/ 13 w 83"/>
                  <a:gd name="T31" fmla="*/ 17 h 58"/>
                  <a:gd name="T32" fmla="*/ 25 w 83"/>
                  <a:gd name="T33" fmla="*/ 27 h 58"/>
                  <a:gd name="T34" fmla="*/ 37 w 83"/>
                  <a:gd name="T35" fmla="*/ 42 h 58"/>
                  <a:gd name="T36" fmla="*/ 35 w 83"/>
                  <a:gd name="T37" fmla="*/ 47 h 58"/>
                  <a:gd name="T38" fmla="*/ 30 w 83"/>
                  <a:gd name="T39" fmla="*/ 44 h 58"/>
                  <a:gd name="T40" fmla="*/ 28 w 83"/>
                  <a:gd name="T41" fmla="*/ 44 h 58"/>
                  <a:gd name="T42" fmla="*/ 31 w 83"/>
                  <a:gd name="T43" fmla="*/ 49 h 58"/>
                  <a:gd name="T44" fmla="*/ 36 w 83"/>
                  <a:gd name="T45" fmla="*/ 58 h 58"/>
                  <a:gd name="T46" fmla="*/ 43 w 83"/>
                  <a:gd name="T47" fmla="*/ 48 h 58"/>
                  <a:gd name="T48" fmla="*/ 38 w 83"/>
                  <a:gd name="T49" fmla="*/ 37 h 58"/>
                  <a:gd name="T50" fmla="*/ 40 w 83"/>
                  <a:gd name="T51" fmla="*/ 35 h 58"/>
                  <a:gd name="T52" fmla="*/ 49 w 83"/>
                  <a:gd name="T53" fmla="*/ 38 h 58"/>
                  <a:gd name="T54" fmla="*/ 55 w 83"/>
                  <a:gd name="T55" fmla="*/ 38 h 58"/>
                  <a:gd name="T56" fmla="*/ 59 w 83"/>
                  <a:gd name="T57" fmla="*/ 32 h 58"/>
                  <a:gd name="T58" fmla="*/ 64 w 83"/>
                  <a:gd name="T59" fmla="*/ 33 h 58"/>
                  <a:gd name="T60" fmla="*/ 71 w 83"/>
                  <a:gd name="T61" fmla="*/ 36 h 58"/>
                  <a:gd name="T62" fmla="*/ 72 w 83"/>
                  <a:gd name="T63" fmla="*/ 30 h 58"/>
                  <a:gd name="T64" fmla="*/ 76 w 83"/>
                  <a:gd name="T65" fmla="*/ 29 h 58"/>
                  <a:gd name="T66" fmla="*/ 79 w 83"/>
                  <a:gd name="T67" fmla="*/ 31 h 58"/>
                  <a:gd name="T68" fmla="*/ 82 w 83"/>
                  <a:gd name="T69" fmla="*/ 27 h 58"/>
                  <a:gd name="T70" fmla="*/ 81 w 83"/>
                  <a:gd name="T71" fmla="*/ 22 h 58"/>
                  <a:gd name="T72" fmla="*/ 75 w 83"/>
                  <a:gd name="T73" fmla="*/ 24 h 58"/>
                  <a:gd name="T74" fmla="*/ 71 w 83"/>
                  <a:gd name="T75" fmla="*/ 26 h 58"/>
                  <a:gd name="T76" fmla="*/ 69 w 83"/>
                  <a:gd name="T77" fmla="*/ 27 h 58"/>
                  <a:gd name="T78" fmla="*/ 65 w 83"/>
                  <a:gd name="T79" fmla="*/ 26 h 58"/>
                  <a:gd name="T80" fmla="*/ 61 w 83"/>
                  <a:gd name="T81" fmla="*/ 23 h 58"/>
                  <a:gd name="T82" fmla="*/ 56 w 83"/>
                  <a:gd name="T83" fmla="*/ 25 h 58"/>
                  <a:gd name="T84" fmla="*/ 54 w 83"/>
                  <a:gd name="T85" fmla="*/ 28 h 58"/>
                  <a:gd name="T86" fmla="*/ 42 w 83"/>
                  <a:gd name="T87" fmla="*/ 28 h 58"/>
                  <a:gd name="T88" fmla="*/ 41 w 83"/>
                  <a:gd name="T89" fmla="*/ 31 h 58"/>
                  <a:gd name="T90" fmla="*/ 36 w 83"/>
                  <a:gd name="T91" fmla="*/ 32 h 58"/>
                  <a:gd name="T92" fmla="*/ 32 w 83"/>
                  <a:gd name="T93" fmla="*/ 28 h 58"/>
                  <a:gd name="T94" fmla="*/ 34 w 83"/>
                  <a:gd name="T95" fmla="*/ 25 h 58"/>
                  <a:gd name="T96" fmla="*/ 43 w 83"/>
                  <a:gd name="T97" fmla="*/ 24 h 58"/>
                  <a:gd name="T98" fmla="*/ 46 w 83"/>
                  <a:gd name="T99" fmla="*/ 23 h 58"/>
                  <a:gd name="T100" fmla="*/ 47 w 83"/>
                  <a:gd name="T101" fmla="*/ 20 h 58"/>
                  <a:gd name="T102" fmla="*/ 47 w 83"/>
                  <a:gd name="T103" fmla="*/ 18 h 58"/>
                  <a:gd name="T104" fmla="*/ 63 w 83"/>
                  <a:gd name="T105" fmla="*/ 17 h 58"/>
                  <a:gd name="T106" fmla="*/ 68 w 83"/>
                  <a:gd name="T107" fmla="*/ 13 h 58"/>
                  <a:gd name="T108" fmla="*/ 63 w 83"/>
                  <a:gd name="T109" fmla="*/ 8 h 58"/>
                  <a:gd name="T110" fmla="*/ 58 w 83"/>
                  <a:gd name="T111" fmla="*/ 13 h 58"/>
                  <a:gd name="T112" fmla="*/ 49 w 83"/>
                  <a:gd name="T113" fmla="*/ 16 h 58"/>
                  <a:gd name="T114" fmla="*/ 42 w 83"/>
                  <a:gd name="T115" fmla="*/ 17 h 58"/>
                  <a:gd name="T116" fmla="*/ 40 w 83"/>
                  <a:gd name="T117" fmla="*/ 13 h 58"/>
                  <a:gd name="T118" fmla="*/ 51 w 83"/>
                  <a:gd name="T119" fmla="*/ 10 h 58"/>
                  <a:gd name="T120" fmla="*/ 54 w 83"/>
                  <a:gd name="T121" fmla="*/ 2 h 58"/>
                  <a:gd name="T122" fmla="*/ 50 w 83"/>
                  <a:gd name="T1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 h="58">
                    <a:moveTo>
                      <a:pt x="50" y="1"/>
                    </a:moveTo>
                    <a:cubicBezTo>
                      <a:pt x="50" y="1"/>
                      <a:pt x="48" y="3"/>
                      <a:pt x="47" y="4"/>
                    </a:cubicBezTo>
                    <a:cubicBezTo>
                      <a:pt x="47" y="5"/>
                      <a:pt x="45" y="8"/>
                      <a:pt x="44" y="8"/>
                    </a:cubicBezTo>
                    <a:cubicBezTo>
                      <a:pt x="43" y="8"/>
                      <a:pt x="37" y="10"/>
                      <a:pt x="35" y="10"/>
                    </a:cubicBezTo>
                    <a:cubicBezTo>
                      <a:pt x="34" y="10"/>
                      <a:pt x="29" y="11"/>
                      <a:pt x="29" y="12"/>
                    </a:cubicBezTo>
                    <a:cubicBezTo>
                      <a:pt x="28" y="14"/>
                      <a:pt x="25" y="16"/>
                      <a:pt x="25" y="16"/>
                    </a:cubicBezTo>
                    <a:cubicBezTo>
                      <a:pt x="25" y="16"/>
                      <a:pt x="25" y="18"/>
                      <a:pt x="27" y="18"/>
                    </a:cubicBezTo>
                    <a:cubicBezTo>
                      <a:pt x="29" y="18"/>
                      <a:pt x="29" y="20"/>
                      <a:pt x="29" y="20"/>
                    </a:cubicBezTo>
                    <a:cubicBezTo>
                      <a:pt x="29" y="20"/>
                      <a:pt x="29" y="24"/>
                      <a:pt x="28" y="23"/>
                    </a:cubicBezTo>
                    <a:cubicBezTo>
                      <a:pt x="27" y="22"/>
                      <a:pt x="27" y="23"/>
                      <a:pt x="25" y="21"/>
                    </a:cubicBezTo>
                    <a:cubicBezTo>
                      <a:pt x="24" y="20"/>
                      <a:pt x="12" y="8"/>
                      <a:pt x="12" y="8"/>
                    </a:cubicBezTo>
                    <a:cubicBezTo>
                      <a:pt x="12" y="8"/>
                      <a:pt x="9" y="4"/>
                      <a:pt x="8" y="3"/>
                    </a:cubicBezTo>
                    <a:cubicBezTo>
                      <a:pt x="8" y="2"/>
                      <a:pt x="7" y="0"/>
                      <a:pt x="5" y="0"/>
                    </a:cubicBezTo>
                    <a:cubicBezTo>
                      <a:pt x="3" y="0"/>
                      <a:pt x="1" y="1"/>
                      <a:pt x="0" y="3"/>
                    </a:cubicBezTo>
                    <a:cubicBezTo>
                      <a:pt x="0" y="4"/>
                      <a:pt x="0" y="7"/>
                      <a:pt x="2" y="10"/>
                    </a:cubicBezTo>
                    <a:cubicBezTo>
                      <a:pt x="5" y="13"/>
                      <a:pt x="10" y="15"/>
                      <a:pt x="13" y="17"/>
                    </a:cubicBezTo>
                    <a:cubicBezTo>
                      <a:pt x="18" y="20"/>
                      <a:pt x="22" y="24"/>
                      <a:pt x="25" y="27"/>
                    </a:cubicBezTo>
                    <a:cubicBezTo>
                      <a:pt x="28" y="31"/>
                      <a:pt x="35" y="38"/>
                      <a:pt x="37" y="42"/>
                    </a:cubicBezTo>
                    <a:cubicBezTo>
                      <a:pt x="38" y="46"/>
                      <a:pt x="37" y="47"/>
                      <a:pt x="35" y="47"/>
                    </a:cubicBezTo>
                    <a:cubicBezTo>
                      <a:pt x="34" y="47"/>
                      <a:pt x="31" y="45"/>
                      <a:pt x="30" y="44"/>
                    </a:cubicBezTo>
                    <a:cubicBezTo>
                      <a:pt x="29" y="43"/>
                      <a:pt x="28" y="44"/>
                      <a:pt x="28" y="44"/>
                    </a:cubicBezTo>
                    <a:cubicBezTo>
                      <a:pt x="28" y="44"/>
                      <a:pt x="28" y="45"/>
                      <a:pt x="31" y="49"/>
                    </a:cubicBezTo>
                    <a:cubicBezTo>
                      <a:pt x="33" y="52"/>
                      <a:pt x="34" y="57"/>
                      <a:pt x="36" y="58"/>
                    </a:cubicBezTo>
                    <a:cubicBezTo>
                      <a:pt x="37" y="58"/>
                      <a:pt x="45" y="53"/>
                      <a:pt x="43" y="48"/>
                    </a:cubicBezTo>
                    <a:cubicBezTo>
                      <a:pt x="42" y="43"/>
                      <a:pt x="39" y="38"/>
                      <a:pt x="38" y="37"/>
                    </a:cubicBezTo>
                    <a:cubicBezTo>
                      <a:pt x="37" y="36"/>
                      <a:pt x="38" y="34"/>
                      <a:pt x="40" y="35"/>
                    </a:cubicBezTo>
                    <a:cubicBezTo>
                      <a:pt x="42" y="36"/>
                      <a:pt x="45" y="38"/>
                      <a:pt x="49" y="38"/>
                    </a:cubicBezTo>
                    <a:cubicBezTo>
                      <a:pt x="53" y="38"/>
                      <a:pt x="54" y="39"/>
                      <a:pt x="55" y="38"/>
                    </a:cubicBezTo>
                    <a:cubicBezTo>
                      <a:pt x="57" y="36"/>
                      <a:pt x="59" y="33"/>
                      <a:pt x="59" y="32"/>
                    </a:cubicBezTo>
                    <a:cubicBezTo>
                      <a:pt x="60" y="31"/>
                      <a:pt x="62" y="31"/>
                      <a:pt x="64" y="33"/>
                    </a:cubicBezTo>
                    <a:cubicBezTo>
                      <a:pt x="66" y="36"/>
                      <a:pt x="69" y="38"/>
                      <a:pt x="71" y="36"/>
                    </a:cubicBezTo>
                    <a:cubicBezTo>
                      <a:pt x="72" y="33"/>
                      <a:pt x="70" y="30"/>
                      <a:pt x="72" y="30"/>
                    </a:cubicBezTo>
                    <a:cubicBezTo>
                      <a:pt x="74" y="29"/>
                      <a:pt x="75" y="27"/>
                      <a:pt x="76" y="29"/>
                    </a:cubicBezTo>
                    <a:cubicBezTo>
                      <a:pt x="77" y="30"/>
                      <a:pt x="78" y="32"/>
                      <a:pt x="79" y="31"/>
                    </a:cubicBezTo>
                    <a:cubicBezTo>
                      <a:pt x="79" y="30"/>
                      <a:pt x="81" y="29"/>
                      <a:pt x="82" y="27"/>
                    </a:cubicBezTo>
                    <a:cubicBezTo>
                      <a:pt x="83" y="25"/>
                      <a:pt x="82" y="22"/>
                      <a:pt x="81" y="22"/>
                    </a:cubicBezTo>
                    <a:cubicBezTo>
                      <a:pt x="79" y="23"/>
                      <a:pt x="76" y="23"/>
                      <a:pt x="75" y="24"/>
                    </a:cubicBezTo>
                    <a:cubicBezTo>
                      <a:pt x="74" y="24"/>
                      <a:pt x="72" y="24"/>
                      <a:pt x="71" y="26"/>
                    </a:cubicBezTo>
                    <a:cubicBezTo>
                      <a:pt x="70" y="27"/>
                      <a:pt x="70" y="27"/>
                      <a:pt x="69" y="27"/>
                    </a:cubicBezTo>
                    <a:cubicBezTo>
                      <a:pt x="68" y="27"/>
                      <a:pt x="66" y="28"/>
                      <a:pt x="65" y="26"/>
                    </a:cubicBezTo>
                    <a:cubicBezTo>
                      <a:pt x="63" y="25"/>
                      <a:pt x="63" y="23"/>
                      <a:pt x="61" y="23"/>
                    </a:cubicBezTo>
                    <a:cubicBezTo>
                      <a:pt x="60" y="23"/>
                      <a:pt x="56" y="24"/>
                      <a:pt x="56" y="25"/>
                    </a:cubicBezTo>
                    <a:cubicBezTo>
                      <a:pt x="55" y="26"/>
                      <a:pt x="57" y="28"/>
                      <a:pt x="54" y="28"/>
                    </a:cubicBezTo>
                    <a:cubicBezTo>
                      <a:pt x="51" y="28"/>
                      <a:pt x="43" y="27"/>
                      <a:pt x="42" y="28"/>
                    </a:cubicBezTo>
                    <a:cubicBezTo>
                      <a:pt x="41" y="28"/>
                      <a:pt x="42" y="30"/>
                      <a:pt x="41" y="31"/>
                    </a:cubicBezTo>
                    <a:cubicBezTo>
                      <a:pt x="39" y="31"/>
                      <a:pt x="37" y="33"/>
                      <a:pt x="36" y="32"/>
                    </a:cubicBezTo>
                    <a:cubicBezTo>
                      <a:pt x="35" y="31"/>
                      <a:pt x="32" y="28"/>
                      <a:pt x="32" y="28"/>
                    </a:cubicBezTo>
                    <a:cubicBezTo>
                      <a:pt x="32" y="28"/>
                      <a:pt x="30" y="25"/>
                      <a:pt x="34" y="25"/>
                    </a:cubicBezTo>
                    <a:cubicBezTo>
                      <a:pt x="37" y="25"/>
                      <a:pt x="42" y="24"/>
                      <a:pt x="43" y="24"/>
                    </a:cubicBezTo>
                    <a:cubicBezTo>
                      <a:pt x="44" y="24"/>
                      <a:pt x="46" y="24"/>
                      <a:pt x="46" y="23"/>
                    </a:cubicBezTo>
                    <a:cubicBezTo>
                      <a:pt x="45" y="21"/>
                      <a:pt x="48" y="22"/>
                      <a:pt x="47" y="20"/>
                    </a:cubicBezTo>
                    <a:cubicBezTo>
                      <a:pt x="46" y="19"/>
                      <a:pt x="45" y="18"/>
                      <a:pt x="47" y="18"/>
                    </a:cubicBezTo>
                    <a:cubicBezTo>
                      <a:pt x="50" y="17"/>
                      <a:pt x="58" y="18"/>
                      <a:pt x="63" y="17"/>
                    </a:cubicBezTo>
                    <a:cubicBezTo>
                      <a:pt x="67" y="16"/>
                      <a:pt x="67" y="14"/>
                      <a:pt x="68" y="13"/>
                    </a:cubicBezTo>
                    <a:cubicBezTo>
                      <a:pt x="68" y="11"/>
                      <a:pt x="65" y="8"/>
                      <a:pt x="63" y="8"/>
                    </a:cubicBezTo>
                    <a:cubicBezTo>
                      <a:pt x="62" y="9"/>
                      <a:pt x="60" y="12"/>
                      <a:pt x="58" y="13"/>
                    </a:cubicBezTo>
                    <a:cubicBezTo>
                      <a:pt x="56" y="13"/>
                      <a:pt x="49" y="15"/>
                      <a:pt x="49" y="16"/>
                    </a:cubicBezTo>
                    <a:cubicBezTo>
                      <a:pt x="48" y="16"/>
                      <a:pt x="43" y="17"/>
                      <a:pt x="42" y="17"/>
                    </a:cubicBezTo>
                    <a:cubicBezTo>
                      <a:pt x="41" y="17"/>
                      <a:pt x="36" y="13"/>
                      <a:pt x="40" y="13"/>
                    </a:cubicBezTo>
                    <a:cubicBezTo>
                      <a:pt x="44" y="12"/>
                      <a:pt x="49" y="11"/>
                      <a:pt x="51" y="10"/>
                    </a:cubicBezTo>
                    <a:cubicBezTo>
                      <a:pt x="53" y="8"/>
                      <a:pt x="55" y="3"/>
                      <a:pt x="54" y="2"/>
                    </a:cubicBezTo>
                    <a:cubicBezTo>
                      <a:pt x="54" y="1"/>
                      <a:pt x="51"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şḷîďè">
                <a:extLst>
                  <a:ext uri="{FF2B5EF4-FFF2-40B4-BE49-F238E27FC236}">
                    <a16:creationId xmlns:a16="http://schemas.microsoft.com/office/drawing/2014/main" id="{8602ED95-289C-4A39-A02B-8F260CE66C6E}"/>
                  </a:ext>
                </a:extLst>
              </p:cNvPr>
              <p:cNvSpPr/>
              <p:nvPr/>
            </p:nvSpPr>
            <p:spPr bwMode="auto">
              <a:xfrm>
                <a:off x="3890963" y="2951163"/>
                <a:ext cx="161925" cy="125413"/>
              </a:xfrm>
              <a:custGeom>
                <a:avLst/>
                <a:gdLst>
                  <a:gd name="T0" fmla="*/ 36 w 49"/>
                  <a:gd name="T1" fmla="*/ 5 h 38"/>
                  <a:gd name="T2" fmla="*/ 33 w 49"/>
                  <a:gd name="T3" fmla="*/ 9 h 38"/>
                  <a:gd name="T4" fmla="*/ 37 w 49"/>
                  <a:gd name="T5" fmla="*/ 14 h 38"/>
                  <a:gd name="T6" fmla="*/ 30 w 49"/>
                  <a:gd name="T7" fmla="*/ 18 h 38"/>
                  <a:gd name="T8" fmla="*/ 22 w 49"/>
                  <a:gd name="T9" fmla="*/ 9 h 38"/>
                  <a:gd name="T10" fmla="*/ 16 w 49"/>
                  <a:gd name="T11" fmla="*/ 2 h 38"/>
                  <a:gd name="T12" fmla="*/ 13 w 49"/>
                  <a:gd name="T13" fmla="*/ 10 h 38"/>
                  <a:gd name="T14" fmla="*/ 20 w 49"/>
                  <a:gd name="T15" fmla="*/ 16 h 38"/>
                  <a:gd name="T16" fmla="*/ 25 w 49"/>
                  <a:gd name="T17" fmla="*/ 22 h 38"/>
                  <a:gd name="T18" fmla="*/ 21 w 49"/>
                  <a:gd name="T19" fmla="*/ 26 h 38"/>
                  <a:gd name="T20" fmla="*/ 10 w 49"/>
                  <a:gd name="T21" fmla="*/ 26 h 38"/>
                  <a:gd name="T22" fmla="*/ 8 w 49"/>
                  <a:gd name="T23" fmla="*/ 19 h 38"/>
                  <a:gd name="T24" fmla="*/ 6 w 49"/>
                  <a:gd name="T25" fmla="*/ 13 h 38"/>
                  <a:gd name="T26" fmla="*/ 3 w 49"/>
                  <a:gd name="T27" fmla="*/ 18 h 38"/>
                  <a:gd name="T28" fmla="*/ 2 w 49"/>
                  <a:gd name="T29" fmla="*/ 26 h 38"/>
                  <a:gd name="T30" fmla="*/ 14 w 49"/>
                  <a:gd name="T31" fmla="*/ 30 h 38"/>
                  <a:gd name="T32" fmla="*/ 23 w 49"/>
                  <a:gd name="T33" fmla="*/ 29 h 38"/>
                  <a:gd name="T34" fmla="*/ 28 w 49"/>
                  <a:gd name="T35" fmla="*/ 29 h 38"/>
                  <a:gd name="T36" fmla="*/ 32 w 49"/>
                  <a:gd name="T37" fmla="*/ 37 h 38"/>
                  <a:gd name="T38" fmla="*/ 38 w 49"/>
                  <a:gd name="T39" fmla="*/ 33 h 38"/>
                  <a:gd name="T40" fmla="*/ 34 w 49"/>
                  <a:gd name="T41" fmla="*/ 24 h 38"/>
                  <a:gd name="T42" fmla="*/ 35 w 49"/>
                  <a:gd name="T43" fmla="*/ 20 h 38"/>
                  <a:gd name="T44" fmla="*/ 42 w 49"/>
                  <a:gd name="T45" fmla="*/ 22 h 38"/>
                  <a:gd name="T46" fmla="*/ 48 w 49"/>
                  <a:gd name="T47" fmla="*/ 18 h 38"/>
                  <a:gd name="T48" fmla="*/ 41 w 49"/>
                  <a:gd name="T49" fmla="*/ 8 h 38"/>
                  <a:gd name="T50" fmla="*/ 36 w 49"/>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8">
                    <a:moveTo>
                      <a:pt x="36" y="5"/>
                    </a:moveTo>
                    <a:cubicBezTo>
                      <a:pt x="34" y="6"/>
                      <a:pt x="32" y="8"/>
                      <a:pt x="33" y="9"/>
                    </a:cubicBezTo>
                    <a:cubicBezTo>
                      <a:pt x="33" y="11"/>
                      <a:pt x="37" y="12"/>
                      <a:pt x="37" y="14"/>
                    </a:cubicBezTo>
                    <a:cubicBezTo>
                      <a:pt x="38" y="17"/>
                      <a:pt x="32" y="18"/>
                      <a:pt x="30" y="18"/>
                    </a:cubicBezTo>
                    <a:cubicBezTo>
                      <a:pt x="30" y="18"/>
                      <a:pt x="23" y="11"/>
                      <a:pt x="22" y="9"/>
                    </a:cubicBezTo>
                    <a:cubicBezTo>
                      <a:pt x="21" y="8"/>
                      <a:pt x="19" y="0"/>
                      <a:pt x="16" y="2"/>
                    </a:cubicBezTo>
                    <a:cubicBezTo>
                      <a:pt x="14" y="3"/>
                      <a:pt x="12" y="7"/>
                      <a:pt x="13" y="10"/>
                    </a:cubicBezTo>
                    <a:cubicBezTo>
                      <a:pt x="15" y="12"/>
                      <a:pt x="17" y="13"/>
                      <a:pt x="20" y="16"/>
                    </a:cubicBezTo>
                    <a:cubicBezTo>
                      <a:pt x="22" y="18"/>
                      <a:pt x="25" y="21"/>
                      <a:pt x="25" y="22"/>
                    </a:cubicBezTo>
                    <a:cubicBezTo>
                      <a:pt x="25" y="23"/>
                      <a:pt x="23" y="25"/>
                      <a:pt x="21" y="26"/>
                    </a:cubicBezTo>
                    <a:cubicBezTo>
                      <a:pt x="18" y="27"/>
                      <a:pt x="11" y="27"/>
                      <a:pt x="10" y="26"/>
                    </a:cubicBezTo>
                    <a:cubicBezTo>
                      <a:pt x="9" y="24"/>
                      <a:pt x="8" y="21"/>
                      <a:pt x="8" y="19"/>
                    </a:cubicBezTo>
                    <a:cubicBezTo>
                      <a:pt x="9" y="16"/>
                      <a:pt x="9" y="11"/>
                      <a:pt x="6" y="13"/>
                    </a:cubicBezTo>
                    <a:cubicBezTo>
                      <a:pt x="4" y="14"/>
                      <a:pt x="5" y="16"/>
                      <a:pt x="3" y="18"/>
                    </a:cubicBezTo>
                    <a:cubicBezTo>
                      <a:pt x="1" y="19"/>
                      <a:pt x="0" y="24"/>
                      <a:pt x="2" y="26"/>
                    </a:cubicBezTo>
                    <a:cubicBezTo>
                      <a:pt x="4" y="28"/>
                      <a:pt x="8" y="30"/>
                      <a:pt x="14" y="30"/>
                    </a:cubicBezTo>
                    <a:cubicBezTo>
                      <a:pt x="19" y="30"/>
                      <a:pt x="22" y="29"/>
                      <a:pt x="23" y="29"/>
                    </a:cubicBezTo>
                    <a:cubicBezTo>
                      <a:pt x="25" y="29"/>
                      <a:pt x="28" y="27"/>
                      <a:pt x="28" y="29"/>
                    </a:cubicBezTo>
                    <a:cubicBezTo>
                      <a:pt x="28" y="30"/>
                      <a:pt x="29" y="38"/>
                      <a:pt x="32" y="37"/>
                    </a:cubicBezTo>
                    <a:cubicBezTo>
                      <a:pt x="35" y="37"/>
                      <a:pt x="39" y="35"/>
                      <a:pt x="38" y="33"/>
                    </a:cubicBezTo>
                    <a:cubicBezTo>
                      <a:pt x="38" y="30"/>
                      <a:pt x="34" y="24"/>
                      <a:pt x="34" y="24"/>
                    </a:cubicBezTo>
                    <a:cubicBezTo>
                      <a:pt x="34" y="24"/>
                      <a:pt x="34" y="20"/>
                      <a:pt x="35" y="20"/>
                    </a:cubicBezTo>
                    <a:cubicBezTo>
                      <a:pt x="37" y="21"/>
                      <a:pt x="40" y="21"/>
                      <a:pt x="42" y="22"/>
                    </a:cubicBezTo>
                    <a:cubicBezTo>
                      <a:pt x="44" y="22"/>
                      <a:pt x="49" y="20"/>
                      <a:pt x="48" y="18"/>
                    </a:cubicBezTo>
                    <a:cubicBezTo>
                      <a:pt x="47" y="15"/>
                      <a:pt x="42" y="10"/>
                      <a:pt x="41" y="8"/>
                    </a:cubicBezTo>
                    <a:cubicBezTo>
                      <a:pt x="40" y="6"/>
                      <a:pt x="38" y="4"/>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ṡlïḋe">
                <a:extLst>
                  <a:ext uri="{FF2B5EF4-FFF2-40B4-BE49-F238E27FC236}">
                    <a16:creationId xmlns:a16="http://schemas.microsoft.com/office/drawing/2014/main" id="{DD0AE1C7-DE8E-43BC-A851-CD0120F0E154}"/>
                  </a:ext>
                </a:extLst>
              </p:cNvPr>
              <p:cNvSpPr/>
              <p:nvPr/>
            </p:nvSpPr>
            <p:spPr bwMode="auto">
              <a:xfrm>
                <a:off x="3373438" y="2324100"/>
                <a:ext cx="254000" cy="223838"/>
              </a:xfrm>
              <a:custGeom>
                <a:avLst/>
                <a:gdLst>
                  <a:gd name="T0" fmla="*/ 54 w 77"/>
                  <a:gd name="T1" fmla="*/ 14 h 68"/>
                  <a:gd name="T2" fmla="*/ 47 w 77"/>
                  <a:gd name="T3" fmla="*/ 25 h 68"/>
                  <a:gd name="T4" fmla="*/ 46 w 77"/>
                  <a:gd name="T5" fmla="*/ 25 h 68"/>
                  <a:gd name="T6" fmla="*/ 35 w 77"/>
                  <a:gd name="T7" fmla="*/ 23 h 68"/>
                  <a:gd name="T8" fmla="*/ 27 w 77"/>
                  <a:gd name="T9" fmla="*/ 19 h 68"/>
                  <a:gd name="T10" fmla="*/ 22 w 77"/>
                  <a:gd name="T11" fmla="*/ 22 h 68"/>
                  <a:gd name="T12" fmla="*/ 25 w 77"/>
                  <a:gd name="T13" fmla="*/ 32 h 68"/>
                  <a:gd name="T14" fmla="*/ 34 w 77"/>
                  <a:gd name="T15" fmla="*/ 35 h 68"/>
                  <a:gd name="T16" fmla="*/ 40 w 77"/>
                  <a:gd name="T17" fmla="*/ 34 h 68"/>
                  <a:gd name="T18" fmla="*/ 37 w 77"/>
                  <a:gd name="T19" fmla="*/ 38 h 68"/>
                  <a:gd name="T20" fmla="*/ 25 w 77"/>
                  <a:gd name="T21" fmla="*/ 50 h 68"/>
                  <a:gd name="T22" fmla="*/ 11 w 77"/>
                  <a:gd name="T23" fmla="*/ 57 h 68"/>
                  <a:gd name="T24" fmla="*/ 9 w 77"/>
                  <a:gd name="T25" fmla="*/ 55 h 68"/>
                  <a:gd name="T26" fmla="*/ 3 w 77"/>
                  <a:gd name="T27" fmla="*/ 56 h 68"/>
                  <a:gd name="T28" fmla="*/ 2 w 77"/>
                  <a:gd name="T29" fmla="*/ 64 h 68"/>
                  <a:gd name="T30" fmla="*/ 6 w 77"/>
                  <a:gd name="T31" fmla="*/ 67 h 68"/>
                  <a:gd name="T32" fmla="*/ 19 w 77"/>
                  <a:gd name="T33" fmla="*/ 59 h 68"/>
                  <a:gd name="T34" fmla="*/ 36 w 77"/>
                  <a:gd name="T35" fmla="*/ 49 h 68"/>
                  <a:gd name="T36" fmla="*/ 48 w 77"/>
                  <a:gd name="T37" fmla="*/ 33 h 68"/>
                  <a:gd name="T38" fmla="*/ 63 w 77"/>
                  <a:gd name="T39" fmla="*/ 33 h 68"/>
                  <a:gd name="T40" fmla="*/ 70 w 77"/>
                  <a:gd name="T41" fmla="*/ 34 h 68"/>
                  <a:gd name="T42" fmla="*/ 75 w 77"/>
                  <a:gd name="T43" fmla="*/ 30 h 68"/>
                  <a:gd name="T44" fmla="*/ 68 w 77"/>
                  <a:gd name="T45" fmla="*/ 25 h 68"/>
                  <a:gd name="T46" fmla="*/ 59 w 77"/>
                  <a:gd name="T47" fmla="*/ 26 h 68"/>
                  <a:gd name="T48" fmla="*/ 54 w 77"/>
                  <a:gd name="T49" fmla="*/ 25 h 68"/>
                  <a:gd name="T50" fmla="*/ 57 w 77"/>
                  <a:gd name="T51" fmla="*/ 20 h 68"/>
                  <a:gd name="T52" fmla="*/ 61 w 77"/>
                  <a:gd name="T53" fmla="*/ 16 h 68"/>
                  <a:gd name="T54" fmla="*/ 66 w 77"/>
                  <a:gd name="T55" fmla="*/ 11 h 68"/>
                  <a:gd name="T56" fmla="*/ 65 w 77"/>
                  <a:gd name="T57" fmla="*/ 2 h 68"/>
                  <a:gd name="T58" fmla="*/ 58 w 77"/>
                  <a:gd name="T59" fmla="*/ 4 h 68"/>
                  <a:gd name="T60" fmla="*/ 54 w 77"/>
                  <a:gd name="T61"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68">
                    <a:moveTo>
                      <a:pt x="54" y="14"/>
                    </a:moveTo>
                    <a:cubicBezTo>
                      <a:pt x="54" y="14"/>
                      <a:pt x="50" y="19"/>
                      <a:pt x="47" y="25"/>
                    </a:cubicBezTo>
                    <a:cubicBezTo>
                      <a:pt x="46" y="25"/>
                      <a:pt x="46" y="25"/>
                      <a:pt x="46" y="25"/>
                    </a:cubicBezTo>
                    <a:cubicBezTo>
                      <a:pt x="44" y="25"/>
                      <a:pt x="37" y="25"/>
                      <a:pt x="35" y="23"/>
                    </a:cubicBezTo>
                    <a:cubicBezTo>
                      <a:pt x="32" y="22"/>
                      <a:pt x="28" y="19"/>
                      <a:pt x="27" y="19"/>
                    </a:cubicBezTo>
                    <a:cubicBezTo>
                      <a:pt x="25" y="18"/>
                      <a:pt x="23" y="19"/>
                      <a:pt x="22" y="22"/>
                    </a:cubicBezTo>
                    <a:cubicBezTo>
                      <a:pt x="21" y="25"/>
                      <a:pt x="21" y="28"/>
                      <a:pt x="25" y="32"/>
                    </a:cubicBezTo>
                    <a:cubicBezTo>
                      <a:pt x="29" y="37"/>
                      <a:pt x="30" y="36"/>
                      <a:pt x="34" y="35"/>
                    </a:cubicBezTo>
                    <a:cubicBezTo>
                      <a:pt x="36" y="35"/>
                      <a:pt x="38" y="34"/>
                      <a:pt x="40" y="34"/>
                    </a:cubicBezTo>
                    <a:cubicBezTo>
                      <a:pt x="38" y="36"/>
                      <a:pt x="37" y="38"/>
                      <a:pt x="37" y="38"/>
                    </a:cubicBezTo>
                    <a:cubicBezTo>
                      <a:pt x="35" y="40"/>
                      <a:pt x="29" y="47"/>
                      <a:pt x="25" y="50"/>
                    </a:cubicBezTo>
                    <a:cubicBezTo>
                      <a:pt x="21" y="52"/>
                      <a:pt x="11" y="57"/>
                      <a:pt x="11" y="57"/>
                    </a:cubicBezTo>
                    <a:cubicBezTo>
                      <a:pt x="12" y="58"/>
                      <a:pt x="9" y="58"/>
                      <a:pt x="9" y="55"/>
                    </a:cubicBezTo>
                    <a:cubicBezTo>
                      <a:pt x="8" y="52"/>
                      <a:pt x="6" y="54"/>
                      <a:pt x="3" y="56"/>
                    </a:cubicBezTo>
                    <a:cubicBezTo>
                      <a:pt x="0" y="58"/>
                      <a:pt x="2" y="62"/>
                      <a:pt x="2" y="64"/>
                    </a:cubicBezTo>
                    <a:cubicBezTo>
                      <a:pt x="1" y="66"/>
                      <a:pt x="1" y="68"/>
                      <a:pt x="6" y="67"/>
                    </a:cubicBezTo>
                    <a:cubicBezTo>
                      <a:pt x="10" y="66"/>
                      <a:pt x="14" y="62"/>
                      <a:pt x="19" y="59"/>
                    </a:cubicBezTo>
                    <a:cubicBezTo>
                      <a:pt x="24" y="57"/>
                      <a:pt x="32" y="53"/>
                      <a:pt x="36" y="49"/>
                    </a:cubicBezTo>
                    <a:cubicBezTo>
                      <a:pt x="39" y="46"/>
                      <a:pt x="45" y="38"/>
                      <a:pt x="48" y="33"/>
                    </a:cubicBezTo>
                    <a:cubicBezTo>
                      <a:pt x="53" y="33"/>
                      <a:pt x="61" y="33"/>
                      <a:pt x="63" y="33"/>
                    </a:cubicBezTo>
                    <a:cubicBezTo>
                      <a:pt x="65" y="33"/>
                      <a:pt x="67" y="35"/>
                      <a:pt x="70" y="34"/>
                    </a:cubicBezTo>
                    <a:cubicBezTo>
                      <a:pt x="73" y="34"/>
                      <a:pt x="77" y="33"/>
                      <a:pt x="75" y="30"/>
                    </a:cubicBezTo>
                    <a:cubicBezTo>
                      <a:pt x="73" y="27"/>
                      <a:pt x="71" y="24"/>
                      <a:pt x="68" y="25"/>
                    </a:cubicBezTo>
                    <a:cubicBezTo>
                      <a:pt x="65" y="26"/>
                      <a:pt x="61" y="26"/>
                      <a:pt x="59" y="26"/>
                    </a:cubicBezTo>
                    <a:cubicBezTo>
                      <a:pt x="59" y="26"/>
                      <a:pt x="56" y="26"/>
                      <a:pt x="54" y="25"/>
                    </a:cubicBezTo>
                    <a:cubicBezTo>
                      <a:pt x="55" y="23"/>
                      <a:pt x="57" y="21"/>
                      <a:pt x="57" y="20"/>
                    </a:cubicBezTo>
                    <a:cubicBezTo>
                      <a:pt x="59" y="18"/>
                      <a:pt x="60" y="17"/>
                      <a:pt x="61" y="16"/>
                    </a:cubicBezTo>
                    <a:cubicBezTo>
                      <a:pt x="62" y="16"/>
                      <a:pt x="65" y="14"/>
                      <a:pt x="66" y="11"/>
                    </a:cubicBezTo>
                    <a:cubicBezTo>
                      <a:pt x="67" y="9"/>
                      <a:pt x="66" y="3"/>
                      <a:pt x="65" y="2"/>
                    </a:cubicBezTo>
                    <a:cubicBezTo>
                      <a:pt x="63" y="0"/>
                      <a:pt x="59" y="1"/>
                      <a:pt x="58" y="4"/>
                    </a:cubicBezTo>
                    <a:cubicBezTo>
                      <a:pt x="56" y="7"/>
                      <a:pt x="55" y="14"/>
                      <a:pt x="5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ḻíde">
                <a:extLst>
                  <a:ext uri="{FF2B5EF4-FFF2-40B4-BE49-F238E27FC236}">
                    <a16:creationId xmlns:a16="http://schemas.microsoft.com/office/drawing/2014/main" id="{0EB28163-E218-4E02-A034-770719ACBCCF}"/>
                  </a:ext>
                </a:extLst>
              </p:cNvPr>
              <p:cNvSpPr/>
              <p:nvPr/>
            </p:nvSpPr>
            <p:spPr bwMode="auto">
              <a:xfrm>
                <a:off x="2625726" y="2725738"/>
                <a:ext cx="890588" cy="1277938"/>
              </a:xfrm>
              <a:custGeom>
                <a:avLst/>
                <a:gdLst>
                  <a:gd name="T0" fmla="*/ 135 w 270"/>
                  <a:gd name="T1" fmla="*/ 22 h 387"/>
                  <a:gd name="T2" fmla="*/ 131 w 270"/>
                  <a:gd name="T3" fmla="*/ 22 h 387"/>
                  <a:gd name="T4" fmla="*/ 117 w 270"/>
                  <a:gd name="T5" fmla="*/ 6 h 387"/>
                  <a:gd name="T6" fmla="*/ 99 w 270"/>
                  <a:gd name="T7" fmla="*/ 6 h 387"/>
                  <a:gd name="T8" fmla="*/ 85 w 270"/>
                  <a:gd name="T9" fmla="*/ 0 h 387"/>
                  <a:gd name="T10" fmla="*/ 100 w 270"/>
                  <a:gd name="T11" fmla="*/ 20 h 387"/>
                  <a:gd name="T12" fmla="*/ 113 w 270"/>
                  <a:gd name="T13" fmla="*/ 20 h 387"/>
                  <a:gd name="T14" fmla="*/ 126 w 270"/>
                  <a:gd name="T15" fmla="*/ 23 h 387"/>
                  <a:gd name="T16" fmla="*/ 88 w 270"/>
                  <a:gd name="T17" fmla="*/ 45 h 387"/>
                  <a:gd name="T18" fmla="*/ 82 w 270"/>
                  <a:gd name="T19" fmla="*/ 108 h 387"/>
                  <a:gd name="T20" fmla="*/ 60 w 270"/>
                  <a:gd name="T21" fmla="*/ 108 h 387"/>
                  <a:gd name="T22" fmla="*/ 35 w 270"/>
                  <a:gd name="T23" fmla="*/ 142 h 387"/>
                  <a:gd name="T24" fmla="*/ 25 w 270"/>
                  <a:gd name="T25" fmla="*/ 309 h 387"/>
                  <a:gd name="T26" fmla="*/ 0 w 270"/>
                  <a:gd name="T27" fmla="*/ 387 h 387"/>
                  <a:gd name="T28" fmla="*/ 30 w 270"/>
                  <a:gd name="T29" fmla="*/ 387 h 387"/>
                  <a:gd name="T30" fmla="*/ 45 w 270"/>
                  <a:gd name="T31" fmla="*/ 367 h 387"/>
                  <a:gd name="T32" fmla="*/ 37 w 270"/>
                  <a:gd name="T33" fmla="*/ 387 h 387"/>
                  <a:gd name="T34" fmla="*/ 63 w 270"/>
                  <a:gd name="T35" fmla="*/ 387 h 387"/>
                  <a:gd name="T36" fmla="*/ 70 w 270"/>
                  <a:gd name="T37" fmla="*/ 353 h 387"/>
                  <a:gd name="T38" fmla="*/ 78 w 270"/>
                  <a:gd name="T39" fmla="*/ 167 h 387"/>
                  <a:gd name="T40" fmla="*/ 90 w 270"/>
                  <a:gd name="T41" fmla="*/ 151 h 387"/>
                  <a:gd name="T42" fmla="*/ 130 w 270"/>
                  <a:gd name="T43" fmla="*/ 151 h 387"/>
                  <a:gd name="T44" fmla="*/ 130 w 270"/>
                  <a:gd name="T45" fmla="*/ 69 h 387"/>
                  <a:gd name="T46" fmla="*/ 113 w 270"/>
                  <a:gd name="T47" fmla="*/ 48 h 387"/>
                  <a:gd name="T48" fmla="*/ 135 w 270"/>
                  <a:gd name="T49" fmla="*/ 27 h 387"/>
                  <a:gd name="T50" fmla="*/ 156 w 270"/>
                  <a:gd name="T51" fmla="*/ 48 h 387"/>
                  <a:gd name="T52" fmla="*/ 139 w 270"/>
                  <a:gd name="T53" fmla="*/ 69 h 387"/>
                  <a:gd name="T54" fmla="*/ 139 w 270"/>
                  <a:gd name="T55" fmla="*/ 151 h 387"/>
                  <a:gd name="T56" fmla="*/ 180 w 270"/>
                  <a:gd name="T57" fmla="*/ 151 h 387"/>
                  <a:gd name="T58" fmla="*/ 191 w 270"/>
                  <a:gd name="T59" fmla="*/ 167 h 387"/>
                  <a:gd name="T60" fmla="*/ 200 w 270"/>
                  <a:gd name="T61" fmla="*/ 353 h 387"/>
                  <a:gd name="T62" fmla="*/ 207 w 270"/>
                  <a:gd name="T63" fmla="*/ 387 h 387"/>
                  <a:gd name="T64" fmla="*/ 233 w 270"/>
                  <a:gd name="T65" fmla="*/ 387 h 387"/>
                  <a:gd name="T66" fmla="*/ 224 w 270"/>
                  <a:gd name="T67" fmla="*/ 367 h 387"/>
                  <a:gd name="T68" fmla="*/ 239 w 270"/>
                  <a:gd name="T69" fmla="*/ 387 h 387"/>
                  <a:gd name="T70" fmla="*/ 270 w 270"/>
                  <a:gd name="T71" fmla="*/ 387 h 387"/>
                  <a:gd name="T72" fmla="*/ 244 w 270"/>
                  <a:gd name="T73" fmla="*/ 309 h 387"/>
                  <a:gd name="T74" fmla="*/ 235 w 270"/>
                  <a:gd name="T75" fmla="*/ 142 h 387"/>
                  <a:gd name="T76" fmla="*/ 209 w 270"/>
                  <a:gd name="T77" fmla="*/ 108 h 387"/>
                  <a:gd name="T78" fmla="*/ 188 w 270"/>
                  <a:gd name="T79" fmla="*/ 108 h 387"/>
                  <a:gd name="T80" fmla="*/ 182 w 270"/>
                  <a:gd name="T81" fmla="*/ 45 h 387"/>
                  <a:gd name="T82" fmla="*/ 144 w 270"/>
                  <a:gd name="T83" fmla="*/ 23 h 387"/>
                  <a:gd name="T84" fmla="*/ 157 w 270"/>
                  <a:gd name="T85" fmla="*/ 20 h 387"/>
                  <a:gd name="T86" fmla="*/ 170 w 270"/>
                  <a:gd name="T87" fmla="*/ 20 h 387"/>
                  <a:gd name="T88" fmla="*/ 184 w 270"/>
                  <a:gd name="T89" fmla="*/ 0 h 387"/>
                  <a:gd name="T90" fmla="*/ 170 w 270"/>
                  <a:gd name="T91" fmla="*/ 6 h 387"/>
                  <a:gd name="T92" fmla="*/ 153 w 270"/>
                  <a:gd name="T93" fmla="*/ 6 h 387"/>
                  <a:gd name="T94" fmla="*/ 139 w 270"/>
                  <a:gd name="T95" fmla="*/ 22 h 387"/>
                  <a:gd name="T96" fmla="*/ 135 w 270"/>
                  <a:gd name="T97" fmla="*/ 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387">
                    <a:moveTo>
                      <a:pt x="135" y="22"/>
                    </a:moveTo>
                    <a:cubicBezTo>
                      <a:pt x="133" y="22"/>
                      <a:pt x="132" y="22"/>
                      <a:pt x="131" y="22"/>
                    </a:cubicBezTo>
                    <a:cubicBezTo>
                      <a:pt x="130" y="15"/>
                      <a:pt x="126" y="6"/>
                      <a:pt x="117" y="6"/>
                    </a:cubicBezTo>
                    <a:cubicBezTo>
                      <a:pt x="110" y="6"/>
                      <a:pt x="106" y="6"/>
                      <a:pt x="99" y="6"/>
                    </a:cubicBezTo>
                    <a:cubicBezTo>
                      <a:pt x="93" y="6"/>
                      <a:pt x="88" y="4"/>
                      <a:pt x="85" y="0"/>
                    </a:cubicBezTo>
                    <a:cubicBezTo>
                      <a:pt x="87" y="9"/>
                      <a:pt x="90" y="18"/>
                      <a:pt x="100" y="20"/>
                    </a:cubicBezTo>
                    <a:cubicBezTo>
                      <a:pt x="104" y="20"/>
                      <a:pt x="109" y="20"/>
                      <a:pt x="113" y="20"/>
                    </a:cubicBezTo>
                    <a:cubicBezTo>
                      <a:pt x="120" y="20"/>
                      <a:pt x="123" y="21"/>
                      <a:pt x="126" y="23"/>
                    </a:cubicBezTo>
                    <a:cubicBezTo>
                      <a:pt x="109" y="24"/>
                      <a:pt x="93" y="30"/>
                      <a:pt x="88" y="45"/>
                    </a:cubicBezTo>
                    <a:cubicBezTo>
                      <a:pt x="83" y="59"/>
                      <a:pt x="85" y="92"/>
                      <a:pt x="82" y="108"/>
                    </a:cubicBezTo>
                    <a:cubicBezTo>
                      <a:pt x="75" y="108"/>
                      <a:pt x="67" y="108"/>
                      <a:pt x="60" y="108"/>
                    </a:cubicBezTo>
                    <a:cubicBezTo>
                      <a:pt x="42" y="107"/>
                      <a:pt x="36" y="123"/>
                      <a:pt x="35" y="142"/>
                    </a:cubicBezTo>
                    <a:cubicBezTo>
                      <a:pt x="32" y="198"/>
                      <a:pt x="28" y="253"/>
                      <a:pt x="25" y="309"/>
                    </a:cubicBezTo>
                    <a:cubicBezTo>
                      <a:pt x="23" y="352"/>
                      <a:pt x="14" y="372"/>
                      <a:pt x="0" y="387"/>
                    </a:cubicBezTo>
                    <a:cubicBezTo>
                      <a:pt x="10" y="387"/>
                      <a:pt x="20" y="387"/>
                      <a:pt x="30" y="387"/>
                    </a:cubicBezTo>
                    <a:cubicBezTo>
                      <a:pt x="35" y="383"/>
                      <a:pt x="38" y="378"/>
                      <a:pt x="45" y="367"/>
                    </a:cubicBezTo>
                    <a:cubicBezTo>
                      <a:pt x="42" y="377"/>
                      <a:pt x="40" y="382"/>
                      <a:pt x="37" y="387"/>
                    </a:cubicBezTo>
                    <a:cubicBezTo>
                      <a:pt x="46" y="387"/>
                      <a:pt x="54" y="387"/>
                      <a:pt x="63" y="387"/>
                    </a:cubicBezTo>
                    <a:cubicBezTo>
                      <a:pt x="68" y="377"/>
                      <a:pt x="70" y="365"/>
                      <a:pt x="70" y="353"/>
                    </a:cubicBezTo>
                    <a:cubicBezTo>
                      <a:pt x="73" y="291"/>
                      <a:pt x="76" y="229"/>
                      <a:pt x="78" y="167"/>
                    </a:cubicBezTo>
                    <a:cubicBezTo>
                      <a:pt x="79" y="157"/>
                      <a:pt x="82" y="151"/>
                      <a:pt x="90" y="151"/>
                    </a:cubicBezTo>
                    <a:cubicBezTo>
                      <a:pt x="103" y="151"/>
                      <a:pt x="117" y="151"/>
                      <a:pt x="130" y="151"/>
                    </a:cubicBezTo>
                    <a:cubicBezTo>
                      <a:pt x="130" y="124"/>
                      <a:pt x="130" y="96"/>
                      <a:pt x="130" y="69"/>
                    </a:cubicBezTo>
                    <a:cubicBezTo>
                      <a:pt x="121" y="67"/>
                      <a:pt x="113" y="58"/>
                      <a:pt x="113" y="48"/>
                    </a:cubicBezTo>
                    <a:cubicBezTo>
                      <a:pt x="113" y="36"/>
                      <a:pt x="123" y="27"/>
                      <a:pt x="135" y="27"/>
                    </a:cubicBezTo>
                    <a:cubicBezTo>
                      <a:pt x="147" y="27"/>
                      <a:pt x="156" y="36"/>
                      <a:pt x="156" y="48"/>
                    </a:cubicBezTo>
                    <a:cubicBezTo>
                      <a:pt x="156" y="58"/>
                      <a:pt x="149" y="67"/>
                      <a:pt x="139" y="69"/>
                    </a:cubicBezTo>
                    <a:cubicBezTo>
                      <a:pt x="139" y="96"/>
                      <a:pt x="139" y="124"/>
                      <a:pt x="139" y="151"/>
                    </a:cubicBezTo>
                    <a:cubicBezTo>
                      <a:pt x="153" y="151"/>
                      <a:pt x="166" y="151"/>
                      <a:pt x="180" y="151"/>
                    </a:cubicBezTo>
                    <a:cubicBezTo>
                      <a:pt x="188" y="151"/>
                      <a:pt x="191" y="157"/>
                      <a:pt x="191" y="167"/>
                    </a:cubicBezTo>
                    <a:cubicBezTo>
                      <a:pt x="194" y="229"/>
                      <a:pt x="197" y="291"/>
                      <a:pt x="200" y="353"/>
                    </a:cubicBezTo>
                    <a:cubicBezTo>
                      <a:pt x="200" y="365"/>
                      <a:pt x="202" y="377"/>
                      <a:pt x="207" y="387"/>
                    </a:cubicBezTo>
                    <a:cubicBezTo>
                      <a:pt x="215" y="387"/>
                      <a:pt x="224" y="387"/>
                      <a:pt x="233" y="387"/>
                    </a:cubicBezTo>
                    <a:cubicBezTo>
                      <a:pt x="230" y="382"/>
                      <a:pt x="227" y="377"/>
                      <a:pt x="224" y="367"/>
                    </a:cubicBezTo>
                    <a:cubicBezTo>
                      <a:pt x="232" y="378"/>
                      <a:pt x="235" y="383"/>
                      <a:pt x="239" y="387"/>
                    </a:cubicBezTo>
                    <a:cubicBezTo>
                      <a:pt x="249" y="387"/>
                      <a:pt x="260" y="387"/>
                      <a:pt x="270" y="387"/>
                    </a:cubicBezTo>
                    <a:cubicBezTo>
                      <a:pt x="256" y="372"/>
                      <a:pt x="247" y="352"/>
                      <a:pt x="244" y="309"/>
                    </a:cubicBezTo>
                    <a:cubicBezTo>
                      <a:pt x="242" y="253"/>
                      <a:pt x="238" y="198"/>
                      <a:pt x="235" y="142"/>
                    </a:cubicBezTo>
                    <a:cubicBezTo>
                      <a:pt x="234" y="123"/>
                      <a:pt x="228" y="107"/>
                      <a:pt x="209" y="108"/>
                    </a:cubicBezTo>
                    <a:cubicBezTo>
                      <a:pt x="202" y="108"/>
                      <a:pt x="195" y="108"/>
                      <a:pt x="188" y="108"/>
                    </a:cubicBezTo>
                    <a:cubicBezTo>
                      <a:pt x="185" y="92"/>
                      <a:pt x="186" y="59"/>
                      <a:pt x="182" y="45"/>
                    </a:cubicBezTo>
                    <a:cubicBezTo>
                      <a:pt x="176" y="30"/>
                      <a:pt x="161" y="24"/>
                      <a:pt x="144" y="23"/>
                    </a:cubicBezTo>
                    <a:cubicBezTo>
                      <a:pt x="146" y="21"/>
                      <a:pt x="150" y="20"/>
                      <a:pt x="157" y="20"/>
                    </a:cubicBezTo>
                    <a:cubicBezTo>
                      <a:pt x="161" y="20"/>
                      <a:pt x="166" y="20"/>
                      <a:pt x="170" y="20"/>
                    </a:cubicBezTo>
                    <a:cubicBezTo>
                      <a:pt x="180" y="18"/>
                      <a:pt x="183" y="9"/>
                      <a:pt x="184" y="0"/>
                    </a:cubicBezTo>
                    <a:cubicBezTo>
                      <a:pt x="181" y="4"/>
                      <a:pt x="177" y="6"/>
                      <a:pt x="170" y="6"/>
                    </a:cubicBezTo>
                    <a:cubicBezTo>
                      <a:pt x="164" y="6"/>
                      <a:pt x="159" y="6"/>
                      <a:pt x="153" y="6"/>
                    </a:cubicBezTo>
                    <a:cubicBezTo>
                      <a:pt x="144" y="6"/>
                      <a:pt x="140" y="15"/>
                      <a:pt x="139" y="22"/>
                    </a:cubicBezTo>
                    <a:cubicBezTo>
                      <a:pt x="138" y="22"/>
                      <a:pt x="136" y="22"/>
                      <a:pt x="1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ŝľîḑê">
                <a:extLst>
                  <a:ext uri="{FF2B5EF4-FFF2-40B4-BE49-F238E27FC236}">
                    <a16:creationId xmlns:a16="http://schemas.microsoft.com/office/drawing/2014/main" id="{3131C23B-2FFC-4CA9-983F-EB66D91F4234}"/>
                  </a:ext>
                </a:extLst>
              </p:cNvPr>
              <p:cNvSpPr/>
              <p:nvPr/>
            </p:nvSpPr>
            <p:spPr bwMode="auto">
              <a:xfrm>
                <a:off x="1735138" y="2095500"/>
                <a:ext cx="2667000" cy="2670175"/>
              </a:xfrm>
              <a:custGeom>
                <a:avLst/>
                <a:gdLst>
                  <a:gd name="T0" fmla="*/ 404 w 809"/>
                  <a:gd name="T1" fmla="*/ 0 h 809"/>
                  <a:gd name="T2" fmla="*/ 809 w 809"/>
                  <a:gd name="T3" fmla="*/ 404 h 809"/>
                  <a:gd name="T4" fmla="*/ 404 w 809"/>
                  <a:gd name="T5" fmla="*/ 809 h 809"/>
                  <a:gd name="T6" fmla="*/ 0 w 809"/>
                  <a:gd name="T7" fmla="*/ 404 h 809"/>
                  <a:gd name="T8" fmla="*/ 404 w 809"/>
                  <a:gd name="T9" fmla="*/ 0 h 809"/>
                  <a:gd name="T10" fmla="*/ 404 w 809"/>
                  <a:gd name="T11" fmla="*/ 0 h 809"/>
                  <a:gd name="T12" fmla="*/ 404 w 809"/>
                  <a:gd name="T13" fmla="*/ 14 h 809"/>
                  <a:gd name="T14" fmla="*/ 14 w 809"/>
                  <a:gd name="T15" fmla="*/ 404 h 809"/>
                  <a:gd name="T16" fmla="*/ 404 w 809"/>
                  <a:gd name="T17" fmla="*/ 795 h 809"/>
                  <a:gd name="T18" fmla="*/ 795 w 809"/>
                  <a:gd name="T19" fmla="*/ 404 h 809"/>
                  <a:gd name="T20" fmla="*/ 404 w 809"/>
                  <a:gd name="T21" fmla="*/ 1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9" h="809">
                    <a:moveTo>
                      <a:pt x="404" y="0"/>
                    </a:moveTo>
                    <a:cubicBezTo>
                      <a:pt x="627" y="0"/>
                      <a:pt x="809" y="182"/>
                      <a:pt x="809" y="404"/>
                    </a:cubicBezTo>
                    <a:cubicBezTo>
                      <a:pt x="809" y="627"/>
                      <a:pt x="627" y="809"/>
                      <a:pt x="404" y="809"/>
                    </a:cubicBezTo>
                    <a:cubicBezTo>
                      <a:pt x="181" y="809"/>
                      <a:pt x="0" y="627"/>
                      <a:pt x="0" y="404"/>
                    </a:cubicBezTo>
                    <a:cubicBezTo>
                      <a:pt x="0" y="182"/>
                      <a:pt x="181" y="0"/>
                      <a:pt x="404" y="0"/>
                    </a:cubicBezTo>
                    <a:cubicBezTo>
                      <a:pt x="404" y="0"/>
                      <a:pt x="404" y="0"/>
                      <a:pt x="404" y="0"/>
                    </a:cubicBezTo>
                    <a:close/>
                    <a:moveTo>
                      <a:pt x="404" y="14"/>
                    </a:moveTo>
                    <a:cubicBezTo>
                      <a:pt x="189" y="14"/>
                      <a:pt x="14" y="189"/>
                      <a:pt x="14" y="404"/>
                    </a:cubicBezTo>
                    <a:cubicBezTo>
                      <a:pt x="14" y="619"/>
                      <a:pt x="189" y="795"/>
                      <a:pt x="404" y="795"/>
                    </a:cubicBezTo>
                    <a:cubicBezTo>
                      <a:pt x="619" y="795"/>
                      <a:pt x="795" y="619"/>
                      <a:pt x="795" y="404"/>
                    </a:cubicBezTo>
                    <a:cubicBezTo>
                      <a:pt x="795" y="189"/>
                      <a:pt x="619" y="14"/>
                      <a:pt x="4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šlíḑe">
                <a:extLst>
                  <a:ext uri="{FF2B5EF4-FFF2-40B4-BE49-F238E27FC236}">
                    <a16:creationId xmlns:a16="http://schemas.microsoft.com/office/drawing/2014/main" id="{696E4564-29CB-4FA1-AE04-7624BC6F77F5}"/>
                  </a:ext>
                </a:extLst>
              </p:cNvPr>
              <p:cNvSpPr/>
              <p:nvPr/>
            </p:nvSpPr>
            <p:spPr bwMode="auto">
              <a:xfrm>
                <a:off x="1897063" y="3373438"/>
                <a:ext cx="2333625" cy="1227138"/>
              </a:xfrm>
              <a:custGeom>
                <a:avLst/>
                <a:gdLst>
                  <a:gd name="T0" fmla="*/ 21 w 708"/>
                  <a:gd name="T1" fmla="*/ 23 h 372"/>
                  <a:gd name="T2" fmla="*/ 53 w 708"/>
                  <a:gd name="T3" fmla="*/ 35 h 372"/>
                  <a:gd name="T4" fmla="*/ 51 w 708"/>
                  <a:gd name="T5" fmla="*/ 26 h 372"/>
                  <a:gd name="T6" fmla="*/ 18 w 708"/>
                  <a:gd name="T7" fmla="*/ 47 h 372"/>
                  <a:gd name="T8" fmla="*/ 18 w 708"/>
                  <a:gd name="T9" fmla="*/ 88 h 372"/>
                  <a:gd name="T10" fmla="*/ 48 w 708"/>
                  <a:gd name="T11" fmla="*/ 67 h 372"/>
                  <a:gd name="T12" fmla="*/ 18 w 708"/>
                  <a:gd name="T13" fmla="*/ 88 h 372"/>
                  <a:gd name="T14" fmla="*/ 62 w 708"/>
                  <a:gd name="T15" fmla="*/ 109 h 372"/>
                  <a:gd name="T16" fmla="*/ 64 w 708"/>
                  <a:gd name="T17" fmla="*/ 147 h 372"/>
                  <a:gd name="T18" fmla="*/ 42 w 708"/>
                  <a:gd name="T19" fmla="*/ 155 h 372"/>
                  <a:gd name="T20" fmla="*/ 57 w 708"/>
                  <a:gd name="T21" fmla="*/ 206 h 372"/>
                  <a:gd name="T22" fmla="*/ 116 w 708"/>
                  <a:gd name="T23" fmla="*/ 203 h 372"/>
                  <a:gd name="T24" fmla="*/ 93 w 708"/>
                  <a:gd name="T25" fmla="*/ 174 h 372"/>
                  <a:gd name="T26" fmla="*/ 46 w 708"/>
                  <a:gd name="T27" fmla="*/ 181 h 372"/>
                  <a:gd name="T28" fmla="*/ 129 w 708"/>
                  <a:gd name="T29" fmla="*/ 265 h 372"/>
                  <a:gd name="T30" fmla="*/ 149 w 708"/>
                  <a:gd name="T31" fmla="*/ 251 h 372"/>
                  <a:gd name="T32" fmla="*/ 121 w 708"/>
                  <a:gd name="T33" fmla="*/ 221 h 372"/>
                  <a:gd name="T34" fmla="*/ 111 w 708"/>
                  <a:gd name="T35" fmla="*/ 252 h 372"/>
                  <a:gd name="T36" fmla="*/ 164 w 708"/>
                  <a:gd name="T37" fmla="*/ 295 h 372"/>
                  <a:gd name="T38" fmla="*/ 175 w 708"/>
                  <a:gd name="T39" fmla="*/ 321 h 372"/>
                  <a:gd name="T40" fmla="*/ 132 w 708"/>
                  <a:gd name="T41" fmla="*/ 292 h 372"/>
                  <a:gd name="T42" fmla="*/ 146 w 708"/>
                  <a:gd name="T43" fmla="*/ 291 h 372"/>
                  <a:gd name="T44" fmla="*/ 211 w 708"/>
                  <a:gd name="T45" fmla="*/ 283 h 372"/>
                  <a:gd name="T46" fmla="*/ 260 w 708"/>
                  <a:gd name="T47" fmla="*/ 308 h 372"/>
                  <a:gd name="T48" fmla="*/ 205 w 708"/>
                  <a:gd name="T49" fmla="*/ 335 h 372"/>
                  <a:gd name="T50" fmla="*/ 342 w 708"/>
                  <a:gd name="T51" fmla="*/ 329 h 372"/>
                  <a:gd name="T52" fmla="*/ 344 w 708"/>
                  <a:gd name="T53" fmla="*/ 352 h 372"/>
                  <a:gd name="T54" fmla="*/ 303 w 708"/>
                  <a:gd name="T55" fmla="*/ 320 h 372"/>
                  <a:gd name="T56" fmla="*/ 320 w 708"/>
                  <a:gd name="T57" fmla="*/ 364 h 372"/>
                  <a:gd name="T58" fmla="*/ 360 w 708"/>
                  <a:gd name="T59" fmla="*/ 321 h 372"/>
                  <a:gd name="T60" fmla="*/ 416 w 708"/>
                  <a:gd name="T61" fmla="*/ 315 h 372"/>
                  <a:gd name="T62" fmla="*/ 384 w 708"/>
                  <a:gd name="T63" fmla="*/ 368 h 372"/>
                  <a:gd name="T64" fmla="*/ 464 w 708"/>
                  <a:gd name="T65" fmla="*/ 350 h 372"/>
                  <a:gd name="T66" fmla="*/ 433 w 708"/>
                  <a:gd name="T67" fmla="*/ 313 h 372"/>
                  <a:gd name="T68" fmla="*/ 508 w 708"/>
                  <a:gd name="T69" fmla="*/ 337 h 372"/>
                  <a:gd name="T70" fmla="*/ 500 w 708"/>
                  <a:gd name="T71" fmla="*/ 285 h 372"/>
                  <a:gd name="T72" fmla="*/ 483 w 708"/>
                  <a:gd name="T73" fmla="*/ 294 h 372"/>
                  <a:gd name="T74" fmla="*/ 508 w 708"/>
                  <a:gd name="T75" fmla="*/ 337 h 372"/>
                  <a:gd name="T76" fmla="*/ 515 w 708"/>
                  <a:gd name="T77" fmla="*/ 276 h 372"/>
                  <a:gd name="T78" fmla="*/ 548 w 708"/>
                  <a:gd name="T79" fmla="*/ 279 h 372"/>
                  <a:gd name="T80" fmla="*/ 550 w 708"/>
                  <a:gd name="T81" fmla="*/ 283 h 372"/>
                  <a:gd name="T82" fmla="*/ 547 w 708"/>
                  <a:gd name="T83" fmla="*/ 316 h 372"/>
                  <a:gd name="T84" fmla="*/ 609 w 708"/>
                  <a:gd name="T85" fmla="*/ 250 h 372"/>
                  <a:gd name="T86" fmla="*/ 608 w 708"/>
                  <a:gd name="T87" fmla="*/ 227 h 372"/>
                  <a:gd name="T88" fmla="*/ 573 w 708"/>
                  <a:gd name="T89" fmla="*/ 241 h 372"/>
                  <a:gd name="T90" fmla="*/ 609 w 708"/>
                  <a:gd name="T91" fmla="*/ 250 h 372"/>
                  <a:gd name="T92" fmla="*/ 656 w 708"/>
                  <a:gd name="T93" fmla="*/ 184 h 372"/>
                  <a:gd name="T94" fmla="*/ 613 w 708"/>
                  <a:gd name="T95" fmla="*/ 172 h 372"/>
                  <a:gd name="T96" fmla="*/ 625 w 708"/>
                  <a:gd name="T97" fmla="*/ 165 h 372"/>
                  <a:gd name="T98" fmla="*/ 650 w 708"/>
                  <a:gd name="T99" fmla="*/ 169 h 372"/>
                  <a:gd name="T100" fmla="*/ 651 w 708"/>
                  <a:gd name="T101" fmla="*/ 215 h 372"/>
                  <a:gd name="T102" fmla="*/ 635 w 708"/>
                  <a:gd name="T103" fmla="*/ 139 h 372"/>
                  <a:gd name="T104" fmla="*/ 683 w 708"/>
                  <a:gd name="T105" fmla="*/ 137 h 372"/>
                  <a:gd name="T106" fmla="*/ 655 w 708"/>
                  <a:gd name="T107" fmla="*/ 73 h 372"/>
                  <a:gd name="T108" fmla="*/ 690 w 708"/>
                  <a:gd name="T109" fmla="*/ 98 h 372"/>
                  <a:gd name="T110" fmla="*/ 684 w 708"/>
                  <a:gd name="T111" fmla="*/ 17 h 372"/>
                  <a:gd name="T112" fmla="*/ 698 w 708"/>
                  <a:gd name="T113" fmla="*/ 34 h 372"/>
                  <a:gd name="T114" fmla="*/ 659 w 708"/>
                  <a:gd name="T115" fmla="*/ 29 h 372"/>
                  <a:gd name="T116" fmla="*/ 659 w 708"/>
                  <a:gd name="T117" fmla="*/ 11 h 372"/>
                  <a:gd name="T118" fmla="*/ 663 w 708"/>
                  <a:gd name="T119" fmla="*/ 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8" h="372">
                    <a:moveTo>
                      <a:pt x="0" y="6"/>
                    </a:moveTo>
                    <a:cubicBezTo>
                      <a:pt x="19" y="6"/>
                      <a:pt x="19" y="6"/>
                      <a:pt x="19" y="6"/>
                    </a:cubicBezTo>
                    <a:cubicBezTo>
                      <a:pt x="19" y="8"/>
                      <a:pt x="19" y="8"/>
                      <a:pt x="19" y="8"/>
                    </a:cubicBezTo>
                    <a:cubicBezTo>
                      <a:pt x="15" y="9"/>
                      <a:pt x="11" y="11"/>
                      <a:pt x="8" y="14"/>
                    </a:cubicBezTo>
                    <a:cubicBezTo>
                      <a:pt x="5" y="18"/>
                      <a:pt x="4" y="22"/>
                      <a:pt x="4" y="26"/>
                    </a:cubicBezTo>
                    <a:cubicBezTo>
                      <a:pt x="4" y="29"/>
                      <a:pt x="5" y="32"/>
                      <a:pt x="6" y="33"/>
                    </a:cubicBezTo>
                    <a:cubicBezTo>
                      <a:pt x="7" y="35"/>
                      <a:pt x="9" y="36"/>
                      <a:pt x="11" y="36"/>
                    </a:cubicBezTo>
                    <a:cubicBezTo>
                      <a:pt x="14" y="36"/>
                      <a:pt x="18" y="32"/>
                      <a:pt x="21" y="23"/>
                    </a:cubicBezTo>
                    <a:cubicBezTo>
                      <a:pt x="21" y="23"/>
                      <a:pt x="21" y="23"/>
                      <a:pt x="21" y="23"/>
                    </a:cubicBezTo>
                    <a:cubicBezTo>
                      <a:pt x="22" y="22"/>
                      <a:pt x="22" y="22"/>
                      <a:pt x="22" y="21"/>
                    </a:cubicBezTo>
                    <a:cubicBezTo>
                      <a:pt x="25" y="15"/>
                      <a:pt x="27" y="11"/>
                      <a:pt x="30" y="9"/>
                    </a:cubicBezTo>
                    <a:cubicBezTo>
                      <a:pt x="31" y="8"/>
                      <a:pt x="32" y="7"/>
                      <a:pt x="34" y="7"/>
                    </a:cubicBezTo>
                    <a:cubicBezTo>
                      <a:pt x="35" y="6"/>
                      <a:pt x="36" y="6"/>
                      <a:pt x="38" y="6"/>
                    </a:cubicBezTo>
                    <a:cubicBezTo>
                      <a:pt x="43" y="6"/>
                      <a:pt x="47" y="8"/>
                      <a:pt x="50" y="11"/>
                    </a:cubicBezTo>
                    <a:cubicBezTo>
                      <a:pt x="53" y="15"/>
                      <a:pt x="55" y="19"/>
                      <a:pt x="55" y="25"/>
                    </a:cubicBezTo>
                    <a:cubicBezTo>
                      <a:pt x="55" y="28"/>
                      <a:pt x="54" y="31"/>
                      <a:pt x="53" y="35"/>
                    </a:cubicBezTo>
                    <a:cubicBezTo>
                      <a:pt x="52" y="38"/>
                      <a:pt x="51" y="40"/>
                      <a:pt x="51" y="40"/>
                    </a:cubicBezTo>
                    <a:cubicBezTo>
                      <a:pt x="51" y="41"/>
                      <a:pt x="52" y="41"/>
                      <a:pt x="52" y="42"/>
                    </a:cubicBezTo>
                    <a:cubicBezTo>
                      <a:pt x="53" y="42"/>
                      <a:pt x="53" y="42"/>
                      <a:pt x="55" y="42"/>
                    </a:cubicBezTo>
                    <a:cubicBezTo>
                      <a:pt x="55" y="44"/>
                      <a:pt x="55" y="44"/>
                      <a:pt x="55" y="44"/>
                    </a:cubicBezTo>
                    <a:cubicBezTo>
                      <a:pt x="38" y="45"/>
                      <a:pt x="38" y="45"/>
                      <a:pt x="38" y="45"/>
                    </a:cubicBezTo>
                    <a:cubicBezTo>
                      <a:pt x="38" y="43"/>
                      <a:pt x="38" y="43"/>
                      <a:pt x="38" y="43"/>
                    </a:cubicBezTo>
                    <a:cubicBezTo>
                      <a:pt x="42" y="42"/>
                      <a:pt x="45" y="40"/>
                      <a:pt x="48" y="37"/>
                    </a:cubicBezTo>
                    <a:cubicBezTo>
                      <a:pt x="50" y="34"/>
                      <a:pt x="51" y="30"/>
                      <a:pt x="51" y="26"/>
                    </a:cubicBezTo>
                    <a:cubicBezTo>
                      <a:pt x="51" y="24"/>
                      <a:pt x="51" y="22"/>
                      <a:pt x="49" y="20"/>
                    </a:cubicBezTo>
                    <a:cubicBezTo>
                      <a:pt x="48" y="19"/>
                      <a:pt x="47" y="18"/>
                      <a:pt x="45" y="18"/>
                    </a:cubicBezTo>
                    <a:cubicBezTo>
                      <a:pt x="42" y="18"/>
                      <a:pt x="39" y="21"/>
                      <a:pt x="37" y="28"/>
                    </a:cubicBezTo>
                    <a:cubicBezTo>
                      <a:pt x="36" y="29"/>
                      <a:pt x="36" y="29"/>
                      <a:pt x="36" y="29"/>
                    </a:cubicBezTo>
                    <a:cubicBezTo>
                      <a:pt x="34" y="33"/>
                      <a:pt x="33" y="37"/>
                      <a:pt x="32" y="39"/>
                    </a:cubicBezTo>
                    <a:cubicBezTo>
                      <a:pt x="31" y="40"/>
                      <a:pt x="30" y="42"/>
                      <a:pt x="29" y="43"/>
                    </a:cubicBezTo>
                    <a:cubicBezTo>
                      <a:pt x="27" y="44"/>
                      <a:pt x="26" y="45"/>
                      <a:pt x="24" y="46"/>
                    </a:cubicBezTo>
                    <a:cubicBezTo>
                      <a:pt x="22" y="47"/>
                      <a:pt x="20" y="47"/>
                      <a:pt x="18" y="47"/>
                    </a:cubicBezTo>
                    <a:cubicBezTo>
                      <a:pt x="13" y="47"/>
                      <a:pt x="9" y="46"/>
                      <a:pt x="6" y="42"/>
                    </a:cubicBezTo>
                    <a:cubicBezTo>
                      <a:pt x="2" y="38"/>
                      <a:pt x="1" y="34"/>
                      <a:pt x="1" y="28"/>
                    </a:cubicBezTo>
                    <a:cubicBezTo>
                      <a:pt x="1" y="25"/>
                      <a:pt x="1" y="21"/>
                      <a:pt x="2" y="17"/>
                    </a:cubicBezTo>
                    <a:cubicBezTo>
                      <a:pt x="3" y="14"/>
                      <a:pt x="4" y="12"/>
                      <a:pt x="4" y="12"/>
                    </a:cubicBezTo>
                    <a:cubicBezTo>
                      <a:pt x="4" y="11"/>
                      <a:pt x="3" y="10"/>
                      <a:pt x="3" y="9"/>
                    </a:cubicBezTo>
                    <a:cubicBezTo>
                      <a:pt x="2" y="9"/>
                      <a:pt x="1" y="9"/>
                      <a:pt x="0" y="9"/>
                    </a:cubicBezTo>
                    <a:cubicBezTo>
                      <a:pt x="0" y="6"/>
                      <a:pt x="0" y="6"/>
                      <a:pt x="0" y="6"/>
                    </a:cubicBezTo>
                    <a:close/>
                    <a:moveTo>
                      <a:pt x="18" y="88"/>
                    </a:moveTo>
                    <a:cubicBezTo>
                      <a:pt x="16" y="89"/>
                      <a:pt x="14" y="90"/>
                      <a:pt x="13" y="91"/>
                    </a:cubicBezTo>
                    <a:cubicBezTo>
                      <a:pt x="12" y="92"/>
                      <a:pt x="12" y="94"/>
                      <a:pt x="12" y="96"/>
                    </a:cubicBezTo>
                    <a:cubicBezTo>
                      <a:pt x="10" y="96"/>
                      <a:pt x="10" y="96"/>
                      <a:pt x="10" y="96"/>
                    </a:cubicBezTo>
                    <a:cubicBezTo>
                      <a:pt x="5" y="68"/>
                      <a:pt x="5" y="68"/>
                      <a:pt x="5" y="68"/>
                    </a:cubicBezTo>
                    <a:cubicBezTo>
                      <a:pt x="7" y="67"/>
                      <a:pt x="7" y="67"/>
                      <a:pt x="7" y="67"/>
                    </a:cubicBezTo>
                    <a:cubicBezTo>
                      <a:pt x="8" y="70"/>
                      <a:pt x="8" y="71"/>
                      <a:pt x="10" y="72"/>
                    </a:cubicBezTo>
                    <a:cubicBezTo>
                      <a:pt x="11" y="73"/>
                      <a:pt x="13" y="73"/>
                      <a:pt x="16" y="73"/>
                    </a:cubicBezTo>
                    <a:cubicBezTo>
                      <a:pt x="48" y="67"/>
                      <a:pt x="48" y="67"/>
                      <a:pt x="48" y="67"/>
                    </a:cubicBezTo>
                    <a:cubicBezTo>
                      <a:pt x="50" y="66"/>
                      <a:pt x="52" y="66"/>
                      <a:pt x="53" y="64"/>
                    </a:cubicBezTo>
                    <a:cubicBezTo>
                      <a:pt x="54" y="63"/>
                      <a:pt x="54" y="61"/>
                      <a:pt x="54" y="59"/>
                    </a:cubicBezTo>
                    <a:cubicBezTo>
                      <a:pt x="56" y="59"/>
                      <a:pt x="56" y="59"/>
                      <a:pt x="56" y="59"/>
                    </a:cubicBezTo>
                    <a:cubicBezTo>
                      <a:pt x="61" y="88"/>
                      <a:pt x="61" y="88"/>
                      <a:pt x="61" y="88"/>
                    </a:cubicBezTo>
                    <a:cubicBezTo>
                      <a:pt x="59" y="88"/>
                      <a:pt x="59" y="88"/>
                      <a:pt x="59" y="88"/>
                    </a:cubicBezTo>
                    <a:cubicBezTo>
                      <a:pt x="59" y="85"/>
                      <a:pt x="58" y="84"/>
                      <a:pt x="56" y="83"/>
                    </a:cubicBezTo>
                    <a:cubicBezTo>
                      <a:pt x="55" y="82"/>
                      <a:pt x="53" y="82"/>
                      <a:pt x="51" y="83"/>
                    </a:cubicBezTo>
                    <a:cubicBezTo>
                      <a:pt x="18" y="88"/>
                      <a:pt x="18" y="88"/>
                      <a:pt x="18" y="88"/>
                    </a:cubicBezTo>
                    <a:close/>
                    <a:moveTo>
                      <a:pt x="41" y="158"/>
                    </a:moveTo>
                    <a:cubicBezTo>
                      <a:pt x="37" y="157"/>
                      <a:pt x="33" y="155"/>
                      <a:pt x="30" y="152"/>
                    </a:cubicBezTo>
                    <a:cubicBezTo>
                      <a:pt x="27" y="149"/>
                      <a:pt x="24" y="145"/>
                      <a:pt x="23" y="141"/>
                    </a:cubicBezTo>
                    <a:cubicBezTo>
                      <a:pt x="22" y="137"/>
                      <a:pt x="21" y="134"/>
                      <a:pt x="22" y="131"/>
                    </a:cubicBezTo>
                    <a:cubicBezTo>
                      <a:pt x="22" y="128"/>
                      <a:pt x="23" y="125"/>
                      <a:pt x="24" y="122"/>
                    </a:cubicBezTo>
                    <a:cubicBezTo>
                      <a:pt x="26" y="118"/>
                      <a:pt x="28" y="116"/>
                      <a:pt x="31" y="113"/>
                    </a:cubicBezTo>
                    <a:cubicBezTo>
                      <a:pt x="34" y="111"/>
                      <a:pt x="37" y="109"/>
                      <a:pt x="41" y="108"/>
                    </a:cubicBezTo>
                    <a:cubicBezTo>
                      <a:pt x="49" y="105"/>
                      <a:pt x="55" y="106"/>
                      <a:pt x="62" y="109"/>
                    </a:cubicBezTo>
                    <a:cubicBezTo>
                      <a:pt x="68" y="112"/>
                      <a:pt x="72" y="117"/>
                      <a:pt x="75" y="125"/>
                    </a:cubicBezTo>
                    <a:cubicBezTo>
                      <a:pt x="76" y="128"/>
                      <a:pt x="76" y="131"/>
                      <a:pt x="76" y="135"/>
                    </a:cubicBezTo>
                    <a:cubicBezTo>
                      <a:pt x="76" y="138"/>
                      <a:pt x="76" y="140"/>
                      <a:pt x="76" y="140"/>
                    </a:cubicBezTo>
                    <a:cubicBezTo>
                      <a:pt x="76" y="141"/>
                      <a:pt x="77" y="141"/>
                      <a:pt x="77" y="141"/>
                    </a:cubicBezTo>
                    <a:cubicBezTo>
                      <a:pt x="78" y="142"/>
                      <a:pt x="79" y="142"/>
                      <a:pt x="80" y="142"/>
                    </a:cubicBezTo>
                    <a:cubicBezTo>
                      <a:pt x="80" y="144"/>
                      <a:pt x="80" y="144"/>
                      <a:pt x="80" y="144"/>
                    </a:cubicBezTo>
                    <a:cubicBezTo>
                      <a:pt x="65" y="149"/>
                      <a:pt x="65" y="149"/>
                      <a:pt x="65" y="149"/>
                    </a:cubicBezTo>
                    <a:cubicBezTo>
                      <a:pt x="64" y="147"/>
                      <a:pt x="64" y="147"/>
                      <a:pt x="64" y="147"/>
                    </a:cubicBezTo>
                    <a:cubicBezTo>
                      <a:pt x="68" y="145"/>
                      <a:pt x="70" y="142"/>
                      <a:pt x="72" y="139"/>
                    </a:cubicBezTo>
                    <a:cubicBezTo>
                      <a:pt x="73" y="137"/>
                      <a:pt x="73" y="133"/>
                      <a:pt x="72" y="130"/>
                    </a:cubicBezTo>
                    <a:cubicBezTo>
                      <a:pt x="71" y="126"/>
                      <a:pt x="68" y="123"/>
                      <a:pt x="64" y="122"/>
                    </a:cubicBezTo>
                    <a:cubicBezTo>
                      <a:pt x="59" y="121"/>
                      <a:pt x="54" y="122"/>
                      <a:pt x="47" y="124"/>
                    </a:cubicBezTo>
                    <a:cubicBezTo>
                      <a:pt x="40" y="126"/>
                      <a:pt x="34" y="129"/>
                      <a:pt x="31" y="132"/>
                    </a:cubicBezTo>
                    <a:cubicBezTo>
                      <a:pt x="28" y="136"/>
                      <a:pt x="27" y="140"/>
                      <a:pt x="29" y="144"/>
                    </a:cubicBezTo>
                    <a:cubicBezTo>
                      <a:pt x="30" y="146"/>
                      <a:pt x="31" y="149"/>
                      <a:pt x="34" y="151"/>
                    </a:cubicBezTo>
                    <a:cubicBezTo>
                      <a:pt x="36" y="153"/>
                      <a:pt x="39" y="154"/>
                      <a:pt x="42" y="155"/>
                    </a:cubicBezTo>
                    <a:cubicBezTo>
                      <a:pt x="41" y="158"/>
                      <a:pt x="41" y="158"/>
                      <a:pt x="41" y="158"/>
                    </a:cubicBezTo>
                    <a:close/>
                    <a:moveTo>
                      <a:pt x="60" y="193"/>
                    </a:moveTo>
                    <a:cubicBezTo>
                      <a:pt x="73" y="185"/>
                      <a:pt x="73" y="185"/>
                      <a:pt x="73" y="185"/>
                    </a:cubicBezTo>
                    <a:cubicBezTo>
                      <a:pt x="81" y="198"/>
                      <a:pt x="81" y="198"/>
                      <a:pt x="81" y="198"/>
                    </a:cubicBezTo>
                    <a:cubicBezTo>
                      <a:pt x="68" y="207"/>
                      <a:pt x="68" y="207"/>
                      <a:pt x="68" y="207"/>
                    </a:cubicBezTo>
                    <a:cubicBezTo>
                      <a:pt x="66" y="208"/>
                      <a:pt x="64" y="208"/>
                      <a:pt x="63" y="208"/>
                    </a:cubicBezTo>
                    <a:cubicBezTo>
                      <a:pt x="61" y="208"/>
                      <a:pt x="60" y="207"/>
                      <a:pt x="59" y="205"/>
                    </a:cubicBezTo>
                    <a:cubicBezTo>
                      <a:pt x="57" y="206"/>
                      <a:pt x="57" y="206"/>
                      <a:pt x="57" y="206"/>
                    </a:cubicBezTo>
                    <a:cubicBezTo>
                      <a:pt x="72" y="231"/>
                      <a:pt x="72" y="231"/>
                      <a:pt x="72" y="231"/>
                    </a:cubicBezTo>
                    <a:cubicBezTo>
                      <a:pt x="74" y="230"/>
                      <a:pt x="74" y="230"/>
                      <a:pt x="74" y="230"/>
                    </a:cubicBezTo>
                    <a:cubicBezTo>
                      <a:pt x="73" y="228"/>
                      <a:pt x="72" y="226"/>
                      <a:pt x="73" y="224"/>
                    </a:cubicBezTo>
                    <a:cubicBezTo>
                      <a:pt x="73" y="223"/>
                      <a:pt x="75" y="222"/>
                      <a:pt x="77" y="220"/>
                    </a:cubicBezTo>
                    <a:cubicBezTo>
                      <a:pt x="105" y="203"/>
                      <a:pt x="105" y="203"/>
                      <a:pt x="105" y="203"/>
                    </a:cubicBezTo>
                    <a:cubicBezTo>
                      <a:pt x="107" y="201"/>
                      <a:pt x="109" y="201"/>
                      <a:pt x="110" y="201"/>
                    </a:cubicBezTo>
                    <a:cubicBezTo>
                      <a:pt x="112" y="201"/>
                      <a:pt x="113" y="202"/>
                      <a:pt x="114" y="204"/>
                    </a:cubicBezTo>
                    <a:cubicBezTo>
                      <a:pt x="116" y="203"/>
                      <a:pt x="116" y="203"/>
                      <a:pt x="116" y="203"/>
                    </a:cubicBezTo>
                    <a:cubicBezTo>
                      <a:pt x="101" y="179"/>
                      <a:pt x="101" y="179"/>
                      <a:pt x="101" y="179"/>
                    </a:cubicBezTo>
                    <a:cubicBezTo>
                      <a:pt x="99" y="180"/>
                      <a:pt x="99" y="180"/>
                      <a:pt x="99" y="180"/>
                    </a:cubicBezTo>
                    <a:cubicBezTo>
                      <a:pt x="100" y="182"/>
                      <a:pt x="101" y="183"/>
                      <a:pt x="100" y="185"/>
                    </a:cubicBezTo>
                    <a:cubicBezTo>
                      <a:pt x="100" y="186"/>
                      <a:pt x="98" y="188"/>
                      <a:pt x="96" y="189"/>
                    </a:cubicBezTo>
                    <a:cubicBezTo>
                      <a:pt x="85" y="196"/>
                      <a:pt x="85" y="196"/>
                      <a:pt x="85" y="196"/>
                    </a:cubicBezTo>
                    <a:cubicBezTo>
                      <a:pt x="76" y="183"/>
                      <a:pt x="76" y="183"/>
                      <a:pt x="76" y="183"/>
                    </a:cubicBezTo>
                    <a:cubicBezTo>
                      <a:pt x="88" y="176"/>
                      <a:pt x="88" y="176"/>
                      <a:pt x="88" y="176"/>
                    </a:cubicBezTo>
                    <a:cubicBezTo>
                      <a:pt x="90" y="174"/>
                      <a:pt x="92" y="174"/>
                      <a:pt x="93" y="174"/>
                    </a:cubicBezTo>
                    <a:cubicBezTo>
                      <a:pt x="95" y="174"/>
                      <a:pt x="96" y="175"/>
                      <a:pt x="98" y="177"/>
                    </a:cubicBezTo>
                    <a:cubicBezTo>
                      <a:pt x="99" y="176"/>
                      <a:pt x="99" y="176"/>
                      <a:pt x="99" y="176"/>
                    </a:cubicBezTo>
                    <a:cubicBezTo>
                      <a:pt x="84" y="152"/>
                      <a:pt x="84" y="152"/>
                      <a:pt x="84" y="152"/>
                    </a:cubicBezTo>
                    <a:cubicBezTo>
                      <a:pt x="82" y="153"/>
                      <a:pt x="82" y="153"/>
                      <a:pt x="82" y="153"/>
                    </a:cubicBezTo>
                    <a:cubicBezTo>
                      <a:pt x="83" y="155"/>
                      <a:pt x="84" y="157"/>
                      <a:pt x="83" y="158"/>
                    </a:cubicBezTo>
                    <a:cubicBezTo>
                      <a:pt x="83" y="159"/>
                      <a:pt x="82" y="161"/>
                      <a:pt x="79" y="162"/>
                    </a:cubicBezTo>
                    <a:cubicBezTo>
                      <a:pt x="52" y="180"/>
                      <a:pt x="52" y="180"/>
                      <a:pt x="52" y="180"/>
                    </a:cubicBezTo>
                    <a:cubicBezTo>
                      <a:pt x="49" y="181"/>
                      <a:pt x="47" y="182"/>
                      <a:pt x="46" y="181"/>
                    </a:cubicBezTo>
                    <a:cubicBezTo>
                      <a:pt x="44" y="181"/>
                      <a:pt x="43" y="180"/>
                      <a:pt x="42" y="178"/>
                    </a:cubicBezTo>
                    <a:cubicBezTo>
                      <a:pt x="40" y="179"/>
                      <a:pt x="40" y="179"/>
                      <a:pt x="40" y="179"/>
                    </a:cubicBezTo>
                    <a:cubicBezTo>
                      <a:pt x="56" y="204"/>
                      <a:pt x="56" y="204"/>
                      <a:pt x="56" y="204"/>
                    </a:cubicBezTo>
                    <a:cubicBezTo>
                      <a:pt x="57" y="203"/>
                      <a:pt x="57" y="203"/>
                      <a:pt x="57" y="203"/>
                    </a:cubicBezTo>
                    <a:cubicBezTo>
                      <a:pt x="56" y="201"/>
                      <a:pt x="56" y="199"/>
                      <a:pt x="56" y="197"/>
                    </a:cubicBezTo>
                    <a:cubicBezTo>
                      <a:pt x="56" y="196"/>
                      <a:pt x="58" y="195"/>
                      <a:pt x="60" y="193"/>
                    </a:cubicBezTo>
                    <a:cubicBezTo>
                      <a:pt x="60" y="193"/>
                      <a:pt x="60" y="193"/>
                      <a:pt x="60" y="193"/>
                    </a:cubicBezTo>
                    <a:close/>
                    <a:moveTo>
                      <a:pt x="129" y="265"/>
                    </a:moveTo>
                    <a:cubicBezTo>
                      <a:pt x="146" y="249"/>
                      <a:pt x="146" y="249"/>
                      <a:pt x="146" y="249"/>
                    </a:cubicBezTo>
                    <a:cubicBezTo>
                      <a:pt x="148" y="247"/>
                      <a:pt x="149" y="245"/>
                      <a:pt x="149" y="244"/>
                    </a:cubicBezTo>
                    <a:cubicBezTo>
                      <a:pt x="150" y="242"/>
                      <a:pt x="149" y="241"/>
                      <a:pt x="147" y="239"/>
                    </a:cubicBezTo>
                    <a:cubicBezTo>
                      <a:pt x="149" y="238"/>
                      <a:pt x="149" y="238"/>
                      <a:pt x="149" y="238"/>
                    </a:cubicBezTo>
                    <a:cubicBezTo>
                      <a:pt x="160" y="250"/>
                      <a:pt x="160" y="250"/>
                      <a:pt x="160" y="250"/>
                    </a:cubicBezTo>
                    <a:cubicBezTo>
                      <a:pt x="159" y="251"/>
                      <a:pt x="159" y="251"/>
                      <a:pt x="159" y="251"/>
                    </a:cubicBezTo>
                    <a:cubicBezTo>
                      <a:pt x="157" y="249"/>
                      <a:pt x="155" y="248"/>
                      <a:pt x="154" y="248"/>
                    </a:cubicBezTo>
                    <a:cubicBezTo>
                      <a:pt x="152" y="248"/>
                      <a:pt x="151" y="249"/>
                      <a:pt x="149" y="251"/>
                    </a:cubicBezTo>
                    <a:cubicBezTo>
                      <a:pt x="132" y="267"/>
                      <a:pt x="132" y="267"/>
                      <a:pt x="132" y="267"/>
                    </a:cubicBezTo>
                    <a:cubicBezTo>
                      <a:pt x="129" y="270"/>
                      <a:pt x="127" y="271"/>
                      <a:pt x="125" y="272"/>
                    </a:cubicBezTo>
                    <a:cubicBezTo>
                      <a:pt x="123" y="273"/>
                      <a:pt x="121" y="274"/>
                      <a:pt x="119" y="274"/>
                    </a:cubicBezTo>
                    <a:cubicBezTo>
                      <a:pt x="116" y="274"/>
                      <a:pt x="114" y="273"/>
                      <a:pt x="111" y="272"/>
                    </a:cubicBezTo>
                    <a:cubicBezTo>
                      <a:pt x="108" y="270"/>
                      <a:pt x="105" y="268"/>
                      <a:pt x="103" y="265"/>
                    </a:cubicBezTo>
                    <a:cubicBezTo>
                      <a:pt x="98" y="260"/>
                      <a:pt x="96" y="256"/>
                      <a:pt x="96" y="251"/>
                    </a:cubicBezTo>
                    <a:cubicBezTo>
                      <a:pt x="96" y="246"/>
                      <a:pt x="98" y="242"/>
                      <a:pt x="103" y="238"/>
                    </a:cubicBezTo>
                    <a:cubicBezTo>
                      <a:pt x="121" y="221"/>
                      <a:pt x="121" y="221"/>
                      <a:pt x="121" y="221"/>
                    </a:cubicBezTo>
                    <a:cubicBezTo>
                      <a:pt x="122" y="219"/>
                      <a:pt x="123" y="217"/>
                      <a:pt x="124" y="216"/>
                    </a:cubicBezTo>
                    <a:cubicBezTo>
                      <a:pt x="124" y="215"/>
                      <a:pt x="123" y="213"/>
                      <a:pt x="121" y="211"/>
                    </a:cubicBezTo>
                    <a:cubicBezTo>
                      <a:pt x="123" y="210"/>
                      <a:pt x="123" y="210"/>
                      <a:pt x="123" y="210"/>
                    </a:cubicBezTo>
                    <a:cubicBezTo>
                      <a:pt x="143" y="231"/>
                      <a:pt x="143" y="231"/>
                      <a:pt x="143" y="231"/>
                    </a:cubicBezTo>
                    <a:cubicBezTo>
                      <a:pt x="141" y="232"/>
                      <a:pt x="141" y="232"/>
                      <a:pt x="141" y="232"/>
                    </a:cubicBezTo>
                    <a:cubicBezTo>
                      <a:pt x="140" y="231"/>
                      <a:pt x="138" y="230"/>
                      <a:pt x="137" y="230"/>
                    </a:cubicBezTo>
                    <a:cubicBezTo>
                      <a:pt x="135" y="230"/>
                      <a:pt x="133" y="231"/>
                      <a:pt x="131" y="233"/>
                    </a:cubicBezTo>
                    <a:cubicBezTo>
                      <a:pt x="111" y="252"/>
                      <a:pt x="111" y="252"/>
                      <a:pt x="111" y="252"/>
                    </a:cubicBezTo>
                    <a:cubicBezTo>
                      <a:pt x="108" y="254"/>
                      <a:pt x="106" y="257"/>
                      <a:pt x="106" y="259"/>
                    </a:cubicBezTo>
                    <a:cubicBezTo>
                      <a:pt x="106" y="262"/>
                      <a:pt x="107" y="264"/>
                      <a:pt x="109" y="267"/>
                    </a:cubicBezTo>
                    <a:cubicBezTo>
                      <a:pt x="112" y="270"/>
                      <a:pt x="115" y="271"/>
                      <a:pt x="118" y="271"/>
                    </a:cubicBezTo>
                    <a:cubicBezTo>
                      <a:pt x="122" y="270"/>
                      <a:pt x="125" y="268"/>
                      <a:pt x="129" y="265"/>
                    </a:cubicBezTo>
                    <a:cubicBezTo>
                      <a:pt x="129" y="265"/>
                      <a:pt x="129" y="265"/>
                      <a:pt x="129" y="265"/>
                    </a:cubicBezTo>
                    <a:close/>
                    <a:moveTo>
                      <a:pt x="146" y="291"/>
                    </a:moveTo>
                    <a:cubicBezTo>
                      <a:pt x="153" y="287"/>
                      <a:pt x="153" y="287"/>
                      <a:pt x="153" y="287"/>
                    </a:cubicBezTo>
                    <a:cubicBezTo>
                      <a:pt x="164" y="295"/>
                      <a:pt x="164" y="295"/>
                      <a:pt x="164" y="295"/>
                    </a:cubicBezTo>
                    <a:cubicBezTo>
                      <a:pt x="161" y="304"/>
                      <a:pt x="161" y="304"/>
                      <a:pt x="161" y="304"/>
                    </a:cubicBezTo>
                    <a:cubicBezTo>
                      <a:pt x="161" y="305"/>
                      <a:pt x="161" y="305"/>
                      <a:pt x="160" y="305"/>
                    </a:cubicBezTo>
                    <a:cubicBezTo>
                      <a:pt x="160" y="306"/>
                      <a:pt x="160" y="306"/>
                      <a:pt x="160" y="306"/>
                    </a:cubicBezTo>
                    <a:cubicBezTo>
                      <a:pt x="159" y="307"/>
                      <a:pt x="158" y="308"/>
                      <a:pt x="158" y="308"/>
                    </a:cubicBezTo>
                    <a:cubicBezTo>
                      <a:pt x="157" y="307"/>
                      <a:pt x="155" y="307"/>
                      <a:pt x="153" y="305"/>
                    </a:cubicBezTo>
                    <a:cubicBezTo>
                      <a:pt x="152" y="307"/>
                      <a:pt x="152" y="307"/>
                      <a:pt x="152" y="307"/>
                    </a:cubicBezTo>
                    <a:cubicBezTo>
                      <a:pt x="174" y="322"/>
                      <a:pt x="174" y="322"/>
                      <a:pt x="174" y="322"/>
                    </a:cubicBezTo>
                    <a:cubicBezTo>
                      <a:pt x="175" y="321"/>
                      <a:pt x="175" y="321"/>
                      <a:pt x="175" y="321"/>
                    </a:cubicBezTo>
                    <a:cubicBezTo>
                      <a:pt x="174" y="320"/>
                      <a:pt x="174" y="320"/>
                      <a:pt x="173" y="319"/>
                    </a:cubicBezTo>
                    <a:cubicBezTo>
                      <a:pt x="173" y="318"/>
                      <a:pt x="173" y="316"/>
                      <a:pt x="174" y="315"/>
                    </a:cubicBezTo>
                    <a:cubicBezTo>
                      <a:pt x="186" y="268"/>
                      <a:pt x="186" y="268"/>
                      <a:pt x="186" y="268"/>
                    </a:cubicBezTo>
                    <a:cubicBezTo>
                      <a:pt x="181" y="264"/>
                      <a:pt x="181" y="264"/>
                      <a:pt x="181" y="264"/>
                    </a:cubicBezTo>
                    <a:cubicBezTo>
                      <a:pt x="141" y="290"/>
                      <a:pt x="141" y="290"/>
                      <a:pt x="141" y="290"/>
                    </a:cubicBezTo>
                    <a:cubicBezTo>
                      <a:pt x="139" y="291"/>
                      <a:pt x="138" y="291"/>
                      <a:pt x="137" y="292"/>
                    </a:cubicBezTo>
                    <a:cubicBezTo>
                      <a:pt x="135" y="292"/>
                      <a:pt x="134" y="291"/>
                      <a:pt x="133" y="291"/>
                    </a:cubicBezTo>
                    <a:cubicBezTo>
                      <a:pt x="132" y="292"/>
                      <a:pt x="132" y="292"/>
                      <a:pt x="132" y="292"/>
                    </a:cubicBezTo>
                    <a:cubicBezTo>
                      <a:pt x="145" y="301"/>
                      <a:pt x="145" y="301"/>
                      <a:pt x="145" y="301"/>
                    </a:cubicBezTo>
                    <a:cubicBezTo>
                      <a:pt x="146" y="300"/>
                      <a:pt x="146" y="300"/>
                      <a:pt x="146" y="300"/>
                    </a:cubicBezTo>
                    <a:cubicBezTo>
                      <a:pt x="145" y="299"/>
                      <a:pt x="145" y="299"/>
                      <a:pt x="145" y="299"/>
                    </a:cubicBezTo>
                    <a:cubicBezTo>
                      <a:pt x="144" y="298"/>
                      <a:pt x="143" y="297"/>
                      <a:pt x="143" y="296"/>
                    </a:cubicBezTo>
                    <a:cubicBezTo>
                      <a:pt x="142" y="295"/>
                      <a:pt x="143" y="294"/>
                      <a:pt x="143" y="293"/>
                    </a:cubicBezTo>
                    <a:cubicBezTo>
                      <a:pt x="144" y="293"/>
                      <a:pt x="144" y="293"/>
                      <a:pt x="144" y="292"/>
                    </a:cubicBezTo>
                    <a:cubicBezTo>
                      <a:pt x="145" y="292"/>
                      <a:pt x="145" y="292"/>
                      <a:pt x="146" y="291"/>
                    </a:cubicBezTo>
                    <a:cubicBezTo>
                      <a:pt x="146" y="291"/>
                      <a:pt x="146" y="291"/>
                      <a:pt x="146" y="291"/>
                    </a:cubicBezTo>
                    <a:close/>
                    <a:moveTo>
                      <a:pt x="156" y="285"/>
                    </a:moveTo>
                    <a:cubicBezTo>
                      <a:pt x="169" y="276"/>
                      <a:pt x="169" y="276"/>
                      <a:pt x="169" y="276"/>
                    </a:cubicBezTo>
                    <a:cubicBezTo>
                      <a:pt x="164" y="291"/>
                      <a:pt x="164" y="291"/>
                      <a:pt x="164" y="291"/>
                    </a:cubicBezTo>
                    <a:cubicBezTo>
                      <a:pt x="156" y="285"/>
                      <a:pt x="156" y="285"/>
                      <a:pt x="156" y="285"/>
                    </a:cubicBezTo>
                    <a:close/>
                    <a:moveTo>
                      <a:pt x="213" y="294"/>
                    </a:moveTo>
                    <a:cubicBezTo>
                      <a:pt x="214" y="292"/>
                      <a:pt x="214" y="290"/>
                      <a:pt x="214" y="288"/>
                    </a:cubicBezTo>
                    <a:cubicBezTo>
                      <a:pt x="213" y="287"/>
                      <a:pt x="212" y="286"/>
                      <a:pt x="210" y="285"/>
                    </a:cubicBezTo>
                    <a:cubicBezTo>
                      <a:pt x="211" y="283"/>
                      <a:pt x="211" y="283"/>
                      <a:pt x="211" y="283"/>
                    </a:cubicBezTo>
                    <a:cubicBezTo>
                      <a:pt x="230" y="292"/>
                      <a:pt x="230" y="292"/>
                      <a:pt x="230" y="292"/>
                    </a:cubicBezTo>
                    <a:cubicBezTo>
                      <a:pt x="239" y="329"/>
                      <a:pt x="239" y="329"/>
                      <a:pt x="239" y="329"/>
                    </a:cubicBezTo>
                    <a:cubicBezTo>
                      <a:pt x="248" y="311"/>
                      <a:pt x="248" y="311"/>
                      <a:pt x="248" y="311"/>
                    </a:cubicBezTo>
                    <a:cubicBezTo>
                      <a:pt x="249" y="308"/>
                      <a:pt x="250" y="306"/>
                      <a:pt x="249" y="305"/>
                    </a:cubicBezTo>
                    <a:cubicBezTo>
                      <a:pt x="249" y="304"/>
                      <a:pt x="248" y="302"/>
                      <a:pt x="245" y="301"/>
                    </a:cubicBezTo>
                    <a:cubicBezTo>
                      <a:pt x="246" y="299"/>
                      <a:pt x="246" y="299"/>
                      <a:pt x="246" y="299"/>
                    </a:cubicBezTo>
                    <a:cubicBezTo>
                      <a:pt x="261" y="306"/>
                      <a:pt x="261" y="306"/>
                      <a:pt x="261" y="306"/>
                    </a:cubicBezTo>
                    <a:cubicBezTo>
                      <a:pt x="260" y="308"/>
                      <a:pt x="260" y="308"/>
                      <a:pt x="260" y="308"/>
                    </a:cubicBezTo>
                    <a:cubicBezTo>
                      <a:pt x="258" y="307"/>
                      <a:pt x="256" y="307"/>
                      <a:pt x="255" y="308"/>
                    </a:cubicBezTo>
                    <a:cubicBezTo>
                      <a:pt x="254" y="308"/>
                      <a:pt x="252" y="310"/>
                      <a:pt x="251" y="312"/>
                    </a:cubicBezTo>
                    <a:cubicBezTo>
                      <a:pt x="234" y="350"/>
                      <a:pt x="234" y="350"/>
                      <a:pt x="234" y="350"/>
                    </a:cubicBezTo>
                    <a:cubicBezTo>
                      <a:pt x="228" y="348"/>
                      <a:pt x="228" y="348"/>
                      <a:pt x="228" y="348"/>
                    </a:cubicBezTo>
                    <a:cubicBezTo>
                      <a:pt x="215" y="297"/>
                      <a:pt x="215" y="297"/>
                      <a:pt x="215" y="297"/>
                    </a:cubicBezTo>
                    <a:cubicBezTo>
                      <a:pt x="202" y="325"/>
                      <a:pt x="202" y="325"/>
                      <a:pt x="202" y="325"/>
                    </a:cubicBezTo>
                    <a:cubicBezTo>
                      <a:pt x="201" y="328"/>
                      <a:pt x="200" y="330"/>
                      <a:pt x="201" y="331"/>
                    </a:cubicBezTo>
                    <a:cubicBezTo>
                      <a:pt x="201" y="332"/>
                      <a:pt x="203" y="334"/>
                      <a:pt x="205" y="335"/>
                    </a:cubicBezTo>
                    <a:cubicBezTo>
                      <a:pt x="204" y="337"/>
                      <a:pt x="204" y="337"/>
                      <a:pt x="204" y="337"/>
                    </a:cubicBezTo>
                    <a:cubicBezTo>
                      <a:pt x="189" y="329"/>
                      <a:pt x="189" y="329"/>
                      <a:pt x="189" y="329"/>
                    </a:cubicBezTo>
                    <a:cubicBezTo>
                      <a:pt x="190" y="328"/>
                      <a:pt x="190" y="328"/>
                      <a:pt x="190" y="328"/>
                    </a:cubicBezTo>
                    <a:cubicBezTo>
                      <a:pt x="192" y="329"/>
                      <a:pt x="194" y="329"/>
                      <a:pt x="195" y="328"/>
                    </a:cubicBezTo>
                    <a:cubicBezTo>
                      <a:pt x="196" y="328"/>
                      <a:pt x="198" y="326"/>
                      <a:pt x="199" y="324"/>
                    </a:cubicBezTo>
                    <a:cubicBezTo>
                      <a:pt x="213" y="294"/>
                      <a:pt x="213" y="294"/>
                      <a:pt x="213" y="294"/>
                    </a:cubicBezTo>
                    <a:close/>
                    <a:moveTo>
                      <a:pt x="340" y="352"/>
                    </a:moveTo>
                    <a:cubicBezTo>
                      <a:pt x="342" y="329"/>
                      <a:pt x="342" y="329"/>
                      <a:pt x="342" y="329"/>
                    </a:cubicBezTo>
                    <a:cubicBezTo>
                      <a:pt x="342" y="326"/>
                      <a:pt x="342" y="324"/>
                      <a:pt x="341" y="323"/>
                    </a:cubicBezTo>
                    <a:cubicBezTo>
                      <a:pt x="340" y="322"/>
                      <a:pt x="339" y="321"/>
                      <a:pt x="336" y="321"/>
                    </a:cubicBezTo>
                    <a:cubicBezTo>
                      <a:pt x="337" y="319"/>
                      <a:pt x="337" y="319"/>
                      <a:pt x="337" y="319"/>
                    </a:cubicBezTo>
                    <a:cubicBezTo>
                      <a:pt x="353" y="320"/>
                      <a:pt x="353" y="320"/>
                      <a:pt x="353" y="320"/>
                    </a:cubicBezTo>
                    <a:cubicBezTo>
                      <a:pt x="353" y="322"/>
                      <a:pt x="353" y="322"/>
                      <a:pt x="353" y="322"/>
                    </a:cubicBezTo>
                    <a:cubicBezTo>
                      <a:pt x="351" y="322"/>
                      <a:pt x="349" y="323"/>
                      <a:pt x="348" y="324"/>
                    </a:cubicBezTo>
                    <a:cubicBezTo>
                      <a:pt x="347" y="325"/>
                      <a:pt x="346" y="327"/>
                      <a:pt x="346" y="329"/>
                    </a:cubicBezTo>
                    <a:cubicBezTo>
                      <a:pt x="344" y="352"/>
                      <a:pt x="344" y="352"/>
                      <a:pt x="344" y="352"/>
                    </a:cubicBezTo>
                    <a:cubicBezTo>
                      <a:pt x="343" y="356"/>
                      <a:pt x="343" y="359"/>
                      <a:pt x="342" y="361"/>
                    </a:cubicBezTo>
                    <a:cubicBezTo>
                      <a:pt x="341" y="363"/>
                      <a:pt x="340" y="364"/>
                      <a:pt x="339" y="366"/>
                    </a:cubicBezTo>
                    <a:cubicBezTo>
                      <a:pt x="337" y="368"/>
                      <a:pt x="334" y="369"/>
                      <a:pt x="331" y="370"/>
                    </a:cubicBezTo>
                    <a:cubicBezTo>
                      <a:pt x="328" y="371"/>
                      <a:pt x="325" y="371"/>
                      <a:pt x="321" y="371"/>
                    </a:cubicBezTo>
                    <a:cubicBezTo>
                      <a:pt x="314" y="370"/>
                      <a:pt x="309" y="368"/>
                      <a:pt x="306" y="365"/>
                    </a:cubicBezTo>
                    <a:cubicBezTo>
                      <a:pt x="303" y="361"/>
                      <a:pt x="302" y="356"/>
                      <a:pt x="302" y="350"/>
                    </a:cubicBezTo>
                    <a:cubicBezTo>
                      <a:pt x="304" y="326"/>
                      <a:pt x="304" y="326"/>
                      <a:pt x="304" y="326"/>
                    </a:cubicBezTo>
                    <a:cubicBezTo>
                      <a:pt x="305" y="323"/>
                      <a:pt x="304" y="321"/>
                      <a:pt x="303" y="320"/>
                    </a:cubicBezTo>
                    <a:cubicBezTo>
                      <a:pt x="303" y="319"/>
                      <a:pt x="301" y="318"/>
                      <a:pt x="299" y="318"/>
                    </a:cubicBezTo>
                    <a:cubicBezTo>
                      <a:pt x="299" y="316"/>
                      <a:pt x="299" y="316"/>
                      <a:pt x="299" y="316"/>
                    </a:cubicBezTo>
                    <a:cubicBezTo>
                      <a:pt x="328" y="318"/>
                      <a:pt x="328" y="318"/>
                      <a:pt x="328" y="318"/>
                    </a:cubicBezTo>
                    <a:cubicBezTo>
                      <a:pt x="328" y="320"/>
                      <a:pt x="328" y="320"/>
                      <a:pt x="328" y="320"/>
                    </a:cubicBezTo>
                    <a:cubicBezTo>
                      <a:pt x="325" y="320"/>
                      <a:pt x="323" y="321"/>
                      <a:pt x="322" y="322"/>
                    </a:cubicBezTo>
                    <a:cubicBezTo>
                      <a:pt x="321" y="323"/>
                      <a:pt x="321" y="324"/>
                      <a:pt x="320" y="327"/>
                    </a:cubicBezTo>
                    <a:cubicBezTo>
                      <a:pt x="318" y="355"/>
                      <a:pt x="318" y="355"/>
                      <a:pt x="318" y="355"/>
                    </a:cubicBezTo>
                    <a:cubicBezTo>
                      <a:pt x="318" y="359"/>
                      <a:pt x="318" y="362"/>
                      <a:pt x="320" y="364"/>
                    </a:cubicBezTo>
                    <a:cubicBezTo>
                      <a:pt x="321" y="366"/>
                      <a:pt x="323" y="367"/>
                      <a:pt x="327" y="367"/>
                    </a:cubicBezTo>
                    <a:cubicBezTo>
                      <a:pt x="331" y="367"/>
                      <a:pt x="334" y="366"/>
                      <a:pt x="336" y="364"/>
                    </a:cubicBezTo>
                    <a:cubicBezTo>
                      <a:pt x="338" y="361"/>
                      <a:pt x="340" y="358"/>
                      <a:pt x="340" y="352"/>
                    </a:cubicBezTo>
                    <a:cubicBezTo>
                      <a:pt x="340" y="352"/>
                      <a:pt x="340" y="352"/>
                      <a:pt x="340" y="352"/>
                    </a:cubicBezTo>
                    <a:close/>
                    <a:moveTo>
                      <a:pt x="368" y="329"/>
                    </a:moveTo>
                    <a:cubicBezTo>
                      <a:pt x="368" y="327"/>
                      <a:pt x="367" y="325"/>
                      <a:pt x="366" y="324"/>
                    </a:cubicBezTo>
                    <a:cubicBezTo>
                      <a:pt x="365" y="323"/>
                      <a:pt x="363" y="323"/>
                      <a:pt x="361" y="323"/>
                    </a:cubicBezTo>
                    <a:cubicBezTo>
                      <a:pt x="360" y="321"/>
                      <a:pt x="360" y="321"/>
                      <a:pt x="360" y="321"/>
                    </a:cubicBezTo>
                    <a:cubicBezTo>
                      <a:pt x="382" y="318"/>
                      <a:pt x="382" y="318"/>
                      <a:pt x="382" y="318"/>
                    </a:cubicBezTo>
                    <a:cubicBezTo>
                      <a:pt x="410" y="344"/>
                      <a:pt x="410" y="344"/>
                      <a:pt x="410" y="344"/>
                    </a:cubicBezTo>
                    <a:cubicBezTo>
                      <a:pt x="407" y="324"/>
                      <a:pt x="407" y="324"/>
                      <a:pt x="407" y="324"/>
                    </a:cubicBezTo>
                    <a:cubicBezTo>
                      <a:pt x="407" y="321"/>
                      <a:pt x="406" y="320"/>
                      <a:pt x="405" y="319"/>
                    </a:cubicBezTo>
                    <a:cubicBezTo>
                      <a:pt x="404" y="318"/>
                      <a:pt x="402" y="317"/>
                      <a:pt x="400" y="317"/>
                    </a:cubicBezTo>
                    <a:cubicBezTo>
                      <a:pt x="399" y="316"/>
                      <a:pt x="399" y="316"/>
                      <a:pt x="399" y="316"/>
                    </a:cubicBezTo>
                    <a:cubicBezTo>
                      <a:pt x="416" y="313"/>
                      <a:pt x="416" y="313"/>
                      <a:pt x="416" y="313"/>
                    </a:cubicBezTo>
                    <a:cubicBezTo>
                      <a:pt x="416" y="315"/>
                      <a:pt x="416" y="315"/>
                      <a:pt x="416" y="315"/>
                    </a:cubicBezTo>
                    <a:cubicBezTo>
                      <a:pt x="414" y="316"/>
                      <a:pt x="412" y="316"/>
                      <a:pt x="411" y="318"/>
                    </a:cubicBezTo>
                    <a:cubicBezTo>
                      <a:pt x="410" y="319"/>
                      <a:pt x="410" y="321"/>
                      <a:pt x="411" y="323"/>
                    </a:cubicBezTo>
                    <a:cubicBezTo>
                      <a:pt x="416" y="365"/>
                      <a:pt x="416" y="365"/>
                      <a:pt x="416" y="365"/>
                    </a:cubicBezTo>
                    <a:cubicBezTo>
                      <a:pt x="411" y="366"/>
                      <a:pt x="411" y="366"/>
                      <a:pt x="411" y="366"/>
                    </a:cubicBezTo>
                    <a:cubicBezTo>
                      <a:pt x="372" y="330"/>
                      <a:pt x="372" y="330"/>
                      <a:pt x="372" y="330"/>
                    </a:cubicBezTo>
                    <a:cubicBezTo>
                      <a:pt x="376" y="361"/>
                      <a:pt x="376" y="361"/>
                      <a:pt x="376" y="361"/>
                    </a:cubicBezTo>
                    <a:cubicBezTo>
                      <a:pt x="377" y="364"/>
                      <a:pt x="377" y="366"/>
                      <a:pt x="379" y="367"/>
                    </a:cubicBezTo>
                    <a:cubicBezTo>
                      <a:pt x="380" y="368"/>
                      <a:pt x="381" y="368"/>
                      <a:pt x="384" y="368"/>
                    </a:cubicBezTo>
                    <a:cubicBezTo>
                      <a:pt x="384" y="370"/>
                      <a:pt x="384" y="370"/>
                      <a:pt x="384" y="370"/>
                    </a:cubicBezTo>
                    <a:cubicBezTo>
                      <a:pt x="368" y="372"/>
                      <a:pt x="368" y="372"/>
                      <a:pt x="368" y="372"/>
                    </a:cubicBezTo>
                    <a:cubicBezTo>
                      <a:pt x="367" y="370"/>
                      <a:pt x="367" y="370"/>
                      <a:pt x="367" y="370"/>
                    </a:cubicBezTo>
                    <a:cubicBezTo>
                      <a:pt x="370" y="370"/>
                      <a:pt x="371" y="369"/>
                      <a:pt x="372" y="368"/>
                    </a:cubicBezTo>
                    <a:cubicBezTo>
                      <a:pt x="373" y="366"/>
                      <a:pt x="373" y="364"/>
                      <a:pt x="373" y="362"/>
                    </a:cubicBezTo>
                    <a:cubicBezTo>
                      <a:pt x="368" y="329"/>
                      <a:pt x="368" y="329"/>
                      <a:pt x="368" y="329"/>
                    </a:cubicBezTo>
                    <a:close/>
                    <a:moveTo>
                      <a:pt x="461" y="345"/>
                    </a:moveTo>
                    <a:cubicBezTo>
                      <a:pt x="462" y="348"/>
                      <a:pt x="463" y="349"/>
                      <a:pt x="464" y="350"/>
                    </a:cubicBezTo>
                    <a:cubicBezTo>
                      <a:pt x="465" y="351"/>
                      <a:pt x="467" y="351"/>
                      <a:pt x="469" y="351"/>
                    </a:cubicBezTo>
                    <a:cubicBezTo>
                      <a:pt x="470" y="352"/>
                      <a:pt x="470" y="352"/>
                      <a:pt x="470" y="352"/>
                    </a:cubicBezTo>
                    <a:cubicBezTo>
                      <a:pt x="442" y="360"/>
                      <a:pt x="442" y="360"/>
                      <a:pt x="442" y="360"/>
                    </a:cubicBezTo>
                    <a:cubicBezTo>
                      <a:pt x="441" y="359"/>
                      <a:pt x="441" y="359"/>
                      <a:pt x="441" y="359"/>
                    </a:cubicBezTo>
                    <a:cubicBezTo>
                      <a:pt x="444" y="358"/>
                      <a:pt x="445" y="357"/>
                      <a:pt x="446" y="355"/>
                    </a:cubicBezTo>
                    <a:cubicBezTo>
                      <a:pt x="446" y="354"/>
                      <a:pt x="446" y="352"/>
                      <a:pt x="446" y="350"/>
                    </a:cubicBezTo>
                    <a:cubicBezTo>
                      <a:pt x="436" y="318"/>
                      <a:pt x="436" y="318"/>
                      <a:pt x="436" y="318"/>
                    </a:cubicBezTo>
                    <a:cubicBezTo>
                      <a:pt x="436" y="316"/>
                      <a:pt x="435" y="314"/>
                      <a:pt x="433" y="313"/>
                    </a:cubicBezTo>
                    <a:cubicBezTo>
                      <a:pt x="432" y="312"/>
                      <a:pt x="430" y="312"/>
                      <a:pt x="428" y="313"/>
                    </a:cubicBezTo>
                    <a:cubicBezTo>
                      <a:pt x="428" y="311"/>
                      <a:pt x="428" y="311"/>
                      <a:pt x="428" y="311"/>
                    </a:cubicBezTo>
                    <a:cubicBezTo>
                      <a:pt x="456" y="303"/>
                      <a:pt x="456" y="303"/>
                      <a:pt x="456" y="303"/>
                    </a:cubicBezTo>
                    <a:cubicBezTo>
                      <a:pt x="456" y="305"/>
                      <a:pt x="456" y="305"/>
                      <a:pt x="456" y="305"/>
                    </a:cubicBezTo>
                    <a:cubicBezTo>
                      <a:pt x="454" y="306"/>
                      <a:pt x="452" y="307"/>
                      <a:pt x="452" y="308"/>
                    </a:cubicBezTo>
                    <a:cubicBezTo>
                      <a:pt x="451" y="309"/>
                      <a:pt x="451" y="311"/>
                      <a:pt x="452" y="314"/>
                    </a:cubicBezTo>
                    <a:cubicBezTo>
                      <a:pt x="461" y="345"/>
                      <a:pt x="461" y="345"/>
                      <a:pt x="461" y="345"/>
                    </a:cubicBezTo>
                    <a:close/>
                    <a:moveTo>
                      <a:pt x="508" y="337"/>
                    </a:moveTo>
                    <a:cubicBezTo>
                      <a:pt x="511" y="336"/>
                      <a:pt x="511" y="336"/>
                      <a:pt x="511" y="336"/>
                    </a:cubicBezTo>
                    <a:cubicBezTo>
                      <a:pt x="507" y="287"/>
                      <a:pt x="507" y="287"/>
                      <a:pt x="507" y="287"/>
                    </a:cubicBezTo>
                    <a:cubicBezTo>
                      <a:pt x="507" y="285"/>
                      <a:pt x="507" y="284"/>
                      <a:pt x="507" y="282"/>
                    </a:cubicBezTo>
                    <a:cubicBezTo>
                      <a:pt x="508" y="281"/>
                      <a:pt x="509" y="280"/>
                      <a:pt x="510" y="279"/>
                    </a:cubicBezTo>
                    <a:cubicBezTo>
                      <a:pt x="509" y="277"/>
                      <a:pt x="509" y="277"/>
                      <a:pt x="509" y="277"/>
                    </a:cubicBezTo>
                    <a:cubicBezTo>
                      <a:pt x="495" y="285"/>
                      <a:pt x="495" y="285"/>
                      <a:pt x="495" y="285"/>
                    </a:cubicBezTo>
                    <a:cubicBezTo>
                      <a:pt x="496" y="286"/>
                      <a:pt x="496" y="286"/>
                      <a:pt x="496" y="286"/>
                    </a:cubicBezTo>
                    <a:cubicBezTo>
                      <a:pt x="498" y="286"/>
                      <a:pt x="499" y="285"/>
                      <a:pt x="500" y="285"/>
                    </a:cubicBezTo>
                    <a:cubicBezTo>
                      <a:pt x="501" y="285"/>
                      <a:pt x="502" y="286"/>
                      <a:pt x="503" y="287"/>
                    </a:cubicBezTo>
                    <a:cubicBezTo>
                      <a:pt x="503" y="287"/>
                      <a:pt x="503" y="287"/>
                      <a:pt x="503" y="288"/>
                    </a:cubicBezTo>
                    <a:cubicBezTo>
                      <a:pt x="503" y="288"/>
                      <a:pt x="503" y="289"/>
                      <a:pt x="503" y="290"/>
                    </a:cubicBezTo>
                    <a:cubicBezTo>
                      <a:pt x="506" y="316"/>
                      <a:pt x="506" y="316"/>
                      <a:pt x="506" y="316"/>
                    </a:cubicBezTo>
                    <a:cubicBezTo>
                      <a:pt x="485" y="298"/>
                      <a:pt x="485" y="298"/>
                      <a:pt x="485" y="298"/>
                    </a:cubicBezTo>
                    <a:cubicBezTo>
                      <a:pt x="484" y="297"/>
                      <a:pt x="484" y="297"/>
                      <a:pt x="484" y="297"/>
                    </a:cubicBezTo>
                    <a:cubicBezTo>
                      <a:pt x="484" y="297"/>
                      <a:pt x="484" y="296"/>
                      <a:pt x="483" y="296"/>
                    </a:cubicBezTo>
                    <a:cubicBezTo>
                      <a:pt x="483" y="295"/>
                      <a:pt x="483" y="295"/>
                      <a:pt x="483" y="294"/>
                    </a:cubicBezTo>
                    <a:cubicBezTo>
                      <a:pt x="484" y="293"/>
                      <a:pt x="485" y="292"/>
                      <a:pt x="486" y="292"/>
                    </a:cubicBezTo>
                    <a:cubicBezTo>
                      <a:pt x="486" y="291"/>
                      <a:pt x="486" y="291"/>
                      <a:pt x="486" y="291"/>
                    </a:cubicBezTo>
                    <a:cubicBezTo>
                      <a:pt x="486" y="290"/>
                      <a:pt x="486" y="290"/>
                      <a:pt x="486" y="290"/>
                    </a:cubicBezTo>
                    <a:cubicBezTo>
                      <a:pt x="462" y="302"/>
                      <a:pt x="462" y="302"/>
                      <a:pt x="462" y="302"/>
                    </a:cubicBezTo>
                    <a:cubicBezTo>
                      <a:pt x="463" y="304"/>
                      <a:pt x="463" y="304"/>
                      <a:pt x="463" y="304"/>
                    </a:cubicBezTo>
                    <a:cubicBezTo>
                      <a:pt x="464" y="303"/>
                      <a:pt x="465" y="303"/>
                      <a:pt x="467" y="303"/>
                    </a:cubicBezTo>
                    <a:cubicBezTo>
                      <a:pt x="468" y="304"/>
                      <a:pt x="469" y="305"/>
                      <a:pt x="471" y="306"/>
                    </a:cubicBezTo>
                    <a:cubicBezTo>
                      <a:pt x="508" y="337"/>
                      <a:pt x="508" y="337"/>
                      <a:pt x="508" y="337"/>
                    </a:cubicBezTo>
                    <a:close/>
                    <a:moveTo>
                      <a:pt x="547" y="316"/>
                    </a:moveTo>
                    <a:cubicBezTo>
                      <a:pt x="546" y="315"/>
                      <a:pt x="546" y="315"/>
                      <a:pt x="546" y="315"/>
                    </a:cubicBezTo>
                    <a:cubicBezTo>
                      <a:pt x="548" y="313"/>
                      <a:pt x="549" y="311"/>
                      <a:pt x="549" y="310"/>
                    </a:cubicBezTo>
                    <a:cubicBezTo>
                      <a:pt x="549" y="308"/>
                      <a:pt x="548" y="307"/>
                      <a:pt x="547" y="305"/>
                    </a:cubicBezTo>
                    <a:cubicBezTo>
                      <a:pt x="526" y="279"/>
                      <a:pt x="526" y="279"/>
                      <a:pt x="526" y="279"/>
                    </a:cubicBezTo>
                    <a:cubicBezTo>
                      <a:pt x="524" y="277"/>
                      <a:pt x="523" y="276"/>
                      <a:pt x="521" y="276"/>
                    </a:cubicBezTo>
                    <a:cubicBezTo>
                      <a:pt x="520" y="275"/>
                      <a:pt x="518" y="276"/>
                      <a:pt x="516" y="277"/>
                    </a:cubicBezTo>
                    <a:cubicBezTo>
                      <a:pt x="515" y="276"/>
                      <a:pt x="515" y="276"/>
                      <a:pt x="515" y="276"/>
                    </a:cubicBezTo>
                    <a:cubicBezTo>
                      <a:pt x="550" y="248"/>
                      <a:pt x="550" y="248"/>
                      <a:pt x="550" y="248"/>
                    </a:cubicBezTo>
                    <a:cubicBezTo>
                      <a:pt x="559" y="258"/>
                      <a:pt x="559" y="258"/>
                      <a:pt x="559" y="258"/>
                    </a:cubicBezTo>
                    <a:cubicBezTo>
                      <a:pt x="558" y="260"/>
                      <a:pt x="558" y="260"/>
                      <a:pt x="558" y="260"/>
                    </a:cubicBezTo>
                    <a:cubicBezTo>
                      <a:pt x="555" y="257"/>
                      <a:pt x="552" y="256"/>
                      <a:pt x="549" y="256"/>
                    </a:cubicBezTo>
                    <a:cubicBezTo>
                      <a:pt x="547" y="255"/>
                      <a:pt x="544" y="257"/>
                      <a:pt x="540" y="260"/>
                    </a:cubicBezTo>
                    <a:cubicBezTo>
                      <a:pt x="535" y="264"/>
                      <a:pt x="535" y="264"/>
                      <a:pt x="535" y="264"/>
                    </a:cubicBezTo>
                    <a:cubicBezTo>
                      <a:pt x="547" y="280"/>
                      <a:pt x="547" y="280"/>
                      <a:pt x="547" y="280"/>
                    </a:cubicBezTo>
                    <a:cubicBezTo>
                      <a:pt x="548" y="279"/>
                      <a:pt x="548" y="279"/>
                      <a:pt x="548" y="279"/>
                    </a:cubicBezTo>
                    <a:cubicBezTo>
                      <a:pt x="550" y="278"/>
                      <a:pt x="551" y="276"/>
                      <a:pt x="551" y="274"/>
                    </a:cubicBezTo>
                    <a:cubicBezTo>
                      <a:pt x="551" y="271"/>
                      <a:pt x="550" y="269"/>
                      <a:pt x="548" y="266"/>
                    </a:cubicBezTo>
                    <a:cubicBezTo>
                      <a:pt x="550" y="264"/>
                      <a:pt x="550" y="264"/>
                      <a:pt x="550" y="264"/>
                    </a:cubicBezTo>
                    <a:cubicBezTo>
                      <a:pt x="565" y="284"/>
                      <a:pt x="565" y="284"/>
                      <a:pt x="565" y="284"/>
                    </a:cubicBezTo>
                    <a:cubicBezTo>
                      <a:pt x="564" y="285"/>
                      <a:pt x="564" y="285"/>
                      <a:pt x="564" y="285"/>
                    </a:cubicBezTo>
                    <a:cubicBezTo>
                      <a:pt x="561" y="282"/>
                      <a:pt x="559" y="280"/>
                      <a:pt x="557" y="280"/>
                    </a:cubicBezTo>
                    <a:cubicBezTo>
                      <a:pt x="554" y="280"/>
                      <a:pt x="552" y="280"/>
                      <a:pt x="550" y="282"/>
                    </a:cubicBezTo>
                    <a:cubicBezTo>
                      <a:pt x="550" y="283"/>
                      <a:pt x="550" y="283"/>
                      <a:pt x="550" y="283"/>
                    </a:cubicBezTo>
                    <a:cubicBezTo>
                      <a:pt x="560" y="295"/>
                      <a:pt x="560" y="295"/>
                      <a:pt x="560" y="295"/>
                    </a:cubicBezTo>
                    <a:cubicBezTo>
                      <a:pt x="561" y="297"/>
                      <a:pt x="562" y="298"/>
                      <a:pt x="563" y="298"/>
                    </a:cubicBezTo>
                    <a:cubicBezTo>
                      <a:pt x="564" y="298"/>
                      <a:pt x="566" y="297"/>
                      <a:pt x="568" y="295"/>
                    </a:cubicBezTo>
                    <a:cubicBezTo>
                      <a:pt x="572" y="292"/>
                      <a:pt x="574" y="289"/>
                      <a:pt x="575" y="286"/>
                    </a:cubicBezTo>
                    <a:cubicBezTo>
                      <a:pt x="576" y="282"/>
                      <a:pt x="575" y="279"/>
                      <a:pt x="573" y="274"/>
                    </a:cubicBezTo>
                    <a:cubicBezTo>
                      <a:pt x="575" y="273"/>
                      <a:pt x="575" y="273"/>
                      <a:pt x="575" y="273"/>
                    </a:cubicBezTo>
                    <a:cubicBezTo>
                      <a:pt x="583" y="287"/>
                      <a:pt x="583" y="287"/>
                      <a:pt x="583" y="287"/>
                    </a:cubicBezTo>
                    <a:cubicBezTo>
                      <a:pt x="547" y="316"/>
                      <a:pt x="547" y="316"/>
                      <a:pt x="547" y="316"/>
                    </a:cubicBezTo>
                    <a:close/>
                    <a:moveTo>
                      <a:pt x="595" y="239"/>
                    </a:moveTo>
                    <a:cubicBezTo>
                      <a:pt x="596" y="238"/>
                      <a:pt x="596" y="238"/>
                      <a:pt x="596" y="238"/>
                    </a:cubicBezTo>
                    <a:cubicBezTo>
                      <a:pt x="598" y="236"/>
                      <a:pt x="599" y="233"/>
                      <a:pt x="599" y="231"/>
                    </a:cubicBezTo>
                    <a:cubicBezTo>
                      <a:pt x="598" y="229"/>
                      <a:pt x="597" y="226"/>
                      <a:pt x="594" y="224"/>
                    </a:cubicBezTo>
                    <a:cubicBezTo>
                      <a:pt x="591" y="221"/>
                      <a:pt x="588" y="220"/>
                      <a:pt x="586" y="220"/>
                    </a:cubicBezTo>
                    <a:cubicBezTo>
                      <a:pt x="583" y="220"/>
                      <a:pt x="581" y="222"/>
                      <a:pt x="579" y="225"/>
                    </a:cubicBezTo>
                    <a:cubicBezTo>
                      <a:pt x="595" y="239"/>
                      <a:pt x="595" y="239"/>
                      <a:pt x="595" y="239"/>
                    </a:cubicBezTo>
                    <a:close/>
                    <a:moveTo>
                      <a:pt x="609" y="250"/>
                    </a:moveTo>
                    <a:cubicBezTo>
                      <a:pt x="598" y="241"/>
                      <a:pt x="598" y="241"/>
                      <a:pt x="598" y="241"/>
                    </a:cubicBezTo>
                    <a:cubicBezTo>
                      <a:pt x="599" y="240"/>
                      <a:pt x="599" y="240"/>
                      <a:pt x="599" y="240"/>
                    </a:cubicBezTo>
                    <a:cubicBezTo>
                      <a:pt x="625" y="245"/>
                      <a:pt x="625" y="245"/>
                      <a:pt x="625" y="245"/>
                    </a:cubicBezTo>
                    <a:cubicBezTo>
                      <a:pt x="637" y="230"/>
                      <a:pt x="637" y="230"/>
                      <a:pt x="637" y="230"/>
                    </a:cubicBezTo>
                    <a:cubicBezTo>
                      <a:pt x="636" y="229"/>
                      <a:pt x="636" y="229"/>
                      <a:pt x="636" y="229"/>
                    </a:cubicBezTo>
                    <a:cubicBezTo>
                      <a:pt x="635" y="230"/>
                      <a:pt x="634" y="231"/>
                      <a:pt x="633" y="231"/>
                    </a:cubicBezTo>
                    <a:cubicBezTo>
                      <a:pt x="632" y="231"/>
                      <a:pt x="630" y="231"/>
                      <a:pt x="628" y="231"/>
                    </a:cubicBezTo>
                    <a:cubicBezTo>
                      <a:pt x="608" y="227"/>
                      <a:pt x="608" y="227"/>
                      <a:pt x="608" y="227"/>
                    </a:cubicBezTo>
                    <a:cubicBezTo>
                      <a:pt x="609" y="224"/>
                      <a:pt x="609" y="221"/>
                      <a:pt x="609" y="218"/>
                    </a:cubicBezTo>
                    <a:cubicBezTo>
                      <a:pt x="608" y="215"/>
                      <a:pt x="607" y="213"/>
                      <a:pt x="604" y="211"/>
                    </a:cubicBezTo>
                    <a:cubicBezTo>
                      <a:pt x="601" y="208"/>
                      <a:pt x="597" y="207"/>
                      <a:pt x="593" y="209"/>
                    </a:cubicBezTo>
                    <a:cubicBezTo>
                      <a:pt x="589" y="210"/>
                      <a:pt x="585" y="213"/>
                      <a:pt x="580" y="218"/>
                    </a:cubicBezTo>
                    <a:cubicBezTo>
                      <a:pt x="562" y="240"/>
                      <a:pt x="562" y="240"/>
                      <a:pt x="562" y="240"/>
                    </a:cubicBezTo>
                    <a:cubicBezTo>
                      <a:pt x="563" y="241"/>
                      <a:pt x="563" y="241"/>
                      <a:pt x="563" y="241"/>
                    </a:cubicBezTo>
                    <a:cubicBezTo>
                      <a:pt x="565" y="240"/>
                      <a:pt x="567" y="239"/>
                      <a:pt x="568" y="239"/>
                    </a:cubicBezTo>
                    <a:cubicBezTo>
                      <a:pt x="569" y="239"/>
                      <a:pt x="571" y="239"/>
                      <a:pt x="573" y="241"/>
                    </a:cubicBezTo>
                    <a:cubicBezTo>
                      <a:pt x="598" y="262"/>
                      <a:pt x="598" y="262"/>
                      <a:pt x="598" y="262"/>
                    </a:cubicBezTo>
                    <a:cubicBezTo>
                      <a:pt x="600" y="264"/>
                      <a:pt x="602" y="266"/>
                      <a:pt x="602" y="267"/>
                    </a:cubicBezTo>
                    <a:cubicBezTo>
                      <a:pt x="602" y="269"/>
                      <a:pt x="601" y="270"/>
                      <a:pt x="600" y="272"/>
                    </a:cubicBezTo>
                    <a:cubicBezTo>
                      <a:pt x="601" y="273"/>
                      <a:pt x="601" y="273"/>
                      <a:pt x="601" y="273"/>
                    </a:cubicBezTo>
                    <a:cubicBezTo>
                      <a:pt x="620" y="251"/>
                      <a:pt x="620" y="251"/>
                      <a:pt x="620" y="251"/>
                    </a:cubicBezTo>
                    <a:cubicBezTo>
                      <a:pt x="619" y="249"/>
                      <a:pt x="619" y="249"/>
                      <a:pt x="619" y="249"/>
                    </a:cubicBezTo>
                    <a:cubicBezTo>
                      <a:pt x="617" y="251"/>
                      <a:pt x="616" y="252"/>
                      <a:pt x="614" y="252"/>
                    </a:cubicBezTo>
                    <a:cubicBezTo>
                      <a:pt x="613" y="253"/>
                      <a:pt x="611" y="252"/>
                      <a:pt x="609" y="250"/>
                    </a:cubicBezTo>
                    <a:cubicBezTo>
                      <a:pt x="609" y="250"/>
                      <a:pt x="609" y="250"/>
                      <a:pt x="609" y="250"/>
                    </a:cubicBezTo>
                    <a:close/>
                    <a:moveTo>
                      <a:pt x="651" y="215"/>
                    </a:moveTo>
                    <a:cubicBezTo>
                      <a:pt x="634" y="206"/>
                      <a:pt x="634" y="206"/>
                      <a:pt x="634" y="206"/>
                    </a:cubicBezTo>
                    <a:cubicBezTo>
                      <a:pt x="635" y="204"/>
                      <a:pt x="635" y="204"/>
                      <a:pt x="635" y="204"/>
                    </a:cubicBezTo>
                    <a:cubicBezTo>
                      <a:pt x="639" y="206"/>
                      <a:pt x="643" y="206"/>
                      <a:pt x="648" y="205"/>
                    </a:cubicBezTo>
                    <a:cubicBezTo>
                      <a:pt x="652" y="203"/>
                      <a:pt x="655" y="200"/>
                      <a:pt x="657" y="196"/>
                    </a:cubicBezTo>
                    <a:cubicBezTo>
                      <a:pt x="659" y="194"/>
                      <a:pt x="659" y="191"/>
                      <a:pt x="659" y="189"/>
                    </a:cubicBezTo>
                    <a:cubicBezTo>
                      <a:pt x="659" y="187"/>
                      <a:pt x="658" y="185"/>
                      <a:pt x="656" y="184"/>
                    </a:cubicBezTo>
                    <a:cubicBezTo>
                      <a:pt x="653" y="183"/>
                      <a:pt x="648" y="185"/>
                      <a:pt x="641" y="190"/>
                    </a:cubicBezTo>
                    <a:cubicBezTo>
                      <a:pt x="640" y="190"/>
                      <a:pt x="640" y="190"/>
                      <a:pt x="640" y="190"/>
                    </a:cubicBezTo>
                    <a:cubicBezTo>
                      <a:pt x="640" y="191"/>
                      <a:pt x="639" y="191"/>
                      <a:pt x="638" y="192"/>
                    </a:cubicBezTo>
                    <a:cubicBezTo>
                      <a:pt x="633" y="196"/>
                      <a:pt x="629" y="198"/>
                      <a:pt x="626" y="198"/>
                    </a:cubicBezTo>
                    <a:cubicBezTo>
                      <a:pt x="625" y="199"/>
                      <a:pt x="623" y="199"/>
                      <a:pt x="622" y="198"/>
                    </a:cubicBezTo>
                    <a:cubicBezTo>
                      <a:pt x="620" y="198"/>
                      <a:pt x="619" y="198"/>
                      <a:pt x="618" y="197"/>
                    </a:cubicBezTo>
                    <a:cubicBezTo>
                      <a:pt x="614" y="195"/>
                      <a:pt x="611" y="191"/>
                      <a:pt x="610" y="186"/>
                    </a:cubicBezTo>
                    <a:cubicBezTo>
                      <a:pt x="609" y="182"/>
                      <a:pt x="610" y="177"/>
                      <a:pt x="613" y="172"/>
                    </a:cubicBezTo>
                    <a:cubicBezTo>
                      <a:pt x="614" y="169"/>
                      <a:pt x="616" y="167"/>
                      <a:pt x="619" y="165"/>
                    </a:cubicBezTo>
                    <a:cubicBezTo>
                      <a:pt x="622" y="162"/>
                      <a:pt x="623" y="161"/>
                      <a:pt x="623" y="161"/>
                    </a:cubicBezTo>
                    <a:cubicBezTo>
                      <a:pt x="624" y="160"/>
                      <a:pt x="624" y="159"/>
                      <a:pt x="623" y="159"/>
                    </a:cubicBezTo>
                    <a:cubicBezTo>
                      <a:pt x="623" y="158"/>
                      <a:pt x="622" y="158"/>
                      <a:pt x="621" y="157"/>
                    </a:cubicBezTo>
                    <a:cubicBezTo>
                      <a:pt x="622" y="155"/>
                      <a:pt x="622" y="155"/>
                      <a:pt x="622" y="155"/>
                    </a:cubicBezTo>
                    <a:cubicBezTo>
                      <a:pt x="637" y="163"/>
                      <a:pt x="637" y="163"/>
                      <a:pt x="637" y="163"/>
                    </a:cubicBezTo>
                    <a:cubicBezTo>
                      <a:pt x="636" y="165"/>
                      <a:pt x="636" y="165"/>
                      <a:pt x="636" y="165"/>
                    </a:cubicBezTo>
                    <a:cubicBezTo>
                      <a:pt x="632" y="163"/>
                      <a:pt x="628" y="163"/>
                      <a:pt x="625" y="165"/>
                    </a:cubicBezTo>
                    <a:cubicBezTo>
                      <a:pt x="621" y="166"/>
                      <a:pt x="618" y="169"/>
                      <a:pt x="616" y="173"/>
                    </a:cubicBezTo>
                    <a:cubicBezTo>
                      <a:pt x="615" y="175"/>
                      <a:pt x="615" y="177"/>
                      <a:pt x="615" y="179"/>
                    </a:cubicBezTo>
                    <a:cubicBezTo>
                      <a:pt x="615" y="181"/>
                      <a:pt x="616" y="182"/>
                      <a:pt x="618" y="183"/>
                    </a:cubicBezTo>
                    <a:cubicBezTo>
                      <a:pt x="620" y="184"/>
                      <a:pt x="624" y="183"/>
                      <a:pt x="630" y="179"/>
                    </a:cubicBezTo>
                    <a:cubicBezTo>
                      <a:pt x="630" y="178"/>
                      <a:pt x="630" y="178"/>
                      <a:pt x="630" y="178"/>
                    </a:cubicBezTo>
                    <a:cubicBezTo>
                      <a:pt x="634" y="175"/>
                      <a:pt x="637" y="173"/>
                      <a:pt x="639" y="172"/>
                    </a:cubicBezTo>
                    <a:cubicBezTo>
                      <a:pt x="641" y="170"/>
                      <a:pt x="643" y="170"/>
                      <a:pt x="644" y="169"/>
                    </a:cubicBezTo>
                    <a:cubicBezTo>
                      <a:pt x="646" y="169"/>
                      <a:pt x="648" y="169"/>
                      <a:pt x="650" y="169"/>
                    </a:cubicBezTo>
                    <a:cubicBezTo>
                      <a:pt x="652" y="169"/>
                      <a:pt x="654" y="170"/>
                      <a:pt x="656" y="171"/>
                    </a:cubicBezTo>
                    <a:cubicBezTo>
                      <a:pt x="660" y="173"/>
                      <a:pt x="663" y="177"/>
                      <a:pt x="664" y="182"/>
                    </a:cubicBezTo>
                    <a:cubicBezTo>
                      <a:pt x="665" y="186"/>
                      <a:pt x="664" y="191"/>
                      <a:pt x="661" y="197"/>
                    </a:cubicBezTo>
                    <a:cubicBezTo>
                      <a:pt x="659" y="199"/>
                      <a:pt x="657" y="202"/>
                      <a:pt x="654" y="205"/>
                    </a:cubicBezTo>
                    <a:cubicBezTo>
                      <a:pt x="652" y="207"/>
                      <a:pt x="650" y="209"/>
                      <a:pt x="650" y="209"/>
                    </a:cubicBezTo>
                    <a:cubicBezTo>
                      <a:pt x="650" y="210"/>
                      <a:pt x="650" y="211"/>
                      <a:pt x="650" y="211"/>
                    </a:cubicBezTo>
                    <a:cubicBezTo>
                      <a:pt x="650" y="212"/>
                      <a:pt x="651" y="213"/>
                      <a:pt x="652" y="213"/>
                    </a:cubicBezTo>
                    <a:cubicBezTo>
                      <a:pt x="651" y="215"/>
                      <a:pt x="651" y="215"/>
                      <a:pt x="651" y="215"/>
                    </a:cubicBezTo>
                    <a:close/>
                    <a:moveTo>
                      <a:pt x="678" y="136"/>
                    </a:moveTo>
                    <a:cubicBezTo>
                      <a:pt x="647" y="124"/>
                      <a:pt x="647" y="124"/>
                      <a:pt x="647" y="124"/>
                    </a:cubicBezTo>
                    <a:cubicBezTo>
                      <a:pt x="644" y="123"/>
                      <a:pt x="643" y="122"/>
                      <a:pt x="642" y="121"/>
                    </a:cubicBezTo>
                    <a:cubicBezTo>
                      <a:pt x="642" y="120"/>
                      <a:pt x="642" y="118"/>
                      <a:pt x="642" y="116"/>
                    </a:cubicBezTo>
                    <a:cubicBezTo>
                      <a:pt x="641" y="115"/>
                      <a:pt x="641" y="115"/>
                      <a:pt x="641" y="115"/>
                    </a:cubicBezTo>
                    <a:cubicBezTo>
                      <a:pt x="630" y="142"/>
                      <a:pt x="630" y="142"/>
                      <a:pt x="630" y="142"/>
                    </a:cubicBezTo>
                    <a:cubicBezTo>
                      <a:pt x="632" y="143"/>
                      <a:pt x="632" y="143"/>
                      <a:pt x="632" y="143"/>
                    </a:cubicBezTo>
                    <a:cubicBezTo>
                      <a:pt x="633" y="141"/>
                      <a:pt x="634" y="139"/>
                      <a:pt x="635" y="139"/>
                    </a:cubicBezTo>
                    <a:cubicBezTo>
                      <a:pt x="637" y="138"/>
                      <a:pt x="639" y="138"/>
                      <a:pt x="641" y="139"/>
                    </a:cubicBezTo>
                    <a:cubicBezTo>
                      <a:pt x="672" y="151"/>
                      <a:pt x="672" y="151"/>
                      <a:pt x="672" y="151"/>
                    </a:cubicBezTo>
                    <a:cubicBezTo>
                      <a:pt x="674" y="152"/>
                      <a:pt x="676" y="153"/>
                      <a:pt x="677" y="154"/>
                    </a:cubicBezTo>
                    <a:cubicBezTo>
                      <a:pt x="677" y="156"/>
                      <a:pt x="677" y="158"/>
                      <a:pt x="676" y="160"/>
                    </a:cubicBezTo>
                    <a:cubicBezTo>
                      <a:pt x="678" y="161"/>
                      <a:pt x="678" y="161"/>
                      <a:pt x="678" y="161"/>
                    </a:cubicBezTo>
                    <a:cubicBezTo>
                      <a:pt x="689" y="133"/>
                      <a:pt x="689" y="133"/>
                      <a:pt x="689" y="133"/>
                    </a:cubicBezTo>
                    <a:cubicBezTo>
                      <a:pt x="687" y="133"/>
                      <a:pt x="687" y="133"/>
                      <a:pt x="687" y="133"/>
                    </a:cubicBezTo>
                    <a:cubicBezTo>
                      <a:pt x="686" y="135"/>
                      <a:pt x="685" y="136"/>
                      <a:pt x="683" y="137"/>
                    </a:cubicBezTo>
                    <a:cubicBezTo>
                      <a:pt x="682" y="137"/>
                      <a:pt x="680" y="137"/>
                      <a:pt x="678" y="136"/>
                    </a:cubicBezTo>
                    <a:cubicBezTo>
                      <a:pt x="678" y="136"/>
                      <a:pt x="678" y="136"/>
                      <a:pt x="678" y="136"/>
                    </a:cubicBezTo>
                    <a:close/>
                    <a:moveTo>
                      <a:pt x="656" y="57"/>
                    </a:moveTo>
                    <a:cubicBezTo>
                      <a:pt x="669" y="60"/>
                      <a:pt x="669" y="60"/>
                      <a:pt x="669" y="60"/>
                    </a:cubicBezTo>
                    <a:cubicBezTo>
                      <a:pt x="668" y="62"/>
                      <a:pt x="668" y="62"/>
                      <a:pt x="668" y="62"/>
                    </a:cubicBezTo>
                    <a:cubicBezTo>
                      <a:pt x="665" y="62"/>
                      <a:pt x="662" y="62"/>
                      <a:pt x="660" y="63"/>
                    </a:cubicBezTo>
                    <a:cubicBezTo>
                      <a:pt x="658" y="64"/>
                      <a:pt x="657" y="67"/>
                      <a:pt x="656" y="70"/>
                    </a:cubicBezTo>
                    <a:cubicBezTo>
                      <a:pt x="655" y="73"/>
                      <a:pt x="655" y="73"/>
                      <a:pt x="655" y="73"/>
                    </a:cubicBezTo>
                    <a:cubicBezTo>
                      <a:pt x="693" y="82"/>
                      <a:pt x="693" y="82"/>
                      <a:pt x="693" y="82"/>
                    </a:cubicBezTo>
                    <a:cubicBezTo>
                      <a:pt x="696" y="83"/>
                      <a:pt x="698" y="83"/>
                      <a:pt x="699" y="82"/>
                    </a:cubicBezTo>
                    <a:cubicBezTo>
                      <a:pt x="700" y="81"/>
                      <a:pt x="701" y="80"/>
                      <a:pt x="702" y="77"/>
                    </a:cubicBezTo>
                    <a:cubicBezTo>
                      <a:pt x="704" y="78"/>
                      <a:pt x="704" y="78"/>
                      <a:pt x="704" y="78"/>
                    </a:cubicBezTo>
                    <a:cubicBezTo>
                      <a:pt x="697" y="106"/>
                      <a:pt x="697" y="106"/>
                      <a:pt x="697" y="106"/>
                    </a:cubicBezTo>
                    <a:cubicBezTo>
                      <a:pt x="695" y="106"/>
                      <a:pt x="695" y="106"/>
                      <a:pt x="695" y="106"/>
                    </a:cubicBezTo>
                    <a:cubicBezTo>
                      <a:pt x="696" y="103"/>
                      <a:pt x="696" y="102"/>
                      <a:pt x="695" y="100"/>
                    </a:cubicBezTo>
                    <a:cubicBezTo>
                      <a:pt x="694" y="99"/>
                      <a:pt x="692" y="98"/>
                      <a:pt x="690" y="98"/>
                    </a:cubicBezTo>
                    <a:cubicBezTo>
                      <a:pt x="652" y="89"/>
                      <a:pt x="652" y="89"/>
                      <a:pt x="652" y="89"/>
                    </a:cubicBezTo>
                    <a:cubicBezTo>
                      <a:pt x="651" y="92"/>
                      <a:pt x="651" y="92"/>
                      <a:pt x="651" y="92"/>
                    </a:cubicBezTo>
                    <a:cubicBezTo>
                      <a:pt x="650" y="96"/>
                      <a:pt x="651" y="98"/>
                      <a:pt x="652" y="100"/>
                    </a:cubicBezTo>
                    <a:cubicBezTo>
                      <a:pt x="653" y="102"/>
                      <a:pt x="655" y="104"/>
                      <a:pt x="658" y="105"/>
                    </a:cubicBezTo>
                    <a:cubicBezTo>
                      <a:pt x="658" y="107"/>
                      <a:pt x="658" y="107"/>
                      <a:pt x="658" y="107"/>
                    </a:cubicBezTo>
                    <a:cubicBezTo>
                      <a:pt x="645" y="104"/>
                      <a:pt x="645" y="104"/>
                      <a:pt x="645" y="104"/>
                    </a:cubicBezTo>
                    <a:cubicBezTo>
                      <a:pt x="656" y="57"/>
                      <a:pt x="656" y="57"/>
                      <a:pt x="656" y="57"/>
                    </a:cubicBezTo>
                    <a:close/>
                    <a:moveTo>
                      <a:pt x="684" y="17"/>
                    </a:moveTo>
                    <a:cubicBezTo>
                      <a:pt x="699" y="18"/>
                      <a:pt x="699" y="18"/>
                      <a:pt x="699" y="18"/>
                    </a:cubicBezTo>
                    <a:cubicBezTo>
                      <a:pt x="701" y="18"/>
                      <a:pt x="703" y="17"/>
                      <a:pt x="704" y="16"/>
                    </a:cubicBezTo>
                    <a:cubicBezTo>
                      <a:pt x="705" y="15"/>
                      <a:pt x="706" y="13"/>
                      <a:pt x="706" y="11"/>
                    </a:cubicBezTo>
                    <a:cubicBezTo>
                      <a:pt x="708" y="11"/>
                      <a:pt x="708" y="11"/>
                      <a:pt x="708" y="11"/>
                    </a:cubicBezTo>
                    <a:cubicBezTo>
                      <a:pt x="708" y="40"/>
                      <a:pt x="708" y="40"/>
                      <a:pt x="708" y="40"/>
                    </a:cubicBezTo>
                    <a:cubicBezTo>
                      <a:pt x="706" y="40"/>
                      <a:pt x="706" y="40"/>
                      <a:pt x="706" y="40"/>
                    </a:cubicBezTo>
                    <a:cubicBezTo>
                      <a:pt x="706" y="38"/>
                      <a:pt x="705" y="36"/>
                      <a:pt x="704" y="35"/>
                    </a:cubicBezTo>
                    <a:cubicBezTo>
                      <a:pt x="703" y="34"/>
                      <a:pt x="701" y="34"/>
                      <a:pt x="698" y="34"/>
                    </a:cubicBezTo>
                    <a:cubicBezTo>
                      <a:pt x="687" y="33"/>
                      <a:pt x="687" y="33"/>
                      <a:pt x="687" y="33"/>
                    </a:cubicBezTo>
                    <a:cubicBezTo>
                      <a:pt x="663" y="46"/>
                      <a:pt x="663" y="46"/>
                      <a:pt x="663" y="46"/>
                    </a:cubicBezTo>
                    <a:cubicBezTo>
                      <a:pt x="661" y="47"/>
                      <a:pt x="660" y="48"/>
                      <a:pt x="659" y="49"/>
                    </a:cubicBezTo>
                    <a:cubicBezTo>
                      <a:pt x="658" y="50"/>
                      <a:pt x="658" y="51"/>
                      <a:pt x="658" y="53"/>
                    </a:cubicBezTo>
                    <a:cubicBezTo>
                      <a:pt x="656" y="53"/>
                      <a:pt x="656" y="53"/>
                      <a:pt x="656" y="53"/>
                    </a:cubicBezTo>
                    <a:cubicBezTo>
                      <a:pt x="656" y="26"/>
                      <a:pt x="656" y="26"/>
                      <a:pt x="656" y="26"/>
                    </a:cubicBezTo>
                    <a:cubicBezTo>
                      <a:pt x="658" y="26"/>
                      <a:pt x="658" y="26"/>
                      <a:pt x="658" y="26"/>
                    </a:cubicBezTo>
                    <a:cubicBezTo>
                      <a:pt x="658" y="27"/>
                      <a:pt x="658" y="28"/>
                      <a:pt x="659" y="29"/>
                    </a:cubicBezTo>
                    <a:cubicBezTo>
                      <a:pt x="659" y="29"/>
                      <a:pt x="660" y="30"/>
                      <a:pt x="660" y="30"/>
                    </a:cubicBezTo>
                    <a:cubicBezTo>
                      <a:pt x="661" y="30"/>
                      <a:pt x="661" y="30"/>
                      <a:pt x="661" y="30"/>
                    </a:cubicBezTo>
                    <a:cubicBezTo>
                      <a:pt x="662" y="29"/>
                      <a:pt x="662" y="29"/>
                      <a:pt x="662" y="29"/>
                    </a:cubicBezTo>
                    <a:cubicBezTo>
                      <a:pt x="681" y="20"/>
                      <a:pt x="681" y="20"/>
                      <a:pt x="681" y="20"/>
                    </a:cubicBezTo>
                    <a:cubicBezTo>
                      <a:pt x="664" y="10"/>
                      <a:pt x="664" y="10"/>
                      <a:pt x="664" y="10"/>
                    </a:cubicBezTo>
                    <a:cubicBezTo>
                      <a:pt x="663" y="10"/>
                      <a:pt x="663" y="10"/>
                      <a:pt x="663" y="10"/>
                    </a:cubicBezTo>
                    <a:cubicBezTo>
                      <a:pt x="662" y="9"/>
                      <a:pt x="662" y="9"/>
                      <a:pt x="661" y="9"/>
                    </a:cubicBezTo>
                    <a:cubicBezTo>
                      <a:pt x="660" y="9"/>
                      <a:pt x="660" y="10"/>
                      <a:pt x="659" y="11"/>
                    </a:cubicBezTo>
                    <a:cubicBezTo>
                      <a:pt x="659" y="11"/>
                      <a:pt x="659" y="13"/>
                      <a:pt x="659" y="14"/>
                    </a:cubicBezTo>
                    <a:cubicBezTo>
                      <a:pt x="659" y="15"/>
                      <a:pt x="659" y="15"/>
                      <a:pt x="659" y="15"/>
                    </a:cubicBezTo>
                    <a:cubicBezTo>
                      <a:pt x="657" y="15"/>
                      <a:pt x="657" y="15"/>
                      <a:pt x="657" y="15"/>
                    </a:cubicBezTo>
                    <a:cubicBezTo>
                      <a:pt x="657" y="0"/>
                      <a:pt x="657" y="0"/>
                      <a:pt x="657" y="0"/>
                    </a:cubicBezTo>
                    <a:cubicBezTo>
                      <a:pt x="659" y="0"/>
                      <a:pt x="659" y="0"/>
                      <a:pt x="659" y="0"/>
                    </a:cubicBezTo>
                    <a:cubicBezTo>
                      <a:pt x="659" y="1"/>
                      <a:pt x="659" y="1"/>
                      <a:pt x="659" y="1"/>
                    </a:cubicBezTo>
                    <a:cubicBezTo>
                      <a:pt x="659" y="1"/>
                      <a:pt x="659" y="2"/>
                      <a:pt x="660" y="3"/>
                    </a:cubicBezTo>
                    <a:cubicBezTo>
                      <a:pt x="660" y="4"/>
                      <a:pt x="661" y="5"/>
                      <a:pt x="663" y="6"/>
                    </a:cubicBezTo>
                    <a:lnTo>
                      <a:pt x="6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ṩḻîḓè">
                <a:extLst>
                  <a:ext uri="{FF2B5EF4-FFF2-40B4-BE49-F238E27FC236}">
                    <a16:creationId xmlns:a16="http://schemas.microsoft.com/office/drawing/2014/main" id="{EEEFE16B-1A8F-4D3A-B2AD-5DB7AF22D0E1}"/>
                  </a:ext>
                </a:extLst>
              </p:cNvPr>
              <p:cNvSpPr/>
              <p:nvPr/>
            </p:nvSpPr>
            <p:spPr bwMode="auto">
              <a:xfrm>
                <a:off x="2840038" y="4119563"/>
                <a:ext cx="493713" cy="128588"/>
              </a:xfrm>
              <a:custGeom>
                <a:avLst/>
                <a:gdLst>
                  <a:gd name="T0" fmla="*/ 0 w 150"/>
                  <a:gd name="T1" fmla="*/ 36 h 39"/>
                  <a:gd name="T2" fmla="*/ 9 w 150"/>
                  <a:gd name="T3" fmla="*/ 33 h 39"/>
                  <a:gd name="T4" fmla="*/ 8 w 150"/>
                  <a:gd name="T5" fmla="*/ 7 h 39"/>
                  <a:gd name="T6" fmla="*/ 3 w 150"/>
                  <a:gd name="T7" fmla="*/ 7 h 39"/>
                  <a:gd name="T8" fmla="*/ 1 w 150"/>
                  <a:gd name="T9" fmla="*/ 5 h 39"/>
                  <a:gd name="T10" fmla="*/ 17 w 150"/>
                  <a:gd name="T11" fmla="*/ 0 h 39"/>
                  <a:gd name="T12" fmla="*/ 19 w 150"/>
                  <a:gd name="T13" fmla="*/ 33 h 39"/>
                  <a:gd name="T14" fmla="*/ 28 w 150"/>
                  <a:gd name="T15" fmla="*/ 36 h 39"/>
                  <a:gd name="T16" fmla="*/ 21 w 150"/>
                  <a:gd name="T17" fmla="*/ 38 h 39"/>
                  <a:gd name="T18" fmla="*/ 6 w 150"/>
                  <a:gd name="T19" fmla="*/ 38 h 39"/>
                  <a:gd name="T20" fmla="*/ 0 w 150"/>
                  <a:gd name="T21" fmla="*/ 38 h 39"/>
                  <a:gd name="T22" fmla="*/ 46 w 150"/>
                  <a:gd name="T23" fmla="*/ 24 h 39"/>
                  <a:gd name="T24" fmla="*/ 48 w 150"/>
                  <a:gd name="T25" fmla="*/ 34 h 39"/>
                  <a:gd name="T26" fmla="*/ 61 w 150"/>
                  <a:gd name="T27" fmla="*/ 34 h 39"/>
                  <a:gd name="T28" fmla="*/ 60 w 150"/>
                  <a:gd name="T29" fmla="*/ 25 h 39"/>
                  <a:gd name="T30" fmla="*/ 51 w 150"/>
                  <a:gd name="T31" fmla="*/ 21 h 39"/>
                  <a:gd name="T32" fmla="*/ 60 w 150"/>
                  <a:gd name="T33" fmla="*/ 12 h 39"/>
                  <a:gd name="T34" fmla="*/ 59 w 150"/>
                  <a:gd name="T35" fmla="*/ 4 h 39"/>
                  <a:gd name="T36" fmla="*/ 48 w 150"/>
                  <a:gd name="T37" fmla="*/ 4 h 39"/>
                  <a:gd name="T38" fmla="*/ 49 w 150"/>
                  <a:gd name="T39" fmla="*/ 11 h 39"/>
                  <a:gd name="T40" fmla="*/ 56 w 150"/>
                  <a:gd name="T41" fmla="*/ 15 h 39"/>
                  <a:gd name="T42" fmla="*/ 41 w 150"/>
                  <a:gd name="T43" fmla="*/ 15 h 39"/>
                  <a:gd name="T44" fmla="*/ 43 w 150"/>
                  <a:gd name="T45" fmla="*/ 3 h 39"/>
                  <a:gd name="T46" fmla="*/ 65 w 150"/>
                  <a:gd name="T47" fmla="*/ 3 h 39"/>
                  <a:gd name="T48" fmla="*/ 67 w 150"/>
                  <a:gd name="T49" fmla="*/ 13 h 39"/>
                  <a:gd name="T50" fmla="*/ 68 w 150"/>
                  <a:gd name="T51" fmla="*/ 21 h 39"/>
                  <a:gd name="T52" fmla="*/ 66 w 150"/>
                  <a:gd name="T53" fmla="*/ 36 h 39"/>
                  <a:gd name="T54" fmla="*/ 41 w 150"/>
                  <a:gd name="T55" fmla="*/ 36 h 39"/>
                  <a:gd name="T56" fmla="*/ 39 w 150"/>
                  <a:gd name="T57" fmla="*/ 23 h 39"/>
                  <a:gd name="T58" fmla="*/ 47 w 150"/>
                  <a:gd name="T59" fmla="*/ 19 h 39"/>
                  <a:gd name="T60" fmla="*/ 80 w 150"/>
                  <a:gd name="T61" fmla="*/ 33 h 39"/>
                  <a:gd name="T62" fmla="*/ 87 w 150"/>
                  <a:gd name="T63" fmla="*/ 36 h 39"/>
                  <a:gd name="T64" fmla="*/ 100 w 150"/>
                  <a:gd name="T65" fmla="*/ 20 h 39"/>
                  <a:gd name="T66" fmla="*/ 95 w 150"/>
                  <a:gd name="T67" fmla="*/ 25 h 39"/>
                  <a:gd name="T68" fmla="*/ 79 w 150"/>
                  <a:gd name="T69" fmla="*/ 23 h 39"/>
                  <a:gd name="T70" fmla="*/ 81 w 150"/>
                  <a:gd name="T71" fmla="*/ 4 h 39"/>
                  <a:gd name="T72" fmla="*/ 105 w 150"/>
                  <a:gd name="T73" fmla="*/ 5 h 39"/>
                  <a:gd name="T74" fmla="*/ 108 w 150"/>
                  <a:gd name="T75" fmla="*/ 26 h 39"/>
                  <a:gd name="T76" fmla="*/ 96 w 150"/>
                  <a:gd name="T77" fmla="*/ 38 h 39"/>
                  <a:gd name="T78" fmla="*/ 81 w 150"/>
                  <a:gd name="T79" fmla="*/ 38 h 39"/>
                  <a:gd name="T80" fmla="*/ 77 w 150"/>
                  <a:gd name="T81" fmla="*/ 36 h 39"/>
                  <a:gd name="T82" fmla="*/ 98 w 150"/>
                  <a:gd name="T83" fmla="*/ 19 h 39"/>
                  <a:gd name="T84" fmla="*/ 98 w 150"/>
                  <a:gd name="T85" fmla="*/ 6 h 39"/>
                  <a:gd name="T86" fmla="*/ 87 w 150"/>
                  <a:gd name="T87" fmla="*/ 6 h 39"/>
                  <a:gd name="T88" fmla="*/ 88 w 150"/>
                  <a:gd name="T89" fmla="*/ 19 h 39"/>
                  <a:gd name="T90" fmla="*/ 93 w 150"/>
                  <a:gd name="T91" fmla="*/ 21 h 39"/>
                  <a:gd name="T92" fmla="*/ 128 w 150"/>
                  <a:gd name="T93" fmla="*/ 20 h 39"/>
                  <a:gd name="T94" fmla="*/ 129 w 150"/>
                  <a:gd name="T95" fmla="*/ 33 h 39"/>
                  <a:gd name="T96" fmla="*/ 139 w 150"/>
                  <a:gd name="T97" fmla="*/ 34 h 39"/>
                  <a:gd name="T98" fmla="*/ 139 w 150"/>
                  <a:gd name="T99" fmla="*/ 21 h 39"/>
                  <a:gd name="T100" fmla="*/ 133 w 150"/>
                  <a:gd name="T101" fmla="*/ 18 h 39"/>
                  <a:gd name="T102" fmla="*/ 146 w 150"/>
                  <a:gd name="T103" fmla="*/ 6 h 39"/>
                  <a:gd name="T104" fmla="*/ 139 w 150"/>
                  <a:gd name="T105" fmla="*/ 4 h 39"/>
                  <a:gd name="T106" fmla="*/ 126 w 150"/>
                  <a:gd name="T107" fmla="*/ 19 h 39"/>
                  <a:gd name="T108" fmla="*/ 131 w 150"/>
                  <a:gd name="T109" fmla="*/ 15 h 39"/>
                  <a:gd name="T110" fmla="*/ 147 w 150"/>
                  <a:gd name="T111" fmla="*/ 16 h 39"/>
                  <a:gd name="T112" fmla="*/ 146 w 150"/>
                  <a:gd name="T113" fmla="*/ 35 h 39"/>
                  <a:gd name="T114" fmla="*/ 121 w 150"/>
                  <a:gd name="T115" fmla="*/ 35 h 39"/>
                  <a:gd name="T116" fmla="*/ 118 w 150"/>
                  <a:gd name="T117" fmla="*/ 13 h 39"/>
                  <a:gd name="T118" fmla="*/ 130 w 150"/>
                  <a:gd name="T119" fmla="*/ 2 h 39"/>
                  <a:gd name="T120" fmla="*/ 145 w 150"/>
                  <a:gd name="T1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39">
                    <a:moveTo>
                      <a:pt x="0" y="38"/>
                    </a:moveTo>
                    <a:cubicBezTo>
                      <a:pt x="0" y="36"/>
                      <a:pt x="0" y="36"/>
                      <a:pt x="0" y="36"/>
                    </a:cubicBezTo>
                    <a:cubicBezTo>
                      <a:pt x="4" y="36"/>
                      <a:pt x="6" y="36"/>
                      <a:pt x="8" y="35"/>
                    </a:cubicBezTo>
                    <a:cubicBezTo>
                      <a:pt x="9" y="35"/>
                      <a:pt x="9" y="34"/>
                      <a:pt x="9" y="33"/>
                    </a:cubicBezTo>
                    <a:cubicBezTo>
                      <a:pt x="9" y="10"/>
                      <a:pt x="9" y="10"/>
                      <a:pt x="9" y="10"/>
                    </a:cubicBezTo>
                    <a:cubicBezTo>
                      <a:pt x="9" y="9"/>
                      <a:pt x="9" y="8"/>
                      <a:pt x="8" y="7"/>
                    </a:cubicBezTo>
                    <a:cubicBezTo>
                      <a:pt x="8" y="7"/>
                      <a:pt x="7" y="7"/>
                      <a:pt x="5" y="7"/>
                    </a:cubicBezTo>
                    <a:cubicBezTo>
                      <a:pt x="5" y="7"/>
                      <a:pt x="4" y="7"/>
                      <a:pt x="3" y="7"/>
                    </a:cubicBezTo>
                    <a:cubicBezTo>
                      <a:pt x="2" y="7"/>
                      <a:pt x="2" y="7"/>
                      <a:pt x="1" y="7"/>
                    </a:cubicBezTo>
                    <a:cubicBezTo>
                      <a:pt x="1" y="5"/>
                      <a:pt x="1" y="5"/>
                      <a:pt x="1" y="5"/>
                    </a:cubicBezTo>
                    <a:cubicBezTo>
                      <a:pt x="4" y="4"/>
                      <a:pt x="7" y="4"/>
                      <a:pt x="9" y="3"/>
                    </a:cubicBezTo>
                    <a:cubicBezTo>
                      <a:pt x="12" y="3"/>
                      <a:pt x="14" y="2"/>
                      <a:pt x="17" y="0"/>
                    </a:cubicBezTo>
                    <a:cubicBezTo>
                      <a:pt x="19" y="0"/>
                      <a:pt x="19" y="0"/>
                      <a:pt x="19" y="0"/>
                    </a:cubicBezTo>
                    <a:cubicBezTo>
                      <a:pt x="19" y="33"/>
                      <a:pt x="19" y="33"/>
                      <a:pt x="19" y="33"/>
                    </a:cubicBezTo>
                    <a:cubicBezTo>
                      <a:pt x="19" y="34"/>
                      <a:pt x="20" y="35"/>
                      <a:pt x="21" y="35"/>
                    </a:cubicBezTo>
                    <a:cubicBezTo>
                      <a:pt x="22" y="36"/>
                      <a:pt x="24" y="36"/>
                      <a:pt x="28" y="36"/>
                    </a:cubicBezTo>
                    <a:cubicBezTo>
                      <a:pt x="28" y="38"/>
                      <a:pt x="28" y="38"/>
                      <a:pt x="28" y="38"/>
                    </a:cubicBezTo>
                    <a:cubicBezTo>
                      <a:pt x="26" y="38"/>
                      <a:pt x="23" y="38"/>
                      <a:pt x="21" y="38"/>
                    </a:cubicBezTo>
                    <a:cubicBezTo>
                      <a:pt x="19" y="38"/>
                      <a:pt x="16" y="38"/>
                      <a:pt x="14" y="38"/>
                    </a:cubicBezTo>
                    <a:cubicBezTo>
                      <a:pt x="11" y="38"/>
                      <a:pt x="8" y="38"/>
                      <a:pt x="6" y="38"/>
                    </a:cubicBezTo>
                    <a:cubicBezTo>
                      <a:pt x="4" y="38"/>
                      <a:pt x="2" y="38"/>
                      <a:pt x="0" y="38"/>
                    </a:cubicBezTo>
                    <a:cubicBezTo>
                      <a:pt x="0" y="38"/>
                      <a:pt x="0" y="38"/>
                      <a:pt x="0" y="38"/>
                    </a:cubicBezTo>
                    <a:close/>
                    <a:moveTo>
                      <a:pt x="51" y="21"/>
                    </a:moveTo>
                    <a:cubicBezTo>
                      <a:pt x="49" y="22"/>
                      <a:pt x="48" y="23"/>
                      <a:pt x="46" y="24"/>
                    </a:cubicBezTo>
                    <a:cubicBezTo>
                      <a:pt x="45" y="26"/>
                      <a:pt x="45" y="27"/>
                      <a:pt x="45" y="28"/>
                    </a:cubicBezTo>
                    <a:cubicBezTo>
                      <a:pt x="45" y="31"/>
                      <a:pt x="46" y="32"/>
                      <a:pt x="48" y="34"/>
                    </a:cubicBezTo>
                    <a:cubicBezTo>
                      <a:pt x="50" y="35"/>
                      <a:pt x="52" y="36"/>
                      <a:pt x="55" y="36"/>
                    </a:cubicBezTo>
                    <a:cubicBezTo>
                      <a:pt x="57" y="36"/>
                      <a:pt x="59" y="36"/>
                      <a:pt x="61" y="34"/>
                    </a:cubicBezTo>
                    <a:cubicBezTo>
                      <a:pt x="62" y="33"/>
                      <a:pt x="63" y="32"/>
                      <a:pt x="63" y="30"/>
                    </a:cubicBezTo>
                    <a:cubicBezTo>
                      <a:pt x="63" y="28"/>
                      <a:pt x="62" y="27"/>
                      <a:pt x="60" y="25"/>
                    </a:cubicBezTo>
                    <a:cubicBezTo>
                      <a:pt x="58" y="24"/>
                      <a:pt x="55" y="23"/>
                      <a:pt x="51" y="21"/>
                    </a:cubicBezTo>
                    <a:cubicBezTo>
                      <a:pt x="51" y="21"/>
                      <a:pt x="51" y="21"/>
                      <a:pt x="51" y="21"/>
                    </a:cubicBezTo>
                    <a:close/>
                    <a:moveTo>
                      <a:pt x="56" y="15"/>
                    </a:moveTo>
                    <a:cubicBezTo>
                      <a:pt x="58" y="14"/>
                      <a:pt x="59" y="13"/>
                      <a:pt x="60" y="12"/>
                    </a:cubicBezTo>
                    <a:cubicBezTo>
                      <a:pt x="61" y="11"/>
                      <a:pt x="61" y="10"/>
                      <a:pt x="61" y="8"/>
                    </a:cubicBezTo>
                    <a:cubicBezTo>
                      <a:pt x="61" y="7"/>
                      <a:pt x="60" y="5"/>
                      <a:pt x="59" y="4"/>
                    </a:cubicBezTo>
                    <a:cubicBezTo>
                      <a:pt x="57" y="3"/>
                      <a:pt x="56" y="3"/>
                      <a:pt x="53" y="3"/>
                    </a:cubicBezTo>
                    <a:cubicBezTo>
                      <a:pt x="51" y="3"/>
                      <a:pt x="50" y="3"/>
                      <a:pt x="48" y="4"/>
                    </a:cubicBezTo>
                    <a:cubicBezTo>
                      <a:pt x="47" y="5"/>
                      <a:pt x="46" y="6"/>
                      <a:pt x="46" y="7"/>
                    </a:cubicBezTo>
                    <a:cubicBezTo>
                      <a:pt x="46" y="9"/>
                      <a:pt x="47" y="10"/>
                      <a:pt x="49" y="11"/>
                    </a:cubicBezTo>
                    <a:cubicBezTo>
                      <a:pt x="50" y="13"/>
                      <a:pt x="53" y="14"/>
                      <a:pt x="56" y="15"/>
                    </a:cubicBezTo>
                    <a:cubicBezTo>
                      <a:pt x="56" y="15"/>
                      <a:pt x="56" y="15"/>
                      <a:pt x="56" y="15"/>
                    </a:cubicBezTo>
                    <a:close/>
                    <a:moveTo>
                      <a:pt x="47" y="19"/>
                    </a:moveTo>
                    <a:cubicBezTo>
                      <a:pt x="44" y="18"/>
                      <a:pt x="42" y="16"/>
                      <a:pt x="41" y="15"/>
                    </a:cubicBezTo>
                    <a:cubicBezTo>
                      <a:pt x="39" y="13"/>
                      <a:pt x="39" y="12"/>
                      <a:pt x="39" y="10"/>
                    </a:cubicBezTo>
                    <a:cubicBezTo>
                      <a:pt x="39" y="7"/>
                      <a:pt x="40" y="5"/>
                      <a:pt x="43" y="3"/>
                    </a:cubicBezTo>
                    <a:cubicBezTo>
                      <a:pt x="46" y="1"/>
                      <a:pt x="50" y="0"/>
                      <a:pt x="55" y="0"/>
                    </a:cubicBezTo>
                    <a:cubicBezTo>
                      <a:pt x="59" y="0"/>
                      <a:pt x="62" y="1"/>
                      <a:pt x="65" y="3"/>
                    </a:cubicBezTo>
                    <a:cubicBezTo>
                      <a:pt x="67" y="4"/>
                      <a:pt x="69" y="6"/>
                      <a:pt x="69" y="8"/>
                    </a:cubicBezTo>
                    <a:cubicBezTo>
                      <a:pt x="69" y="10"/>
                      <a:pt x="68" y="11"/>
                      <a:pt x="67" y="13"/>
                    </a:cubicBezTo>
                    <a:cubicBezTo>
                      <a:pt x="65" y="14"/>
                      <a:pt x="63" y="15"/>
                      <a:pt x="60" y="17"/>
                    </a:cubicBezTo>
                    <a:cubicBezTo>
                      <a:pt x="64" y="18"/>
                      <a:pt x="66" y="20"/>
                      <a:pt x="68" y="21"/>
                    </a:cubicBezTo>
                    <a:cubicBezTo>
                      <a:pt x="70" y="23"/>
                      <a:pt x="71" y="25"/>
                      <a:pt x="71" y="28"/>
                    </a:cubicBezTo>
                    <a:cubicBezTo>
                      <a:pt x="71" y="31"/>
                      <a:pt x="69" y="34"/>
                      <a:pt x="66" y="36"/>
                    </a:cubicBezTo>
                    <a:cubicBezTo>
                      <a:pt x="63" y="38"/>
                      <a:pt x="59" y="39"/>
                      <a:pt x="54" y="39"/>
                    </a:cubicBezTo>
                    <a:cubicBezTo>
                      <a:pt x="48" y="39"/>
                      <a:pt x="44" y="38"/>
                      <a:pt x="41" y="36"/>
                    </a:cubicBezTo>
                    <a:cubicBezTo>
                      <a:pt x="38" y="34"/>
                      <a:pt x="36" y="32"/>
                      <a:pt x="36" y="29"/>
                    </a:cubicBezTo>
                    <a:cubicBezTo>
                      <a:pt x="36" y="27"/>
                      <a:pt x="37" y="25"/>
                      <a:pt x="39" y="23"/>
                    </a:cubicBezTo>
                    <a:cubicBezTo>
                      <a:pt x="40" y="22"/>
                      <a:pt x="43" y="20"/>
                      <a:pt x="47" y="19"/>
                    </a:cubicBezTo>
                    <a:cubicBezTo>
                      <a:pt x="47" y="19"/>
                      <a:pt x="47" y="19"/>
                      <a:pt x="47" y="19"/>
                    </a:cubicBezTo>
                    <a:close/>
                    <a:moveTo>
                      <a:pt x="77" y="36"/>
                    </a:moveTo>
                    <a:cubicBezTo>
                      <a:pt x="80" y="33"/>
                      <a:pt x="80" y="33"/>
                      <a:pt x="80" y="33"/>
                    </a:cubicBezTo>
                    <a:cubicBezTo>
                      <a:pt x="81" y="34"/>
                      <a:pt x="82" y="35"/>
                      <a:pt x="83" y="35"/>
                    </a:cubicBezTo>
                    <a:cubicBezTo>
                      <a:pt x="85" y="35"/>
                      <a:pt x="86" y="36"/>
                      <a:pt x="87" y="36"/>
                    </a:cubicBezTo>
                    <a:cubicBezTo>
                      <a:pt x="91" y="36"/>
                      <a:pt x="94" y="34"/>
                      <a:pt x="97" y="31"/>
                    </a:cubicBezTo>
                    <a:cubicBezTo>
                      <a:pt x="99" y="28"/>
                      <a:pt x="100" y="25"/>
                      <a:pt x="100" y="20"/>
                    </a:cubicBezTo>
                    <a:cubicBezTo>
                      <a:pt x="100" y="20"/>
                      <a:pt x="100" y="20"/>
                      <a:pt x="100" y="20"/>
                    </a:cubicBezTo>
                    <a:cubicBezTo>
                      <a:pt x="99" y="22"/>
                      <a:pt x="97" y="24"/>
                      <a:pt x="95" y="25"/>
                    </a:cubicBezTo>
                    <a:cubicBezTo>
                      <a:pt x="93" y="26"/>
                      <a:pt x="91" y="26"/>
                      <a:pt x="88" y="26"/>
                    </a:cubicBezTo>
                    <a:cubicBezTo>
                      <a:pt x="85" y="26"/>
                      <a:pt x="82" y="25"/>
                      <a:pt x="79" y="23"/>
                    </a:cubicBezTo>
                    <a:cubicBezTo>
                      <a:pt x="77" y="21"/>
                      <a:pt x="76" y="18"/>
                      <a:pt x="76" y="15"/>
                    </a:cubicBezTo>
                    <a:cubicBezTo>
                      <a:pt x="76" y="11"/>
                      <a:pt x="78" y="7"/>
                      <a:pt x="81" y="4"/>
                    </a:cubicBezTo>
                    <a:cubicBezTo>
                      <a:pt x="84" y="2"/>
                      <a:pt x="88" y="0"/>
                      <a:pt x="93" y="0"/>
                    </a:cubicBezTo>
                    <a:cubicBezTo>
                      <a:pt x="98" y="0"/>
                      <a:pt x="102" y="2"/>
                      <a:pt x="105" y="5"/>
                    </a:cubicBezTo>
                    <a:cubicBezTo>
                      <a:pt x="108" y="8"/>
                      <a:pt x="110" y="12"/>
                      <a:pt x="110" y="17"/>
                    </a:cubicBezTo>
                    <a:cubicBezTo>
                      <a:pt x="110" y="20"/>
                      <a:pt x="109" y="23"/>
                      <a:pt x="108" y="26"/>
                    </a:cubicBezTo>
                    <a:cubicBezTo>
                      <a:pt x="107" y="29"/>
                      <a:pt x="106" y="31"/>
                      <a:pt x="104" y="33"/>
                    </a:cubicBezTo>
                    <a:cubicBezTo>
                      <a:pt x="101" y="35"/>
                      <a:pt x="99" y="36"/>
                      <a:pt x="96" y="38"/>
                    </a:cubicBezTo>
                    <a:cubicBezTo>
                      <a:pt x="93" y="39"/>
                      <a:pt x="91" y="39"/>
                      <a:pt x="87" y="39"/>
                    </a:cubicBezTo>
                    <a:cubicBezTo>
                      <a:pt x="85" y="39"/>
                      <a:pt x="83" y="39"/>
                      <a:pt x="81" y="38"/>
                    </a:cubicBezTo>
                    <a:cubicBezTo>
                      <a:pt x="80" y="38"/>
                      <a:pt x="78" y="37"/>
                      <a:pt x="77" y="36"/>
                    </a:cubicBezTo>
                    <a:cubicBezTo>
                      <a:pt x="77" y="36"/>
                      <a:pt x="77" y="36"/>
                      <a:pt x="77" y="36"/>
                    </a:cubicBezTo>
                    <a:close/>
                    <a:moveTo>
                      <a:pt x="93" y="21"/>
                    </a:moveTo>
                    <a:cubicBezTo>
                      <a:pt x="95" y="21"/>
                      <a:pt x="97" y="21"/>
                      <a:pt x="98" y="19"/>
                    </a:cubicBezTo>
                    <a:cubicBezTo>
                      <a:pt x="99" y="18"/>
                      <a:pt x="100" y="16"/>
                      <a:pt x="100" y="14"/>
                    </a:cubicBezTo>
                    <a:cubicBezTo>
                      <a:pt x="100" y="11"/>
                      <a:pt x="99" y="8"/>
                      <a:pt x="98" y="6"/>
                    </a:cubicBezTo>
                    <a:cubicBezTo>
                      <a:pt x="96" y="4"/>
                      <a:pt x="94" y="3"/>
                      <a:pt x="92" y="3"/>
                    </a:cubicBezTo>
                    <a:cubicBezTo>
                      <a:pt x="90" y="3"/>
                      <a:pt x="88" y="4"/>
                      <a:pt x="87" y="6"/>
                    </a:cubicBezTo>
                    <a:cubicBezTo>
                      <a:pt x="86" y="7"/>
                      <a:pt x="86" y="9"/>
                      <a:pt x="86" y="12"/>
                    </a:cubicBezTo>
                    <a:cubicBezTo>
                      <a:pt x="86" y="15"/>
                      <a:pt x="87" y="17"/>
                      <a:pt x="88" y="19"/>
                    </a:cubicBezTo>
                    <a:cubicBezTo>
                      <a:pt x="89" y="21"/>
                      <a:pt x="91" y="21"/>
                      <a:pt x="93" y="21"/>
                    </a:cubicBezTo>
                    <a:cubicBezTo>
                      <a:pt x="93" y="21"/>
                      <a:pt x="93" y="21"/>
                      <a:pt x="93" y="21"/>
                    </a:cubicBezTo>
                    <a:close/>
                    <a:moveTo>
                      <a:pt x="133" y="18"/>
                    </a:moveTo>
                    <a:cubicBezTo>
                      <a:pt x="131" y="18"/>
                      <a:pt x="130" y="19"/>
                      <a:pt x="128" y="20"/>
                    </a:cubicBezTo>
                    <a:cubicBezTo>
                      <a:pt x="127" y="21"/>
                      <a:pt x="127" y="23"/>
                      <a:pt x="127" y="25"/>
                    </a:cubicBezTo>
                    <a:cubicBezTo>
                      <a:pt x="127" y="29"/>
                      <a:pt x="127" y="31"/>
                      <a:pt x="129" y="33"/>
                    </a:cubicBezTo>
                    <a:cubicBezTo>
                      <a:pt x="130" y="35"/>
                      <a:pt x="132" y="36"/>
                      <a:pt x="134" y="36"/>
                    </a:cubicBezTo>
                    <a:cubicBezTo>
                      <a:pt x="136" y="36"/>
                      <a:pt x="138" y="35"/>
                      <a:pt x="139" y="34"/>
                    </a:cubicBezTo>
                    <a:cubicBezTo>
                      <a:pt x="140" y="33"/>
                      <a:pt x="140" y="31"/>
                      <a:pt x="140" y="28"/>
                    </a:cubicBezTo>
                    <a:cubicBezTo>
                      <a:pt x="140" y="25"/>
                      <a:pt x="140" y="22"/>
                      <a:pt x="139" y="21"/>
                    </a:cubicBezTo>
                    <a:cubicBezTo>
                      <a:pt x="137" y="19"/>
                      <a:pt x="136" y="18"/>
                      <a:pt x="133" y="18"/>
                    </a:cubicBezTo>
                    <a:cubicBezTo>
                      <a:pt x="133" y="18"/>
                      <a:pt x="133" y="18"/>
                      <a:pt x="133" y="18"/>
                    </a:cubicBezTo>
                    <a:close/>
                    <a:moveTo>
                      <a:pt x="150" y="4"/>
                    </a:moveTo>
                    <a:cubicBezTo>
                      <a:pt x="146" y="6"/>
                      <a:pt x="146" y="6"/>
                      <a:pt x="146" y="6"/>
                    </a:cubicBezTo>
                    <a:cubicBezTo>
                      <a:pt x="145" y="5"/>
                      <a:pt x="144" y="5"/>
                      <a:pt x="143" y="5"/>
                    </a:cubicBezTo>
                    <a:cubicBezTo>
                      <a:pt x="142" y="4"/>
                      <a:pt x="141" y="4"/>
                      <a:pt x="139" y="4"/>
                    </a:cubicBezTo>
                    <a:cubicBezTo>
                      <a:pt x="135" y="4"/>
                      <a:pt x="132" y="5"/>
                      <a:pt x="130" y="8"/>
                    </a:cubicBezTo>
                    <a:cubicBezTo>
                      <a:pt x="127" y="11"/>
                      <a:pt x="126" y="15"/>
                      <a:pt x="126" y="19"/>
                    </a:cubicBezTo>
                    <a:cubicBezTo>
                      <a:pt x="126" y="19"/>
                      <a:pt x="126" y="19"/>
                      <a:pt x="126" y="19"/>
                    </a:cubicBezTo>
                    <a:cubicBezTo>
                      <a:pt x="127" y="17"/>
                      <a:pt x="129" y="16"/>
                      <a:pt x="131" y="15"/>
                    </a:cubicBezTo>
                    <a:cubicBezTo>
                      <a:pt x="133" y="14"/>
                      <a:pt x="135" y="13"/>
                      <a:pt x="138" y="13"/>
                    </a:cubicBezTo>
                    <a:cubicBezTo>
                      <a:pt x="142" y="13"/>
                      <a:pt x="145" y="14"/>
                      <a:pt x="147" y="16"/>
                    </a:cubicBezTo>
                    <a:cubicBezTo>
                      <a:pt x="149" y="18"/>
                      <a:pt x="150" y="21"/>
                      <a:pt x="150" y="25"/>
                    </a:cubicBezTo>
                    <a:cubicBezTo>
                      <a:pt x="150" y="29"/>
                      <a:pt x="149" y="32"/>
                      <a:pt x="146" y="35"/>
                    </a:cubicBezTo>
                    <a:cubicBezTo>
                      <a:pt x="143" y="38"/>
                      <a:pt x="139" y="39"/>
                      <a:pt x="134" y="39"/>
                    </a:cubicBezTo>
                    <a:cubicBezTo>
                      <a:pt x="128" y="39"/>
                      <a:pt x="124" y="38"/>
                      <a:pt x="121" y="35"/>
                    </a:cubicBezTo>
                    <a:cubicBezTo>
                      <a:pt x="118" y="32"/>
                      <a:pt x="116" y="27"/>
                      <a:pt x="116" y="22"/>
                    </a:cubicBezTo>
                    <a:cubicBezTo>
                      <a:pt x="116" y="19"/>
                      <a:pt x="117" y="16"/>
                      <a:pt x="118" y="13"/>
                    </a:cubicBezTo>
                    <a:cubicBezTo>
                      <a:pt x="119" y="11"/>
                      <a:pt x="121" y="9"/>
                      <a:pt x="123" y="7"/>
                    </a:cubicBezTo>
                    <a:cubicBezTo>
                      <a:pt x="125" y="5"/>
                      <a:pt x="127" y="3"/>
                      <a:pt x="130" y="2"/>
                    </a:cubicBezTo>
                    <a:cubicBezTo>
                      <a:pt x="133" y="1"/>
                      <a:pt x="136" y="0"/>
                      <a:pt x="139" y="0"/>
                    </a:cubicBezTo>
                    <a:cubicBezTo>
                      <a:pt x="141" y="0"/>
                      <a:pt x="143" y="1"/>
                      <a:pt x="145" y="1"/>
                    </a:cubicBezTo>
                    <a:cubicBezTo>
                      <a:pt x="147" y="2"/>
                      <a:pt x="148" y="3"/>
                      <a:pt x="15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sļîḑè">
                <a:extLst>
                  <a:ext uri="{FF2B5EF4-FFF2-40B4-BE49-F238E27FC236}">
                    <a16:creationId xmlns:a16="http://schemas.microsoft.com/office/drawing/2014/main" id="{65F49E48-767B-479C-B76F-5C0D65A663C1}"/>
                  </a:ext>
                </a:extLst>
              </p:cNvPr>
              <p:cNvSpPr/>
              <p:nvPr/>
            </p:nvSpPr>
            <p:spPr bwMode="auto">
              <a:xfrm>
                <a:off x="2190751" y="2551113"/>
                <a:ext cx="1754188" cy="1651000"/>
              </a:xfrm>
              <a:custGeom>
                <a:avLst/>
                <a:gdLst>
                  <a:gd name="T0" fmla="*/ 266 w 532"/>
                  <a:gd name="T1" fmla="*/ 0 h 500"/>
                  <a:gd name="T2" fmla="*/ 532 w 532"/>
                  <a:gd name="T3" fmla="*/ 266 h 500"/>
                  <a:gd name="T4" fmla="*/ 395 w 532"/>
                  <a:gd name="T5" fmla="*/ 500 h 500"/>
                  <a:gd name="T6" fmla="*/ 389 w 532"/>
                  <a:gd name="T7" fmla="*/ 489 h 500"/>
                  <a:gd name="T8" fmla="*/ 521 w 532"/>
                  <a:gd name="T9" fmla="*/ 266 h 500"/>
                  <a:gd name="T10" fmla="*/ 266 w 532"/>
                  <a:gd name="T11" fmla="*/ 12 h 500"/>
                  <a:gd name="T12" fmla="*/ 11 w 532"/>
                  <a:gd name="T13" fmla="*/ 266 h 500"/>
                  <a:gd name="T14" fmla="*/ 144 w 532"/>
                  <a:gd name="T15" fmla="*/ 490 h 500"/>
                  <a:gd name="T16" fmla="*/ 139 w 532"/>
                  <a:gd name="T17" fmla="*/ 500 h 500"/>
                  <a:gd name="T18" fmla="*/ 0 w 532"/>
                  <a:gd name="T19" fmla="*/ 266 h 500"/>
                  <a:gd name="T20" fmla="*/ 266 w 532"/>
                  <a:gd name="T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500">
                    <a:moveTo>
                      <a:pt x="266" y="0"/>
                    </a:moveTo>
                    <a:cubicBezTo>
                      <a:pt x="413" y="0"/>
                      <a:pt x="532" y="120"/>
                      <a:pt x="532" y="266"/>
                    </a:cubicBezTo>
                    <a:cubicBezTo>
                      <a:pt x="532" y="367"/>
                      <a:pt x="477" y="454"/>
                      <a:pt x="395" y="500"/>
                    </a:cubicBezTo>
                    <a:cubicBezTo>
                      <a:pt x="389" y="489"/>
                      <a:pt x="389" y="489"/>
                      <a:pt x="389" y="489"/>
                    </a:cubicBezTo>
                    <a:cubicBezTo>
                      <a:pt x="468" y="446"/>
                      <a:pt x="521" y="362"/>
                      <a:pt x="521" y="266"/>
                    </a:cubicBezTo>
                    <a:cubicBezTo>
                      <a:pt x="521" y="126"/>
                      <a:pt x="407" y="12"/>
                      <a:pt x="266" y="12"/>
                    </a:cubicBezTo>
                    <a:cubicBezTo>
                      <a:pt x="126" y="12"/>
                      <a:pt x="11" y="126"/>
                      <a:pt x="11" y="266"/>
                    </a:cubicBezTo>
                    <a:cubicBezTo>
                      <a:pt x="11" y="363"/>
                      <a:pt x="65" y="447"/>
                      <a:pt x="144" y="490"/>
                    </a:cubicBezTo>
                    <a:cubicBezTo>
                      <a:pt x="139" y="500"/>
                      <a:pt x="139" y="500"/>
                      <a:pt x="139" y="500"/>
                    </a:cubicBezTo>
                    <a:cubicBezTo>
                      <a:pt x="56" y="455"/>
                      <a:pt x="0" y="367"/>
                      <a:pt x="0" y="266"/>
                    </a:cubicBezTo>
                    <a:cubicBezTo>
                      <a:pt x="0" y="120"/>
                      <a:pt x="120" y="0"/>
                      <a:pt x="2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4" name="íšľïḋé">
              <a:extLst>
                <a:ext uri="{FF2B5EF4-FFF2-40B4-BE49-F238E27FC236}">
                  <a16:creationId xmlns:a16="http://schemas.microsoft.com/office/drawing/2014/main" id="{504DD4D4-B6F2-4FDF-A11C-24EBBAF1D5B0}"/>
                </a:ext>
              </a:extLst>
            </p:cNvPr>
            <p:cNvSpPr/>
            <p:nvPr/>
          </p:nvSpPr>
          <p:spPr bwMode="auto">
            <a:xfrm>
              <a:off x="7169402" y="3361464"/>
              <a:ext cx="4000166" cy="237633"/>
            </a:xfrm>
            <a:custGeom>
              <a:avLst/>
              <a:gdLst>
                <a:gd name="T0" fmla="*/ 2 w 1702"/>
                <a:gd name="T1" fmla="*/ 29 h 101"/>
                <a:gd name="T2" fmla="*/ 49 w 1702"/>
                <a:gd name="T3" fmla="*/ 13 h 101"/>
                <a:gd name="T4" fmla="*/ 59 w 1702"/>
                <a:gd name="T5" fmla="*/ 92 h 101"/>
                <a:gd name="T6" fmla="*/ 87 w 1702"/>
                <a:gd name="T7" fmla="*/ 93 h 101"/>
                <a:gd name="T8" fmla="*/ 110 w 1702"/>
                <a:gd name="T9" fmla="*/ 3 h 101"/>
                <a:gd name="T10" fmla="*/ 133 w 1702"/>
                <a:gd name="T11" fmla="*/ 99 h 101"/>
                <a:gd name="T12" fmla="*/ 235 w 1702"/>
                <a:gd name="T13" fmla="*/ 34 h 101"/>
                <a:gd name="T14" fmla="*/ 240 w 1702"/>
                <a:gd name="T15" fmla="*/ 77 h 101"/>
                <a:gd name="T16" fmla="*/ 254 w 1702"/>
                <a:gd name="T17" fmla="*/ 99 h 101"/>
                <a:gd name="T18" fmla="*/ 263 w 1702"/>
                <a:gd name="T19" fmla="*/ 2 h 101"/>
                <a:gd name="T20" fmla="*/ 326 w 1702"/>
                <a:gd name="T21" fmla="*/ 9 h 101"/>
                <a:gd name="T22" fmla="*/ 354 w 1702"/>
                <a:gd name="T23" fmla="*/ 9 h 101"/>
                <a:gd name="T24" fmla="*/ 318 w 1702"/>
                <a:gd name="T25" fmla="*/ 93 h 101"/>
                <a:gd name="T26" fmla="*/ 299 w 1702"/>
                <a:gd name="T27" fmla="*/ 98 h 101"/>
                <a:gd name="T28" fmla="*/ 377 w 1702"/>
                <a:gd name="T29" fmla="*/ 2 h 101"/>
                <a:gd name="T30" fmla="*/ 415 w 1702"/>
                <a:gd name="T31" fmla="*/ 82 h 101"/>
                <a:gd name="T32" fmla="*/ 454 w 1702"/>
                <a:gd name="T33" fmla="*/ 2 h 101"/>
                <a:gd name="T34" fmla="*/ 398 w 1702"/>
                <a:gd name="T35" fmla="*/ 93 h 101"/>
                <a:gd name="T36" fmla="*/ 510 w 1702"/>
                <a:gd name="T37" fmla="*/ 93 h 101"/>
                <a:gd name="T38" fmla="*/ 528 w 1702"/>
                <a:gd name="T39" fmla="*/ 2 h 101"/>
                <a:gd name="T40" fmla="*/ 534 w 1702"/>
                <a:gd name="T41" fmla="*/ 93 h 101"/>
                <a:gd name="T42" fmla="*/ 669 w 1702"/>
                <a:gd name="T43" fmla="*/ 9 h 101"/>
                <a:gd name="T44" fmla="*/ 680 w 1702"/>
                <a:gd name="T45" fmla="*/ 17 h 101"/>
                <a:gd name="T46" fmla="*/ 598 w 1702"/>
                <a:gd name="T47" fmla="*/ 98 h 101"/>
                <a:gd name="T48" fmla="*/ 607 w 1702"/>
                <a:gd name="T49" fmla="*/ 3 h 101"/>
                <a:gd name="T50" fmla="*/ 793 w 1702"/>
                <a:gd name="T51" fmla="*/ 3 h 101"/>
                <a:gd name="T52" fmla="*/ 827 w 1702"/>
                <a:gd name="T53" fmla="*/ 89 h 101"/>
                <a:gd name="T54" fmla="*/ 860 w 1702"/>
                <a:gd name="T55" fmla="*/ 2 h 101"/>
                <a:gd name="T56" fmla="*/ 781 w 1702"/>
                <a:gd name="T57" fmla="*/ 16 h 101"/>
                <a:gd name="T58" fmla="*/ 981 w 1702"/>
                <a:gd name="T59" fmla="*/ 7 h 101"/>
                <a:gd name="T60" fmla="*/ 914 w 1702"/>
                <a:gd name="T61" fmla="*/ 99 h 101"/>
                <a:gd name="T62" fmla="*/ 882 w 1702"/>
                <a:gd name="T63" fmla="*/ 7 h 101"/>
                <a:gd name="T64" fmla="*/ 1006 w 1702"/>
                <a:gd name="T65" fmla="*/ 91 h 101"/>
                <a:gd name="T66" fmla="*/ 1042 w 1702"/>
                <a:gd name="T67" fmla="*/ 2 h 101"/>
                <a:gd name="T68" fmla="*/ 1020 w 1702"/>
                <a:gd name="T69" fmla="*/ 98 h 101"/>
                <a:gd name="T70" fmla="*/ 1054 w 1702"/>
                <a:gd name="T71" fmla="*/ 2 h 101"/>
                <a:gd name="T72" fmla="*/ 1090 w 1702"/>
                <a:gd name="T73" fmla="*/ 15 h 101"/>
                <a:gd name="T74" fmla="*/ 1137 w 1702"/>
                <a:gd name="T75" fmla="*/ 2 h 101"/>
                <a:gd name="T76" fmla="*/ 1173 w 1702"/>
                <a:gd name="T77" fmla="*/ 91 h 101"/>
                <a:gd name="T78" fmla="*/ 1224 w 1702"/>
                <a:gd name="T79" fmla="*/ 2 h 101"/>
                <a:gd name="T80" fmla="*/ 1210 w 1702"/>
                <a:gd name="T81" fmla="*/ 46 h 101"/>
                <a:gd name="T82" fmla="*/ 1211 w 1702"/>
                <a:gd name="T83" fmla="*/ 52 h 101"/>
                <a:gd name="T84" fmla="*/ 1221 w 1702"/>
                <a:gd name="T85" fmla="*/ 98 h 101"/>
                <a:gd name="T86" fmla="*/ 1267 w 1702"/>
                <a:gd name="T87" fmla="*/ 9 h 101"/>
                <a:gd name="T88" fmla="*/ 1333 w 1702"/>
                <a:gd name="T89" fmla="*/ 40 h 101"/>
                <a:gd name="T90" fmla="*/ 1324 w 1702"/>
                <a:gd name="T91" fmla="*/ 96 h 101"/>
                <a:gd name="T92" fmla="*/ 1302 w 1702"/>
                <a:gd name="T93" fmla="*/ 93 h 101"/>
                <a:gd name="T94" fmla="*/ 1318 w 1702"/>
                <a:gd name="T95" fmla="*/ 28 h 101"/>
                <a:gd name="T96" fmla="*/ 1413 w 1702"/>
                <a:gd name="T97" fmla="*/ 88 h 101"/>
                <a:gd name="T98" fmla="*/ 1431 w 1702"/>
                <a:gd name="T99" fmla="*/ 4 h 101"/>
                <a:gd name="T100" fmla="*/ 1407 w 1702"/>
                <a:gd name="T101" fmla="*/ 38 h 101"/>
                <a:gd name="T102" fmla="*/ 1370 w 1702"/>
                <a:gd name="T103" fmla="*/ 73 h 101"/>
                <a:gd name="T104" fmla="*/ 1465 w 1702"/>
                <a:gd name="T105" fmla="*/ 9 h 101"/>
                <a:gd name="T106" fmla="*/ 1491 w 1702"/>
                <a:gd name="T107" fmla="*/ 16 h 101"/>
                <a:gd name="T108" fmla="*/ 1456 w 1702"/>
                <a:gd name="T109" fmla="*/ 99 h 101"/>
                <a:gd name="T110" fmla="*/ 1517 w 1702"/>
                <a:gd name="T111" fmla="*/ 26 h 101"/>
                <a:gd name="T112" fmla="*/ 1586 w 1702"/>
                <a:gd name="T113" fmla="*/ 13 h 101"/>
                <a:gd name="T114" fmla="*/ 1545 w 1702"/>
                <a:gd name="T115" fmla="*/ 98 h 101"/>
                <a:gd name="T116" fmla="*/ 1656 w 1702"/>
                <a:gd name="T117" fmla="*/ 98 h 101"/>
                <a:gd name="T118" fmla="*/ 1610 w 1702"/>
                <a:gd name="T119" fmla="*/ 7 h 101"/>
                <a:gd name="T120" fmla="*/ 1644 w 1702"/>
                <a:gd name="T121" fmla="*/ 12 h 101"/>
                <a:gd name="T122" fmla="*/ 1688 w 1702"/>
                <a:gd name="T12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2" h="101">
                  <a:moveTo>
                    <a:pt x="1" y="66"/>
                  </a:moveTo>
                  <a:cubicBezTo>
                    <a:pt x="11" y="66"/>
                    <a:pt x="11" y="66"/>
                    <a:pt x="11" y="66"/>
                  </a:cubicBezTo>
                  <a:cubicBezTo>
                    <a:pt x="11" y="75"/>
                    <a:pt x="13" y="81"/>
                    <a:pt x="16" y="85"/>
                  </a:cubicBezTo>
                  <a:cubicBezTo>
                    <a:pt x="20" y="90"/>
                    <a:pt x="25" y="92"/>
                    <a:pt x="32" y="92"/>
                  </a:cubicBezTo>
                  <a:cubicBezTo>
                    <a:pt x="37" y="92"/>
                    <a:pt x="41" y="90"/>
                    <a:pt x="44" y="88"/>
                  </a:cubicBezTo>
                  <a:cubicBezTo>
                    <a:pt x="48" y="85"/>
                    <a:pt x="49" y="82"/>
                    <a:pt x="49" y="77"/>
                  </a:cubicBezTo>
                  <a:cubicBezTo>
                    <a:pt x="49" y="74"/>
                    <a:pt x="48" y="71"/>
                    <a:pt x="46" y="68"/>
                  </a:cubicBezTo>
                  <a:cubicBezTo>
                    <a:pt x="44" y="66"/>
                    <a:pt x="39" y="63"/>
                    <a:pt x="31" y="60"/>
                  </a:cubicBezTo>
                  <a:cubicBezTo>
                    <a:pt x="20" y="55"/>
                    <a:pt x="12" y="51"/>
                    <a:pt x="8" y="46"/>
                  </a:cubicBezTo>
                  <a:cubicBezTo>
                    <a:pt x="4" y="41"/>
                    <a:pt x="2" y="36"/>
                    <a:pt x="2" y="29"/>
                  </a:cubicBezTo>
                  <a:cubicBezTo>
                    <a:pt x="2" y="20"/>
                    <a:pt x="5" y="13"/>
                    <a:pt x="11" y="8"/>
                  </a:cubicBezTo>
                  <a:cubicBezTo>
                    <a:pt x="17" y="2"/>
                    <a:pt x="25" y="0"/>
                    <a:pt x="34" y="0"/>
                  </a:cubicBezTo>
                  <a:cubicBezTo>
                    <a:pt x="38" y="0"/>
                    <a:pt x="42" y="0"/>
                    <a:pt x="47" y="1"/>
                  </a:cubicBezTo>
                  <a:cubicBezTo>
                    <a:pt x="51" y="1"/>
                    <a:pt x="56" y="2"/>
                    <a:pt x="62" y="3"/>
                  </a:cubicBezTo>
                  <a:cubicBezTo>
                    <a:pt x="62" y="4"/>
                    <a:pt x="62" y="4"/>
                    <a:pt x="62" y="4"/>
                  </a:cubicBezTo>
                  <a:cubicBezTo>
                    <a:pt x="62" y="9"/>
                    <a:pt x="62" y="14"/>
                    <a:pt x="62" y="17"/>
                  </a:cubicBezTo>
                  <a:cubicBezTo>
                    <a:pt x="62" y="19"/>
                    <a:pt x="62" y="23"/>
                    <a:pt x="62" y="29"/>
                  </a:cubicBezTo>
                  <a:cubicBezTo>
                    <a:pt x="62" y="29"/>
                    <a:pt x="62" y="29"/>
                    <a:pt x="62" y="29"/>
                  </a:cubicBezTo>
                  <a:cubicBezTo>
                    <a:pt x="54" y="29"/>
                    <a:pt x="54" y="29"/>
                    <a:pt x="54" y="29"/>
                  </a:cubicBezTo>
                  <a:cubicBezTo>
                    <a:pt x="54" y="22"/>
                    <a:pt x="53" y="17"/>
                    <a:pt x="49" y="13"/>
                  </a:cubicBezTo>
                  <a:cubicBezTo>
                    <a:pt x="46" y="10"/>
                    <a:pt x="42" y="8"/>
                    <a:pt x="36" y="8"/>
                  </a:cubicBezTo>
                  <a:cubicBezTo>
                    <a:pt x="31" y="8"/>
                    <a:pt x="27" y="9"/>
                    <a:pt x="25" y="11"/>
                  </a:cubicBezTo>
                  <a:cubicBezTo>
                    <a:pt x="22" y="14"/>
                    <a:pt x="21" y="17"/>
                    <a:pt x="21" y="21"/>
                  </a:cubicBezTo>
                  <a:cubicBezTo>
                    <a:pt x="21" y="24"/>
                    <a:pt x="22" y="27"/>
                    <a:pt x="24" y="30"/>
                  </a:cubicBezTo>
                  <a:cubicBezTo>
                    <a:pt x="26" y="32"/>
                    <a:pt x="31" y="35"/>
                    <a:pt x="39" y="38"/>
                  </a:cubicBezTo>
                  <a:cubicBezTo>
                    <a:pt x="40" y="38"/>
                    <a:pt x="41" y="39"/>
                    <a:pt x="43" y="40"/>
                  </a:cubicBezTo>
                  <a:cubicBezTo>
                    <a:pt x="51" y="43"/>
                    <a:pt x="57" y="46"/>
                    <a:pt x="60" y="49"/>
                  </a:cubicBezTo>
                  <a:cubicBezTo>
                    <a:pt x="63" y="51"/>
                    <a:pt x="65" y="55"/>
                    <a:pt x="66" y="58"/>
                  </a:cubicBezTo>
                  <a:cubicBezTo>
                    <a:pt x="68" y="61"/>
                    <a:pt x="69" y="65"/>
                    <a:pt x="69" y="69"/>
                  </a:cubicBezTo>
                  <a:cubicBezTo>
                    <a:pt x="69" y="79"/>
                    <a:pt x="65" y="86"/>
                    <a:pt x="59" y="92"/>
                  </a:cubicBezTo>
                  <a:cubicBezTo>
                    <a:pt x="53" y="98"/>
                    <a:pt x="44" y="101"/>
                    <a:pt x="33" y="101"/>
                  </a:cubicBezTo>
                  <a:cubicBezTo>
                    <a:pt x="27" y="101"/>
                    <a:pt x="21" y="100"/>
                    <a:pt x="16" y="99"/>
                  </a:cubicBezTo>
                  <a:cubicBezTo>
                    <a:pt x="11" y="98"/>
                    <a:pt x="5" y="96"/>
                    <a:pt x="0" y="93"/>
                  </a:cubicBezTo>
                  <a:cubicBezTo>
                    <a:pt x="1" y="90"/>
                    <a:pt x="1" y="87"/>
                    <a:pt x="1" y="83"/>
                  </a:cubicBezTo>
                  <a:cubicBezTo>
                    <a:pt x="1" y="80"/>
                    <a:pt x="1" y="77"/>
                    <a:pt x="1" y="73"/>
                  </a:cubicBezTo>
                  <a:cubicBezTo>
                    <a:pt x="1" y="71"/>
                    <a:pt x="1" y="70"/>
                    <a:pt x="1" y="69"/>
                  </a:cubicBezTo>
                  <a:cubicBezTo>
                    <a:pt x="1" y="68"/>
                    <a:pt x="1" y="67"/>
                    <a:pt x="1" y="66"/>
                  </a:cubicBezTo>
                  <a:cubicBezTo>
                    <a:pt x="1" y="66"/>
                    <a:pt x="1" y="66"/>
                    <a:pt x="1" y="66"/>
                  </a:cubicBezTo>
                  <a:close/>
                  <a:moveTo>
                    <a:pt x="87" y="99"/>
                  </a:moveTo>
                  <a:cubicBezTo>
                    <a:pt x="87" y="93"/>
                    <a:pt x="87" y="93"/>
                    <a:pt x="87" y="93"/>
                  </a:cubicBezTo>
                  <a:cubicBezTo>
                    <a:pt x="88" y="93"/>
                    <a:pt x="88" y="93"/>
                    <a:pt x="88" y="93"/>
                  </a:cubicBezTo>
                  <a:cubicBezTo>
                    <a:pt x="93" y="93"/>
                    <a:pt x="95" y="92"/>
                    <a:pt x="97" y="91"/>
                  </a:cubicBezTo>
                  <a:cubicBezTo>
                    <a:pt x="98" y="89"/>
                    <a:pt x="99" y="86"/>
                    <a:pt x="99" y="81"/>
                  </a:cubicBezTo>
                  <a:cubicBezTo>
                    <a:pt x="99" y="16"/>
                    <a:pt x="99" y="16"/>
                    <a:pt x="99" y="16"/>
                  </a:cubicBezTo>
                  <a:cubicBezTo>
                    <a:pt x="99" y="13"/>
                    <a:pt x="98" y="11"/>
                    <a:pt x="97" y="9"/>
                  </a:cubicBezTo>
                  <a:cubicBezTo>
                    <a:pt x="95" y="8"/>
                    <a:pt x="93" y="7"/>
                    <a:pt x="89" y="7"/>
                  </a:cubicBezTo>
                  <a:cubicBezTo>
                    <a:pt x="87" y="7"/>
                    <a:pt x="87" y="7"/>
                    <a:pt x="87" y="7"/>
                  </a:cubicBezTo>
                  <a:cubicBezTo>
                    <a:pt x="87" y="2"/>
                    <a:pt x="87" y="2"/>
                    <a:pt x="87" y="2"/>
                  </a:cubicBezTo>
                  <a:cubicBezTo>
                    <a:pt x="91" y="2"/>
                    <a:pt x="95" y="2"/>
                    <a:pt x="99" y="2"/>
                  </a:cubicBezTo>
                  <a:cubicBezTo>
                    <a:pt x="103" y="3"/>
                    <a:pt x="107" y="3"/>
                    <a:pt x="110" y="3"/>
                  </a:cubicBezTo>
                  <a:cubicBezTo>
                    <a:pt x="114" y="3"/>
                    <a:pt x="118" y="3"/>
                    <a:pt x="122" y="2"/>
                  </a:cubicBezTo>
                  <a:cubicBezTo>
                    <a:pt x="126" y="2"/>
                    <a:pt x="129" y="2"/>
                    <a:pt x="133" y="2"/>
                  </a:cubicBezTo>
                  <a:cubicBezTo>
                    <a:pt x="133" y="7"/>
                    <a:pt x="133" y="7"/>
                    <a:pt x="133" y="7"/>
                  </a:cubicBezTo>
                  <a:cubicBezTo>
                    <a:pt x="129" y="7"/>
                    <a:pt x="126" y="8"/>
                    <a:pt x="125" y="9"/>
                  </a:cubicBezTo>
                  <a:cubicBezTo>
                    <a:pt x="123" y="10"/>
                    <a:pt x="122" y="12"/>
                    <a:pt x="122" y="16"/>
                  </a:cubicBezTo>
                  <a:cubicBezTo>
                    <a:pt x="122" y="81"/>
                    <a:pt x="122" y="81"/>
                    <a:pt x="122" y="81"/>
                  </a:cubicBezTo>
                  <a:cubicBezTo>
                    <a:pt x="122" y="86"/>
                    <a:pt x="123" y="89"/>
                    <a:pt x="124" y="91"/>
                  </a:cubicBezTo>
                  <a:cubicBezTo>
                    <a:pt x="126" y="92"/>
                    <a:pt x="128" y="93"/>
                    <a:pt x="133" y="93"/>
                  </a:cubicBezTo>
                  <a:cubicBezTo>
                    <a:pt x="133" y="93"/>
                    <a:pt x="133" y="93"/>
                    <a:pt x="133" y="93"/>
                  </a:cubicBezTo>
                  <a:cubicBezTo>
                    <a:pt x="133" y="99"/>
                    <a:pt x="133" y="99"/>
                    <a:pt x="133" y="99"/>
                  </a:cubicBezTo>
                  <a:cubicBezTo>
                    <a:pt x="130" y="98"/>
                    <a:pt x="126" y="98"/>
                    <a:pt x="122" y="98"/>
                  </a:cubicBezTo>
                  <a:cubicBezTo>
                    <a:pt x="118" y="98"/>
                    <a:pt x="114" y="98"/>
                    <a:pt x="110" y="98"/>
                  </a:cubicBezTo>
                  <a:cubicBezTo>
                    <a:pt x="107" y="98"/>
                    <a:pt x="104" y="98"/>
                    <a:pt x="100" y="98"/>
                  </a:cubicBezTo>
                  <a:cubicBezTo>
                    <a:pt x="96" y="98"/>
                    <a:pt x="92" y="98"/>
                    <a:pt x="87" y="99"/>
                  </a:cubicBezTo>
                  <a:cubicBezTo>
                    <a:pt x="87" y="99"/>
                    <a:pt x="87" y="99"/>
                    <a:pt x="87" y="99"/>
                  </a:cubicBezTo>
                  <a:close/>
                  <a:moveTo>
                    <a:pt x="236" y="4"/>
                  </a:moveTo>
                  <a:cubicBezTo>
                    <a:pt x="236" y="8"/>
                    <a:pt x="235" y="11"/>
                    <a:pt x="235" y="14"/>
                  </a:cubicBezTo>
                  <a:cubicBezTo>
                    <a:pt x="235" y="17"/>
                    <a:pt x="235" y="20"/>
                    <a:pt x="235" y="23"/>
                  </a:cubicBezTo>
                  <a:cubicBezTo>
                    <a:pt x="235" y="24"/>
                    <a:pt x="235" y="26"/>
                    <a:pt x="235" y="27"/>
                  </a:cubicBezTo>
                  <a:cubicBezTo>
                    <a:pt x="235" y="29"/>
                    <a:pt x="235" y="31"/>
                    <a:pt x="235" y="34"/>
                  </a:cubicBezTo>
                  <a:cubicBezTo>
                    <a:pt x="227" y="34"/>
                    <a:pt x="227" y="34"/>
                    <a:pt x="227" y="34"/>
                  </a:cubicBezTo>
                  <a:cubicBezTo>
                    <a:pt x="226" y="25"/>
                    <a:pt x="224" y="18"/>
                    <a:pt x="220" y="14"/>
                  </a:cubicBezTo>
                  <a:cubicBezTo>
                    <a:pt x="216" y="10"/>
                    <a:pt x="211" y="7"/>
                    <a:pt x="205" y="7"/>
                  </a:cubicBezTo>
                  <a:cubicBezTo>
                    <a:pt x="195" y="7"/>
                    <a:pt x="188" y="11"/>
                    <a:pt x="183" y="18"/>
                  </a:cubicBezTo>
                  <a:cubicBezTo>
                    <a:pt x="178" y="25"/>
                    <a:pt x="175" y="35"/>
                    <a:pt x="175" y="47"/>
                  </a:cubicBezTo>
                  <a:cubicBezTo>
                    <a:pt x="175" y="60"/>
                    <a:pt x="178" y="71"/>
                    <a:pt x="184" y="78"/>
                  </a:cubicBezTo>
                  <a:cubicBezTo>
                    <a:pt x="189" y="86"/>
                    <a:pt x="197" y="90"/>
                    <a:pt x="206" y="90"/>
                  </a:cubicBezTo>
                  <a:cubicBezTo>
                    <a:pt x="211" y="90"/>
                    <a:pt x="216" y="89"/>
                    <a:pt x="220" y="86"/>
                  </a:cubicBezTo>
                  <a:cubicBezTo>
                    <a:pt x="224" y="83"/>
                    <a:pt x="229" y="79"/>
                    <a:pt x="233" y="73"/>
                  </a:cubicBezTo>
                  <a:cubicBezTo>
                    <a:pt x="240" y="77"/>
                    <a:pt x="240" y="77"/>
                    <a:pt x="240" y="77"/>
                  </a:cubicBezTo>
                  <a:cubicBezTo>
                    <a:pt x="234" y="85"/>
                    <a:pt x="229" y="91"/>
                    <a:pt x="222" y="95"/>
                  </a:cubicBezTo>
                  <a:cubicBezTo>
                    <a:pt x="215" y="99"/>
                    <a:pt x="208" y="101"/>
                    <a:pt x="199" y="101"/>
                  </a:cubicBezTo>
                  <a:cubicBezTo>
                    <a:pt x="184" y="101"/>
                    <a:pt x="172" y="96"/>
                    <a:pt x="164" y="87"/>
                  </a:cubicBezTo>
                  <a:cubicBezTo>
                    <a:pt x="155" y="78"/>
                    <a:pt x="151" y="66"/>
                    <a:pt x="151" y="50"/>
                  </a:cubicBezTo>
                  <a:cubicBezTo>
                    <a:pt x="151" y="35"/>
                    <a:pt x="156" y="23"/>
                    <a:pt x="165" y="14"/>
                  </a:cubicBezTo>
                  <a:cubicBezTo>
                    <a:pt x="175" y="4"/>
                    <a:pt x="187" y="0"/>
                    <a:pt x="203" y="0"/>
                  </a:cubicBezTo>
                  <a:cubicBezTo>
                    <a:pt x="209" y="0"/>
                    <a:pt x="218" y="1"/>
                    <a:pt x="233" y="4"/>
                  </a:cubicBezTo>
                  <a:cubicBezTo>
                    <a:pt x="234" y="4"/>
                    <a:pt x="235" y="4"/>
                    <a:pt x="236" y="4"/>
                  </a:cubicBezTo>
                  <a:cubicBezTo>
                    <a:pt x="236" y="4"/>
                    <a:pt x="236" y="4"/>
                    <a:pt x="236" y="4"/>
                  </a:cubicBezTo>
                  <a:close/>
                  <a:moveTo>
                    <a:pt x="254" y="99"/>
                  </a:moveTo>
                  <a:cubicBezTo>
                    <a:pt x="254" y="93"/>
                    <a:pt x="254" y="93"/>
                    <a:pt x="254" y="93"/>
                  </a:cubicBezTo>
                  <a:cubicBezTo>
                    <a:pt x="255" y="93"/>
                    <a:pt x="255" y="93"/>
                    <a:pt x="255" y="93"/>
                  </a:cubicBezTo>
                  <a:cubicBezTo>
                    <a:pt x="259" y="93"/>
                    <a:pt x="262" y="92"/>
                    <a:pt x="263" y="91"/>
                  </a:cubicBezTo>
                  <a:cubicBezTo>
                    <a:pt x="265" y="89"/>
                    <a:pt x="265" y="86"/>
                    <a:pt x="265" y="81"/>
                  </a:cubicBezTo>
                  <a:cubicBezTo>
                    <a:pt x="265" y="16"/>
                    <a:pt x="265" y="16"/>
                    <a:pt x="265" y="16"/>
                  </a:cubicBezTo>
                  <a:cubicBezTo>
                    <a:pt x="265" y="13"/>
                    <a:pt x="265" y="11"/>
                    <a:pt x="263" y="9"/>
                  </a:cubicBezTo>
                  <a:cubicBezTo>
                    <a:pt x="262" y="8"/>
                    <a:pt x="259" y="7"/>
                    <a:pt x="256" y="7"/>
                  </a:cubicBezTo>
                  <a:cubicBezTo>
                    <a:pt x="254" y="7"/>
                    <a:pt x="254" y="7"/>
                    <a:pt x="254" y="7"/>
                  </a:cubicBezTo>
                  <a:cubicBezTo>
                    <a:pt x="254" y="2"/>
                    <a:pt x="254" y="2"/>
                    <a:pt x="254" y="2"/>
                  </a:cubicBezTo>
                  <a:cubicBezTo>
                    <a:pt x="257" y="2"/>
                    <a:pt x="260" y="2"/>
                    <a:pt x="263" y="2"/>
                  </a:cubicBezTo>
                  <a:cubicBezTo>
                    <a:pt x="267" y="3"/>
                    <a:pt x="271" y="3"/>
                    <a:pt x="277" y="3"/>
                  </a:cubicBezTo>
                  <a:cubicBezTo>
                    <a:pt x="282" y="3"/>
                    <a:pt x="286" y="3"/>
                    <a:pt x="290" y="2"/>
                  </a:cubicBezTo>
                  <a:cubicBezTo>
                    <a:pt x="294" y="2"/>
                    <a:pt x="297" y="2"/>
                    <a:pt x="299" y="2"/>
                  </a:cubicBezTo>
                  <a:cubicBezTo>
                    <a:pt x="299" y="7"/>
                    <a:pt x="299" y="7"/>
                    <a:pt x="299" y="7"/>
                  </a:cubicBezTo>
                  <a:cubicBezTo>
                    <a:pt x="295" y="7"/>
                    <a:pt x="292" y="8"/>
                    <a:pt x="291" y="9"/>
                  </a:cubicBezTo>
                  <a:cubicBezTo>
                    <a:pt x="289" y="10"/>
                    <a:pt x="288" y="12"/>
                    <a:pt x="288" y="16"/>
                  </a:cubicBezTo>
                  <a:cubicBezTo>
                    <a:pt x="288" y="43"/>
                    <a:pt x="288" y="43"/>
                    <a:pt x="288" y="43"/>
                  </a:cubicBezTo>
                  <a:cubicBezTo>
                    <a:pt x="329" y="43"/>
                    <a:pt x="329" y="43"/>
                    <a:pt x="329" y="43"/>
                  </a:cubicBezTo>
                  <a:cubicBezTo>
                    <a:pt x="329" y="16"/>
                    <a:pt x="329" y="16"/>
                    <a:pt x="329" y="16"/>
                  </a:cubicBezTo>
                  <a:cubicBezTo>
                    <a:pt x="329" y="13"/>
                    <a:pt x="328" y="10"/>
                    <a:pt x="326" y="9"/>
                  </a:cubicBezTo>
                  <a:cubicBezTo>
                    <a:pt x="325" y="8"/>
                    <a:pt x="322" y="7"/>
                    <a:pt x="318" y="7"/>
                  </a:cubicBezTo>
                  <a:cubicBezTo>
                    <a:pt x="317" y="7"/>
                    <a:pt x="317" y="7"/>
                    <a:pt x="317" y="7"/>
                  </a:cubicBezTo>
                  <a:cubicBezTo>
                    <a:pt x="317" y="2"/>
                    <a:pt x="317" y="2"/>
                    <a:pt x="317" y="2"/>
                  </a:cubicBezTo>
                  <a:cubicBezTo>
                    <a:pt x="321" y="2"/>
                    <a:pt x="324" y="2"/>
                    <a:pt x="328" y="2"/>
                  </a:cubicBezTo>
                  <a:cubicBezTo>
                    <a:pt x="331" y="3"/>
                    <a:pt x="336" y="3"/>
                    <a:pt x="340" y="3"/>
                  </a:cubicBezTo>
                  <a:cubicBezTo>
                    <a:pt x="345" y="3"/>
                    <a:pt x="349" y="3"/>
                    <a:pt x="352" y="2"/>
                  </a:cubicBezTo>
                  <a:cubicBezTo>
                    <a:pt x="356" y="2"/>
                    <a:pt x="359" y="2"/>
                    <a:pt x="362" y="2"/>
                  </a:cubicBezTo>
                  <a:cubicBezTo>
                    <a:pt x="362" y="7"/>
                    <a:pt x="362" y="7"/>
                    <a:pt x="362" y="7"/>
                  </a:cubicBezTo>
                  <a:cubicBezTo>
                    <a:pt x="361" y="7"/>
                    <a:pt x="361" y="7"/>
                    <a:pt x="361" y="7"/>
                  </a:cubicBezTo>
                  <a:cubicBezTo>
                    <a:pt x="357" y="7"/>
                    <a:pt x="355" y="8"/>
                    <a:pt x="354" y="9"/>
                  </a:cubicBezTo>
                  <a:cubicBezTo>
                    <a:pt x="352" y="11"/>
                    <a:pt x="351" y="13"/>
                    <a:pt x="351" y="16"/>
                  </a:cubicBezTo>
                  <a:cubicBezTo>
                    <a:pt x="351" y="81"/>
                    <a:pt x="351" y="81"/>
                    <a:pt x="351" y="81"/>
                  </a:cubicBezTo>
                  <a:cubicBezTo>
                    <a:pt x="351" y="86"/>
                    <a:pt x="352" y="89"/>
                    <a:pt x="354" y="90"/>
                  </a:cubicBezTo>
                  <a:cubicBezTo>
                    <a:pt x="355" y="92"/>
                    <a:pt x="358" y="93"/>
                    <a:pt x="362" y="93"/>
                  </a:cubicBezTo>
                  <a:cubicBezTo>
                    <a:pt x="362" y="99"/>
                    <a:pt x="362" y="99"/>
                    <a:pt x="362" y="99"/>
                  </a:cubicBezTo>
                  <a:cubicBezTo>
                    <a:pt x="358" y="98"/>
                    <a:pt x="354" y="98"/>
                    <a:pt x="350" y="98"/>
                  </a:cubicBezTo>
                  <a:cubicBezTo>
                    <a:pt x="346" y="98"/>
                    <a:pt x="343" y="98"/>
                    <a:pt x="340" y="98"/>
                  </a:cubicBezTo>
                  <a:cubicBezTo>
                    <a:pt x="338" y="98"/>
                    <a:pt x="336" y="98"/>
                    <a:pt x="332" y="98"/>
                  </a:cubicBezTo>
                  <a:cubicBezTo>
                    <a:pt x="328" y="98"/>
                    <a:pt x="323" y="98"/>
                    <a:pt x="318" y="99"/>
                  </a:cubicBezTo>
                  <a:cubicBezTo>
                    <a:pt x="318" y="93"/>
                    <a:pt x="318" y="93"/>
                    <a:pt x="318" y="93"/>
                  </a:cubicBezTo>
                  <a:cubicBezTo>
                    <a:pt x="318" y="93"/>
                    <a:pt x="318" y="93"/>
                    <a:pt x="318" y="93"/>
                  </a:cubicBezTo>
                  <a:cubicBezTo>
                    <a:pt x="323" y="93"/>
                    <a:pt x="325" y="92"/>
                    <a:pt x="327" y="91"/>
                  </a:cubicBezTo>
                  <a:cubicBezTo>
                    <a:pt x="328" y="89"/>
                    <a:pt x="329" y="86"/>
                    <a:pt x="329" y="81"/>
                  </a:cubicBezTo>
                  <a:cubicBezTo>
                    <a:pt x="329" y="50"/>
                    <a:pt x="329" y="50"/>
                    <a:pt x="329" y="50"/>
                  </a:cubicBezTo>
                  <a:cubicBezTo>
                    <a:pt x="288" y="50"/>
                    <a:pt x="288" y="50"/>
                    <a:pt x="288" y="50"/>
                  </a:cubicBezTo>
                  <a:cubicBezTo>
                    <a:pt x="288" y="81"/>
                    <a:pt x="288" y="81"/>
                    <a:pt x="288" y="81"/>
                  </a:cubicBezTo>
                  <a:cubicBezTo>
                    <a:pt x="288" y="86"/>
                    <a:pt x="289" y="89"/>
                    <a:pt x="290" y="91"/>
                  </a:cubicBezTo>
                  <a:cubicBezTo>
                    <a:pt x="292" y="92"/>
                    <a:pt x="294" y="93"/>
                    <a:pt x="299" y="93"/>
                  </a:cubicBezTo>
                  <a:cubicBezTo>
                    <a:pt x="299" y="93"/>
                    <a:pt x="299" y="93"/>
                    <a:pt x="299" y="93"/>
                  </a:cubicBezTo>
                  <a:cubicBezTo>
                    <a:pt x="299" y="98"/>
                    <a:pt x="299" y="98"/>
                    <a:pt x="299" y="98"/>
                  </a:cubicBezTo>
                  <a:cubicBezTo>
                    <a:pt x="294" y="98"/>
                    <a:pt x="290" y="98"/>
                    <a:pt x="286" y="98"/>
                  </a:cubicBezTo>
                  <a:cubicBezTo>
                    <a:pt x="282" y="98"/>
                    <a:pt x="279" y="98"/>
                    <a:pt x="277" y="98"/>
                  </a:cubicBezTo>
                  <a:cubicBezTo>
                    <a:pt x="273" y="98"/>
                    <a:pt x="270" y="98"/>
                    <a:pt x="266" y="98"/>
                  </a:cubicBezTo>
                  <a:cubicBezTo>
                    <a:pt x="262" y="98"/>
                    <a:pt x="258" y="98"/>
                    <a:pt x="254" y="99"/>
                  </a:cubicBezTo>
                  <a:cubicBezTo>
                    <a:pt x="254" y="99"/>
                    <a:pt x="254" y="99"/>
                    <a:pt x="254" y="99"/>
                  </a:cubicBezTo>
                  <a:close/>
                  <a:moveTo>
                    <a:pt x="388" y="16"/>
                  </a:moveTo>
                  <a:cubicBezTo>
                    <a:pt x="388" y="13"/>
                    <a:pt x="387" y="11"/>
                    <a:pt x="386" y="9"/>
                  </a:cubicBezTo>
                  <a:cubicBezTo>
                    <a:pt x="384" y="8"/>
                    <a:pt x="382" y="7"/>
                    <a:pt x="378" y="7"/>
                  </a:cubicBezTo>
                  <a:cubicBezTo>
                    <a:pt x="377" y="7"/>
                    <a:pt x="377" y="7"/>
                    <a:pt x="377" y="7"/>
                  </a:cubicBezTo>
                  <a:cubicBezTo>
                    <a:pt x="377" y="2"/>
                    <a:pt x="377" y="2"/>
                    <a:pt x="377" y="2"/>
                  </a:cubicBezTo>
                  <a:cubicBezTo>
                    <a:pt x="382" y="2"/>
                    <a:pt x="386" y="2"/>
                    <a:pt x="390" y="3"/>
                  </a:cubicBezTo>
                  <a:cubicBezTo>
                    <a:pt x="393" y="3"/>
                    <a:pt x="397" y="3"/>
                    <a:pt x="400" y="3"/>
                  </a:cubicBezTo>
                  <a:cubicBezTo>
                    <a:pt x="403" y="3"/>
                    <a:pt x="406" y="3"/>
                    <a:pt x="410" y="3"/>
                  </a:cubicBezTo>
                  <a:cubicBezTo>
                    <a:pt x="414" y="2"/>
                    <a:pt x="418" y="2"/>
                    <a:pt x="423" y="2"/>
                  </a:cubicBezTo>
                  <a:cubicBezTo>
                    <a:pt x="423" y="7"/>
                    <a:pt x="423" y="7"/>
                    <a:pt x="423" y="7"/>
                  </a:cubicBezTo>
                  <a:cubicBezTo>
                    <a:pt x="418" y="7"/>
                    <a:pt x="415" y="8"/>
                    <a:pt x="414" y="9"/>
                  </a:cubicBezTo>
                  <a:cubicBezTo>
                    <a:pt x="412" y="10"/>
                    <a:pt x="411" y="12"/>
                    <a:pt x="411" y="16"/>
                  </a:cubicBezTo>
                  <a:cubicBezTo>
                    <a:pt x="411" y="60"/>
                    <a:pt x="411" y="60"/>
                    <a:pt x="411" y="60"/>
                  </a:cubicBezTo>
                  <a:cubicBezTo>
                    <a:pt x="411" y="67"/>
                    <a:pt x="412" y="72"/>
                    <a:pt x="412" y="75"/>
                  </a:cubicBezTo>
                  <a:cubicBezTo>
                    <a:pt x="413" y="78"/>
                    <a:pt x="414" y="80"/>
                    <a:pt x="415" y="82"/>
                  </a:cubicBezTo>
                  <a:cubicBezTo>
                    <a:pt x="417" y="84"/>
                    <a:pt x="420" y="86"/>
                    <a:pt x="423" y="88"/>
                  </a:cubicBezTo>
                  <a:cubicBezTo>
                    <a:pt x="426" y="89"/>
                    <a:pt x="430" y="89"/>
                    <a:pt x="434" y="89"/>
                  </a:cubicBezTo>
                  <a:cubicBezTo>
                    <a:pt x="442" y="89"/>
                    <a:pt x="448" y="87"/>
                    <a:pt x="452" y="83"/>
                  </a:cubicBezTo>
                  <a:cubicBezTo>
                    <a:pt x="456" y="78"/>
                    <a:pt x="457" y="70"/>
                    <a:pt x="457" y="60"/>
                  </a:cubicBezTo>
                  <a:cubicBezTo>
                    <a:pt x="457" y="59"/>
                    <a:pt x="457" y="59"/>
                    <a:pt x="457" y="59"/>
                  </a:cubicBezTo>
                  <a:cubicBezTo>
                    <a:pt x="457" y="18"/>
                    <a:pt x="457" y="18"/>
                    <a:pt x="457" y="18"/>
                  </a:cubicBezTo>
                  <a:cubicBezTo>
                    <a:pt x="457" y="14"/>
                    <a:pt x="457" y="11"/>
                    <a:pt x="455" y="9"/>
                  </a:cubicBezTo>
                  <a:cubicBezTo>
                    <a:pt x="454" y="8"/>
                    <a:pt x="451" y="7"/>
                    <a:pt x="446" y="7"/>
                  </a:cubicBezTo>
                  <a:cubicBezTo>
                    <a:pt x="446" y="2"/>
                    <a:pt x="446" y="2"/>
                    <a:pt x="446" y="2"/>
                  </a:cubicBezTo>
                  <a:cubicBezTo>
                    <a:pt x="449" y="2"/>
                    <a:pt x="452" y="2"/>
                    <a:pt x="454" y="2"/>
                  </a:cubicBezTo>
                  <a:cubicBezTo>
                    <a:pt x="456" y="2"/>
                    <a:pt x="458" y="3"/>
                    <a:pt x="460" y="3"/>
                  </a:cubicBezTo>
                  <a:cubicBezTo>
                    <a:pt x="462" y="3"/>
                    <a:pt x="465" y="2"/>
                    <a:pt x="467" y="2"/>
                  </a:cubicBezTo>
                  <a:cubicBezTo>
                    <a:pt x="469" y="2"/>
                    <a:pt x="472" y="2"/>
                    <a:pt x="474" y="2"/>
                  </a:cubicBezTo>
                  <a:cubicBezTo>
                    <a:pt x="474" y="7"/>
                    <a:pt x="474" y="7"/>
                    <a:pt x="474" y="7"/>
                  </a:cubicBezTo>
                  <a:cubicBezTo>
                    <a:pt x="471" y="7"/>
                    <a:pt x="469" y="8"/>
                    <a:pt x="468" y="9"/>
                  </a:cubicBezTo>
                  <a:cubicBezTo>
                    <a:pt x="467" y="10"/>
                    <a:pt x="466" y="13"/>
                    <a:pt x="466" y="18"/>
                  </a:cubicBezTo>
                  <a:cubicBezTo>
                    <a:pt x="465" y="62"/>
                    <a:pt x="465" y="62"/>
                    <a:pt x="465" y="62"/>
                  </a:cubicBezTo>
                  <a:cubicBezTo>
                    <a:pt x="465" y="76"/>
                    <a:pt x="462" y="86"/>
                    <a:pt x="456" y="92"/>
                  </a:cubicBezTo>
                  <a:cubicBezTo>
                    <a:pt x="450" y="98"/>
                    <a:pt x="440" y="101"/>
                    <a:pt x="427" y="101"/>
                  </a:cubicBezTo>
                  <a:cubicBezTo>
                    <a:pt x="414" y="101"/>
                    <a:pt x="405" y="98"/>
                    <a:pt x="398" y="93"/>
                  </a:cubicBezTo>
                  <a:cubicBezTo>
                    <a:pt x="391" y="87"/>
                    <a:pt x="388" y="79"/>
                    <a:pt x="388" y="69"/>
                  </a:cubicBezTo>
                  <a:cubicBezTo>
                    <a:pt x="388" y="16"/>
                    <a:pt x="388" y="16"/>
                    <a:pt x="388" y="16"/>
                  </a:cubicBezTo>
                  <a:close/>
                  <a:moveTo>
                    <a:pt x="524" y="27"/>
                  </a:moveTo>
                  <a:cubicBezTo>
                    <a:pt x="511" y="60"/>
                    <a:pt x="511" y="60"/>
                    <a:pt x="511" y="60"/>
                  </a:cubicBezTo>
                  <a:cubicBezTo>
                    <a:pt x="536" y="60"/>
                    <a:pt x="536" y="60"/>
                    <a:pt x="536" y="60"/>
                  </a:cubicBezTo>
                  <a:cubicBezTo>
                    <a:pt x="524" y="27"/>
                    <a:pt x="524" y="27"/>
                    <a:pt x="524" y="27"/>
                  </a:cubicBezTo>
                  <a:close/>
                  <a:moveTo>
                    <a:pt x="501" y="84"/>
                  </a:moveTo>
                  <a:cubicBezTo>
                    <a:pt x="500" y="85"/>
                    <a:pt x="500" y="86"/>
                    <a:pt x="500" y="86"/>
                  </a:cubicBezTo>
                  <a:cubicBezTo>
                    <a:pt x="500" y="87"/>
                    <a:pt x="500" y="88"/>
                    <a:pt x="500" y="88"/>
                  </a:cubicBezTo>
                  <a:cubicBezTo>
                    <a:pt x="500" y="91"/>
                    <a:pt x="503" y="92"/>
                    <a:pt x="510" y="93"/>
                  </a:cubicBezTo>
                  <a:cubicBezTo>
                    <a:pt x="510" y="93"/>
                    <a:pt x="510" y="93"/>
                    <a:pt x="510" y="93"/>
                  </a:cubicBezTo>
                  <a:cubicBezTo>
                    <a:pt x="510" y="99"/>
                    <a:pt x="510" y="99"/>
                    <a:pt x="510" y="99"/>
                  </a:cubicBezTo>
                  <a:cubicBezTo>
                    <a:pt x="507" y="98"/>
                    <a:pt x="505" y="98"/>
                    <a:pt x="502" y="98"/>
                  </a:cubicBezTo>
                  <a:cubicBezTo>
                    <a:pt x="499" y="98"/>
                    <a:pt x="497" y="98"/>
                    <a:pt x="495" y="98"/>
                  </a:cubicBezTo>
                  <a:cubicBezTo>
                    <a:pt x="493" y="98"/>
                    <a:pt x="492" y="98"/>
                    <a:pt x="490" y="98"/>
                  </a:cubicBezTo>
                  <a:cubicBezTo>
                    <a:pt x="488" y="98"/>
                    <a:pt x="484" y="98"/>
                    <a:pt x="480" y="99"/>
                  </a:cubicBezTo>
                  <a:cubicBezTo>
                    <a:pt x="480" y="93"/>
                    <a:pt x="480" y="93"/>
                    <a:pt x="480" y="93"/>
                  </a:cubicBezTo>
                  <a:cubicBezTo>
                    <a:pt x="483" y="92"/>
                    <a:pt x="485" y="91"/>
                    <a:pt x="487" y="90"/>
                  </a:cubicBezTo>
                  <a:cubicBezTo>
                    <a:pt x="489" y="88"/>
                    <a:pt x="491" y="85"/>
                    <a:pt x="493" y="81"/>
                  </a:cubicBezTo>
                  <a:cubicBezTo>
                    <a:pt x="528" y="2"/>
                    <a:pt x="528" y="2"/>
                    <a:pt x="528" y="2"/>
                  </a:cubicBezTo>
                  <a:cubicBezTo>
                    <a:pt x="537" y="2"/>
                    <a:pt x="537" y="2"/>
                    <a:pt x="537" y="2"/>
                  </a:cubicBezTo>
                  <a:cubicBezTo>
                    <a:pt x="568" y="86"/>
                    <a:pt x="568" y="86"/>
                    <a:pt x="568" y="86"/>
                  </a:cubicBezTo>
                  <a:cubicBezTo>
                    <a:pt x="569" y="89"/>
                    <a:pt x="571" y="90"/>
                    <a:pt x="572" y="91"/>
                  </a:cubicBezTo>
                  <a:cubicBezTo>
                    <a:pt x="574" y="92"/>
                    <a:pt x="576" y="93"/>
                    <a:pt x="579" y="93"/>
                  </a:cubicBezTo>
                  <a:cubicBezTo>
                    <a:pt x="579" y="99"/>
                    <a:pt x="579" y="99"/>
                    <a:pt x="579" y="99"/>
                  </a:cubicBezTo>
                  <a:cubicBezTo>
                    <a:pt x="575" y="98"/>
                    <a:pt x="571" y="98"/>
                    <a:pt x="567" y="98"/>
                  </a:cubicBezTo>
                  <a:cubicBezTo>
                    <a:pt x="564" y="98"/>
                    <a:pt x="560" y="98"/>
                    <a:pt x="557" y="98"/>
                  </a:cubicBezTo>
                  <a:cubicBezTo>
                    <a:pt x="554" y="98"/>
                    <a:pt x="551" y="98"/>
                    <a:pt x="547" y="98"/>
                  </a:cubicBezTo>
                  <a:cubicBezTo>
                    <a:pt x="543" y="98"/>
                    <a:pt x="538" y="98"/>
                    <a:pt x="534" y="99"/>
                  </a:cubicBezTo>
                  <a:cubicBezTo>
                    <a:pt x="534" y="93"/>
                    <a:pt x="534" y="93"/>
                    <a:pt x="534" y="93"/>
                  </a:cubicBezTo>
                  <a:cubicBezTo>
                    <a:pt x="539" y="93"/>
                    <a:pt x="542" y="92"/>
                    <a:pt x="543" y="92"/>
                  </a:cubicBezTo>
                  <a:cubicBezTo>
                    <a:pt x="545" y="91"/>
                    <a:pt x="545" y="90"/>
                    <a:pt x="545" y="88"/>
                  </a:cubicBezTo>
                  <a:cubicBezTo>
                    <a:pt x="545" y="88"/>
                    <a:pt x="545" y="87"/>
                    <a:pt x="545" y="87"/>
                  </a:cubicBezTo>
                  <a:cubicBezTo>
                    <a:pt x="545" y="86"/>
                    <a:pt x="545" y="86"/>
                    <a:pt x="545" y="85"/>
                  </a:cubicBezTo>
                  <a:cubicBezTo>
                    <a:pt x="538" y="67"/>
                    <a:pt x="538" y="67"/>
                    <a:pt x="538" y="67"/>
                  </a:cubicBezTo>
                  <a:cubicBezTo>
                    <a:pt x="508" y="67"/>
                    <a:pt x="508" y="67"/>
                    <a:pt x="508" y="67"/>
                  </a:cubicBezTo>
                  <a:cubicBezTo>
                    <a:pt x="501" y="84"/>
                    <a:pt x="501" y="84"/>
                    <a:pt x="501" y="84"/>
                  </a:cubicBezTo>
                  <a:close/>
                  <a:moveTo>
                    <a:pt x="672" y="64"/>
                  </a:moveTo>
                  <a:cubicBezTo>
                    <a:pt x="672" y="17"/>
                    <a:pt x="672" y="17"/>
                    <a:pt x="672" y="17"/>
                  </a:cubicBezTo>
                  <a:cubicBezTo>
                    <a:pt x="672" y="13"/>
                    <a:pt x="671" y="10"/>
                    <a:pt x="669" y="9"/>
                  </a:cubicBezTo>
                  <a:cubicBezTo>
                    <a:pt x="668" y="8"/>
                    <a:pt x="664" y="7"/>
                    <a:pt x="659" y="7"/>
                  </a:cubicBezTo>
                  <a:cubicBezTo>
                    <a:pt x="659" y="2"/>
                    <a:pt x="659" y="2"/>
                    <a:pt x="659" y="2"/>
                  </a:cubicBezTo>
                  <a:cubicBezTo>
                    <a:pt x="661" y="2"/>
                    <a:pt x="664" y="2"/>
                    <a:pt x="666" y="2"/>
                  </a:cubicBezTo>
                  <a:cubicBezTo>
                    <a:pt x="669" y="2"/>
                    <a:pt x="672" y="2"/>
                    <a:pt x="675" y="2"/>
                  </a:cubicBezTo>
                  <a:cubicBezTo>
                    <a:pt x="678" y="2"/>
                    <a:pt x="680" y="2"/>
                    <a:pt x="683" y="2"/>
                  </a:cubicBezTo>
                  <a:cubicBezTo>
                    <a:pt x="685" y="2"/>
                    <a:pt x="688" y="2"/>
                    <a:pt x="690" y="2"/>
                  </a:cubicBezTo>
                  <a:cubicBezTo>
                    <a:pt x="690" y="7"/>
                    <a:pt x="690" y="7"/>
                    <a:pt x="690" y="7"/>
                  </a:cubicBezTo>
                  <a:cubicBezTo>
                    <a:pt x="689" y="7"/>
                    <a:pt x="689" y="7"/>
                    <a:pt x="689" y="7"/>
                  </a:cubicBezTo>
                  <a:cubicBezTo>
                    <a:pt x="686" y="7"/>
                    <a:pt x="683" y="8"/>
                    <a:pt x="682" y="9"/>
                  </a:cubicBezTo>
                  <a:cubicBezTo>
                    <a:pt x="681" y="11"/>
                    <a:pt x="680" y="13"/>
                    <a:pt x="680" y="17"/>
                  </a:cubicBezTo>
                  <a:cubicBezTo>
                    <a:pt x="680" y="99"/>
                    <a:pt x="680" y="99"/>
                    <a:pt x="680" y="99"/>
                  </a:cubicBezTo>
                  <a:cubicBezTo>
                    <a:pt x="671" y="99"/>
                    <a:pt x="671" y="99"/>
                    <a:pt x="671" y="99"/>
                  </a:cubicBezTo>
                  <a:cubicBezTo>
                    <a:pt x="610" y="20"/>
                    <a:pt x="610" y="20"/>
                    <a:pt x="610" y="20"/>
                  </a:cubicBezTo>
                  <a:cubicBezTo>
                    <a:pt x="610" y="81"/>
                    <a:pt x="610" y="81"/>
                    <a:pt x="610" y="81"/>
                  </a:cubicBezTo>
                  <a:cubicBezTo>
                    <a:pt x="610" y="86"/>
                    <a:pt x="611" y="89"/>
                    <a:pt x="612" y="91"/>
                  </a:cubicBezTo>
                  <a:cubicBezTo>
                    <a:pt x="614" y="92"/>
                    <a:pt x="617" y="93"/>
                    <a:pt x="623" y="93"/>
                  </a:cubicBezTo>
                  <a:cubicBezTo>
                    <a:pt x="623" y="99"/>
                    <a:pt x="623" y="99"/>
                    <a:pt x="623" y="99"/>
                  </a:cubicBezTo>
                  <a:cubicBezTo>
                    <a:pt x="620" y="98"/>
                    <a:pt x="617" y="98"/>
                    <a:pt x="614" y="98"/>
                  </a:cubicBezTo>
                  <a:cubicBezTo>
                    <a:pt x="611" y="98"/>
                    <a:pt x="608" y="98"/>
                    <a:pt x="605" y="98"/>
                  </a:cubicBezTo>
                  <a:cubicBezTo>
                    <a:pt x="603" y="98"/>
                    <a:pt x="600" y="98"/>
                    <a:pt x="598" y="98"/>
                  </a:cubicBezTo>
                  <a:cubicBezTo>
                    <a:pt x="595" y="98"/>
                    <a:pt x="592" y="98"/>
                    <a:pt x="590" y="99"/>
                  </a:cubicBezTo>
                  <a:cubicBezTo>
                    <a:pt x="590" y="93"/>
                    <a:pt x="590" y="93"/>
                    <a:pt x="590" y="93"/>
                  </a:cubicBezTo>
                  <a:cubicBezTo>
                    <a:pt x="595" y="93"/>
                    <a:pt x="598" y="92"/>
                    <a:pt x="599" y="91"/>
                  </a:cubicBezTo>
                  <a:cubicBezTo>
                    <a:pt x="601" y="89"/>
                    <a:pt x="602" y="86"/>
                    <a:pt x="602" y="81"/>
                  </a:cubicBezTo>
                  <a:cubicBezTo>
                    <a:pt x="602" y="17"/>
                    <a:pt x="602" y="17"/>
                    <a:pt x="602" y="17"/>
                  </a:cubicBezTo>
                  <a:cubicBezTo>
                    <a:pt x="602" y="13"/>
                    <a:pt x="601" y="11"/>
                    <a:pt x="599" y="9"/>
                  </a:cubicBezTo>
                  <a:cubicBezTo>
                    <a:pt x="598" y="8"/>
                    <a:pt x="595" y="8"/>
                    <a:pt x="591" y="7"/>
                  </a:cubicBezTo>
                  <a:cubicBezTo>
                    <a:pt x="591" y="2"/>
                    <a:pt x="591" y="2"/>
                    <a:pt x="591" y="2"/>
                  </a:cubicBezTo>
                  <a:cubicBezTo>
                    <a:pt x="595" y="2"/>
                    <a:pt x="599" y="2"/>
                    <a:pt x="601" y="2"/>
                  </a:cubicBezTo>
                  <a:cubicBezTo>
                    <a:pt x="603" y="2"/>
                    <a:pt x="605" y="3"/>
                    <a:pt x="607" y="3"/>
                  </a:cubicBezTo>
                  <a:cubicBezTo>
                    <a:pt x="609" y="3"/>
                    <a:pt x="612" y="2"/>
                    <a:pt x="614" y="2"/>
                  </a:cubicBezTo>
                  <a:cubicBezTo>
                    <a:pt x="617" y="2"/>
                    <a:pt x="620" y="2"/>
                    <a:pt x="623" y="2"/>
                  </a:cubicBezTo>
                  <a:cubicBezTo>
                    <a:pt x="672" y="64"/>
                    <a:pt x="672" y="64"/>
                    <a:pt x="672" y="64"/>
                  </a:cubicBezTo>
                  <a:close/>
                  <a:moveTo>
                    <a:pt x="781" y="16"/>
                  </a:moveTo>
                  <a:cubicBezTo>
                    <a:pt x="781" y="13"/>
                    <a:pt x="780" y="11"/>
                    <a:pt x="779" y="9"/>
                  </a:cubicBezTo>
                  <a:cubicBezTo>
                    <a:pt x="777" y="8"/>
                    <a:pt x="775" y="7"/>
                    <a:pt x="771" y="7"/>
                  </a:cubicBezTo>
                  <a:cubicBezTo>
                    <a:pt x="770" y="7"/>
                    <a:pt x="770" y="7"/>
                    <a:pt x="770" y="7"/>
                  </a:cubicBezTo>
                  <a:cubicBezTo>
                    <a:pt x="770" y="2"/>
                    <a:pt x="770" y="2"/>
                    <a:pt x="770" y="2"/>
                  </a:cubicBezTo>
                  <a:cubicBezTo>
                    <a:pt x="775" y="2"/>
                    <a:pt x="779" y="2"/>
                    <a:pt x="782" y="3"/>
                  </a:cubicBezTo>
                  <a:cubicBezTo>
                    <a:pt x="786" y="3"/>
                    <a:pt x="790" y="3"/>
                    <a:pt x="793" y="3"/>
                  </a:cubicBezTo>
                  <a:cubicBezTo>
                    <a:pt x="796" y="3"/>
                    <a:pt x="799" y="3"/>
                    <a:pt x="803" y="3"/>
                  </a:cubicBezTo>
                  <a:cubicBezTo>
                    <a:pt x="807" y="2"/>
                    <a:pt x="811" y="2"/>
                    <a:pt x="815" y="2"/>
                  </a:cubicBezTo>
                  <a:cubicBezTo>
                    <a:pt x="815" y="7"/>
                    <a:pt x="815" y="7"/>
                    <a:pt x="815" y="7"/>
                  </a:cubicBezTo>
                  <a:cubicBezTo>
                    <a:pt x="811" y="7"/>
                    <a:pt x="808" y="8"/>
                    <a:pt x="807" y="9"/>
                  </a:cubicBezTo>
                  <a:cubicBezTo>
                    <a:pt x="805" y="10"/>
                    <a:pt x="804" y="12"/>
                    <a:pt x="804" y="16"/>
                  </a:cubicBezTo>
                  <a:cubicBezTo>
                    <a:pt x="804" y="60"/>
                    <a:pt x="804" y="60"/>
                    <a:pt x="804" y="60"/>
                  </a:cubicBezTo>
                  <a:cubicBezTo>
                    <a:pt x="804" y="67"/>
                    <a:pt x="805" y="72"/>
                    <a:pt x="805" y="75"/>
                  </a:cubicBezTo>
                  <a:cubicBezTo>
                    <a:pt x="806" y="78"/>
                    <a:pt x="807" y="80"/>
                    <a:pt x="808" y="82"/>
                  </a:cubicBezTo>
                  <a:cubicBezTo>
                    <a:pt x="810" y="84"/>
                    <a:pt x="813" y="86"/>
                    <a:pt x="816" y="88"/>
                  </a:cubicBezTo>
                  <a:cubicBezTo>
                    <a:pt x="819" y="89"/>
                    <a:pt x="822" y="89"/>
                    <a:pt x="827" y="89"/>
                  </a:cubicBezTo>
                  <a:cubicBezTo>
                    <a:pt x="835" y="89"/>
                    <a:pt x="841" y="87"/>
                    <a:pt x="845" y="83"/>
                  </a:cubicBezTo>
                  <a:cubicBezTo>
                    <a:pt x="848" y="78"/>
                    <a:pt x="850" y="70"/>
                    <a:pt x="850" y="60"/>
                  </a:cubicBezTo>
                  <a:cubicBezTo>
                    <a:pt x="850" y="59"/>
                    <a:pt x="850" y="59"/>
                    <a:pt x="850" y="59"/>
                  </a:cubicBezTo>
                  <a:cubicBezTo>
                    <a:pt x="850" y="18"/>
                    <a:pt x="850" y="18"/>
                    <a:pt x="850" y="18"/>
                  </a:cubicBezTo>
                  <a:cubicBezTo>
                    <a:pt x="850" y="14"/>
                    <a:pt x="849" y="11"/>
                    <a:pt x="848" y="9"/>
                  </a:cubicBezTo>
                  <a:cubicBezTo>
                    <a:pt x="847" y="8"/>
                    <a:pt x="844" y="7"/>
                    <a:pt x="839" y="7"/>
                  </a:cubicBezTo>
                  <a:cubicBezTo>
                    <a:pt x="839" y="2"/>
                    <a:pt x="839" y="2"/>
                    <a:pt x="839" y="2"/>
                  </a:cubicBezTo>
                  <a:cubicBezTo>
                    <a:pt x="842" y="2"/>
                    <a:pt x="845" y="2"/>
                    <a:pt x="847" y="2"/>
                  </a:cubicBezTo>
                  <a:cubicBezTo>
                    <a:pt x="849" y="2"/>
                    <a:pt x="851" y="3"/>
                    <a:pt x="853" y="3"/>
                  </a:cubicBezTo>
                  <a:cubicBezTo>
                    <a:pt x="855" y="3"/>
                    <a:pt x="857" y="2"/>
                    <a:pt x="860" y="2"/>
                  </a:cubicBezTo>
                  <a:cubicBezTo>
                    <a:pt x="862" y="2"/>
                    <a:pt x="865" y="2"/>
                    <a:pt x="867" y="2"/>
                  </a:cubicBezTo>
                  <a:cubicBezTo>
                    <a:pt x="867" y="7"/>
                    <a:pt x="867" y="7"/>
                    <a:pt x="867" y="7"/>
                  </a:cubicBezTo>
                  <a:cubicBezTo>
                    <a:pt x="864" y="7"/>
                    <a:pt x="862" y="8"/>
                    <a:pt x="861" y="9"/>
                  </a:cubicBezTo>
                  <a:cubicBezTo>
                    <a:pt x="860" y="10"/>
                    <a:pt x="859" y="13"/>
                    <a:pt x="859" y="18"/>
                  </a:cubicBezTo>
                  <a:cubicBezTo>
                    <a:pt x="858" y="62"/>
                    <a:pt x="858" y="62"/>
                    <a:pt x="858" y="62"/>
                  </a:cubicBezTo>
                  <a:cubicBezTo>
                    <a:pt x="858" y="76"/>
                    <a:pt x="855" y="86"/>
                    <a:pt x="849" y="92"/>
                  </a:cubicBezTo>
                  <a:cubicBezTo>
                    <a:pt x="843" y="98"/>
                    <a:pt x="833" y="101"/>
                    <a:pt x="820" y="101"/>
                  </a:cubicBezTo>
                  <a:cubicBezTo>
                    <a:pt x="807" y="101"/>
                    <a:pt x="797" y="98"/>
                    <a:pt x="791" y="93"/>
                  </a:cubicBezTo>
                  <a:cubicBezTo>
                    <a:pt x="784" y="87"/>
                    <a:pt x="781" y="79"/>
                    <a:pt x="781" y="69"/>
                  </a:cubicBezTo>
                  <a:cubicBezTo>
                    <a:pt x="781" y="16"/>
                    <a:pt x="781" y="16"/>
                    <a:pt x="781" y="16"/>
                  </a:cubicBezTo>
                  <a:close/>
                  <a:moveTo>
                    <a:pt x="963" y="64"/>
                  </a:moveTo>
                  <a:cubicBezTo>
                    <a:pt x="963" y="17"/>
                    <a:pt x="963" y="17"/>
                    <a:pt x="963" y="17"/>
                  </a:cubicBezTo>
                  <a:cubicBezTo>
                    <a:pt x="963" y="13"/>
                    <a:pt x="962" y="10"/>
                    <a:pt x="961" y="9"/>
                  </a:cubicBezTo>
                  <a:cubicBezTo>
                    <a:pt x="959" y="8"/>
                    <a:pt x="956" y="7"/>
                    <a:pt x="950" y="7"/>
                  </a:cubicBezTo>
                  <a:cubicBezTo>
                    <a:pt x="950" y="2"/>
                    <a:pt x="950" y="2"/>
                    <a:pt x="950" y="2"/>
                  </a:cubicBezTo>
                  <a:cubicBezTo>
                    <a:pt x="953" y="2"/>
                    <a:pt x="955" y="2"/>
                    <a:pt x="958" y="2"/>
                  </a:cubicBezTo>
                  <a:cubicBezTo>
                    <a:pt x="960" y="2"/>
                    <a:pt x="963" y="2"/>
                    <a:pt x="966" y="2"/>
                  </a:cubicBezTo>
                  <a:cubicBezTo>
                    <a:pt x="969" y="2"/>
                    <a:pt x="972" y="2"/>
                    <a:pt x="974" y="2"/>
                  </a:cubicBezTo>
                  <a:cubicBezTo>
                    <a:pt x="977" y="2"/>
                    <a:pt x="979" y="2"/>
                    <a:pt x="981" y="2"/>
                  </a:cubicBezTo>
                  <a:cubicBezTo>
                    <a:pt x="981" y="7"/>
                    <a:pt x="981" y="7"/>
                    <a:pt x="981" y="7"/>
                  </a:cubicBezTo>
                  <a:cubicBezTo>
                    <a:pt x="980" y="7"/>
                    <a:pt x="980" y="7"/>
                    <a:pt x="980" y="7"/>
                  </a:cubicBezTo>
                  <a:cubicBezTo>
                    <a:pt x="977" y="7"/>
                    <a:pt x="975" y="8"/>
                    <a:pt x="973" y="9"/>
                  </a:cubicBezTo>
                  <a:cubicBezTo>
                    <a:pt x="972" y="11"/>
                    <a:pt x="971" y="13"/>
                    <a:pt x="971" y="17"/>
                  </a:cubicBezTo>
                  <a:cubicBezTo>
                    <a:pt x="971" y="99"/>
                    <a:pt x="971" y="99"/>
                    <a:pt x="971" y="99"/>
                  </a:cubicBezTo>
                  <a:cubicBezTo>
                    <a:pt x="963" y="99"/>
                    <a:pt x="963" y="99"/>
                    <a:pt x="963" y="99"/>
                  </a:cubicBezTo>
                  <a:cubicBezTo>
                    <a:pt x="901" y="20"/>
                    <a:pt x="901" y="20"/>
                    <a:pt x="901" y="20"/>
                  </a:cubicBezTo>
                  <a:cubicBezTo>
                    <a:pt x="901" y="81"/>
                    <a:pt x="901" y="81"/>
                    <a:pt x="901" y="81"/>
                  </a:cubicBezTo>
                  <a:cubicBezTo>
                    <a:pt x="901" y="86"/>
                    <a:pt x="902" y="89"/>
                    <a:pt x="904" y="91"/>
                  </a:cubicBezTo>
                  <a:cubicBezTo>
                    <a:pt x="905" y="92"/>
                    <a:pt x="909" y="93"/>
                    <a:pt x="914" y="93"/>
                  </a:cubicBezTo>
                  <a:cubicBezTo>
                    <a:pt x="914" y="99"/>
                    <a:pt x="914" y="99"/>
                    <a:pt x="914" y="99"/>
                  </a:cubicBezTo>
                  <a:cubicBezTo>
                    <a:pt x="911" y="98"/>
                    <a:pt x="908" y="98"/>
                    <a:pt x="905" y="98"/>
                  </a:cubicBezTo>
                  <a:cubicBezTo>
                    <a:pt x="902" y="98"/>
                    <a:pt x="900" y="98"/>
                    <a:pt x="897" y="98"/>
                  </a:cubicBezTo>
                  <a:cubicBezTo>
                    <a:pt x="894" y="98"/>
                    <a:pt x="892" y="98"/>
                    <a:pt x="889" y="98"/>
                  </a:cubicBezTo>
                  <a:cubicBezTo>
                    <a:pt x="886" y="98"/>
                    <a:pt x="884" y="98"/>
                    <a:pt x="881" y="99"/>
                  </a:cubicBezTo>
                  <a:cubicBezTo>
                    <a:pt x="881" y="93"/>
                    <a:pt x="881" y="93"/>
                    <a:pt x="881" y="93"/>
                  </a:cubicBezTo>
                  <a:cubicBezTo>
                    <a:pt x="886" y="93"/>
                    <a:pt x="889" y="92"/>
                    <a:pt x="891" y="91"/>
                  </a:cubicBezTo>
                  <a:cubicBezTo>
                    <a:pt x="892" y="89"/>
                    <a:pt x="893" y="86"/>
                    <a:pt x="893" y="81"/>
                  </a:cubicBezTo>
                  <a:cubicBezTo>
                    <a:pt x="893" y="17"/>
                    <a:pt x="893" y="17"/>
                    <a:pt x="893" y="17"/>
                  </a:cubicBezTo>
                  <a:cubicBezTo>
                    <a:pt x="893" y="13"/>
                    <a:pt x="892" y="11"/>
                    <a:pt x="891" y="9"/>
                  </a:cubicBezTo>
                  <a:cubicBezTo>
                    <a:pt x="889" y="8"/>
                    <a:pt x="886" y="8"/>
                    <a:pt x="882" y="7"/>
                  </a:cubicBezTo>
                  <a:cubicBezTo>
                    <a:pt x="882" y="2"/>
                    <a:pt x="882" y="2"/>
                    <a:pt x="882" y="2"/>
                  </a:cubicBezTo>
                  <a:cubicBezTo>
                    <a:pt x="887" y="2"/>
                    <a:pt x="890" y="2"/>
                    <a:pt x="892" y="2"/>
                  </a:cubicBezTo>
                  <a:cubicBezTo>
                    <a:pt x="895" y="2"/>
                    <a:pt x="897" y="3"/>
                    <a:pt x="899" y="3"/>
                  </a:cubicBezTo>
                  <a:cubicBezTo>
                    <a:pt x="901" y="3"/>
                    <a:pt x="903" y="2"/>
                    <a:pt x="906" y="2"/>
                  </a:cubicBezTo>
                  <a:cubicBezTo>
                    <a:pt x="908" y="2"/>
                    <a:pt x="911" y="2"/>
                    <a:pt x="915" y="2"/>
                  </a:cubicBezTo>
                  <a:cubicBezTo>
                    <a:pt x="963" y="64"/>
                    <a:pt x="963" y="64"/>
                    <a:pt x="963" y="64"/>
                  </a:cubicBezTo>
                  <a:close/>
                  <a:moveTo>
                    <a:pt x="997" y="99"/>
                  </a:moveTo>
                  <a:cubicBezTo>
                    <a:pt x="997" y="93"/>
                    <a:pt x="997" y="93"/>
                    <a:pt x="997" y="93"/>
                  </a:cubicBezTo>
                  <a:cubicBezTo>
                    <a:pt x="997" y="93"/>
                    <a:pt x="997" y="93"/>
                    <a:pt x="997" y="93"/>
                  </a:cubicBezTo>
                  <a:cubicBezTo>
                    <a:pt x="1002" y="93"/>
                    <a:pt x="1005" y="92"/>
                    <a:pt x="1006" y="91"/>
                  </a:cubicBezTo>
                  <a:cubicBezTo>
                    <a:pt x="1007" y="89"/>
                    <a:pt x="1008" y="86"/>
                    <a:pt x="1008" y="81"/>
                  </a:cubicBezTo>
                  <a:cubicBezTo>
                    <a:pt x="1008" y="16"/>
                    <a:pt x="1008" y="16"/>
                    <a:pt x="1008" y="16"/>
                  </a:cubicBezTo>
                  <a:cubicBezTo>
                    <a:pt x="1008" y="13"/>
                    <a:pt x="1007" y="11"/>
                    <a:pt x="1006" y="9"/>
                  </a:cubicBezTo>
                  <a:cubicBezTo>
                    <a:pt x="1004" y="8"/>
                    <a:pt x="1002" y="7"/>
                    <a:pt x="998" y="7"/>
                  </a:cubicBezTo>
                  <a:cubicBezTo>
                    <a:pt x="997" y="7"/>
                    <a:pt x="997" y="7"/>
                    <a:pt x="997" y="7"/>
                  </a:cubicBezTo>
                  <a:cubicBezTo>
                    <a:pt x="997" y="2"/>
                    <a:pt x="997" y="2"/>
                    <a:pt x="997" y="2"/>
                  </a:cubicBezTo>
                  <a:cubicBezTo>
                    <a:pt x="1001" y="2"/>
                    <a:pt x="1004" y="2"/>
                    <a:pt x="1008" y="2"/>
                  </a:cubicBezTo>
                  <a:cubicBezTo>
                    <a:pt x="1012" y="3"/>
                    <a:pt x="1016" y="3"/>
                    <a:pt x="1020" y="3"/>
                  </a:cubicBezTo>
                  <a:cubicBezTo>
                    <a:pt x="1023" y="3"/>
                    <a:pt x="1027" y="3"/>
                    <a:pt x="1031" y="2"/>
                  </a:cubicBezTo>
                  <a:cubicBezTo>
                    <a:pt x="1035" y="2"/>
                    <a:pt x="1039" y="2"/>
                    <a:pt x="1042" y="2"/>
                  </a:cubicBezTo>
                  <a:cubicBezTo>
                    <a:pt x="1042" y="7"/>
                    <a:pt x="1042" y="7"/>
                    <a:pt x="1042" y="7"/>
                  </a:cubicBezTo>
                  <a:cubicBezTo>
                    <a:pt x="1038" y="7"/>
                    <a:pt x="1035" y="8"/>
                    <a:pt x="1034" y="9"/>
                  </a:cubicBezTo>
                  <a:cubicBezTo>
                    <a:pt x="1032" y="10"/>
                    <a:pt x="1031" y="12"/>
                    <a:pt x="1031" y="16"/>
                  </a:cubicBezTo>
                  <a:cubicBezTo>
                    <a:pt x="1031" y="81"/>
                    <a:pt x="1031" y="81"/>
                    <a:pt x="1031" y="81"/>
                  </a:cubicBezTo>
                  <a:cubicBezTo>
                    <a:pt x="1031" y="86"/>
                    <a:pt x="1032" y="89"/>
                    <a:pt x="1033" y="91"/>
                  </a:cubicBezTo>
                  <a:cubicBezTo>
                    <a:pt x="1035" y="92"/>
                    <a:pt x="1038" y="93"/>
                    <a:pt x="1042" y="93"/>
                  </a:cubicBezTo>
                  <a:cubicBezTo>
                    <a:pt x="1042" y="93"/>
                    <a:pt x="1042" y="93"/>
                    <a:pt x="1042" y="93"/>
                  </a:cubicBezTo>
                  <a:cubicBezTo>
                    <a:pt x="1042" y="99"/>
                    <a:pt x="1042" y="99"/>
                    <a:pt x="1042" y="99"/>
                  </a:cubicBezTo>
                  <a:cubicBezTo>
                    <a:pt x="1039" y="98"/>
                    <a:pt x="1035" y="98"/>
                    <a:pt x="1031" y="98"/>
                  </a:cubicBezTo>
                  <a:cubicBezTo>
                    <a:pt x="1027" y="98"/>
                    <a:pt x="1024" y="98"/>
                    <a:pt x="1020" y="98"/>
                  </a:cubicBezTo>
                  <a:cubicBezTo>
                    <a:pt x="1016" y="98"/>
                    <a:pt x="1013" y="98"/>
                    <a:pt x="1009" y="98"/>
                  </a:cubicBezTo>
                  <a:cubicBezTo>
                    <a:pt x="1005" y="98"/>
                    <a:pt x="1001" y="98"/>
                    <a:pt x="997" y="99"/>
                  </a:cubicBezTo>
                  <a:cubicBezTo>
                    <a:pt x="997" y="99"/>
                    <a:pt x="997" y="99"/>
                    <a:pt x="997" y="99"/>
                  </a:cubicBezTo>
                  <a:close/>
                  <a:moveTo>
                    <a:pt x="1107" y="100"/>
                  </a:moveTo>
                  <a:cubicBezTo>
                    <a:pt x="1097" y="100"/>
                    <a:pt x="1097" y="100"/>
                    <a:pt x="1097" y="100"/>
                  </a:cubicBezTo>
                  <a:cubicBezTo>
                    <a:pt x="1066" y="16"/>
                    <a:pt x="1066" y="16"/>
                    <a:pt x="1066" y="16"/>
                  </a:cubicBezTo>
                  <a:cubicBezTo>
                    <a:pt x="1065" y="13"/>
                    <a:pt x="1064" y="11"/>
                    <a:pt x="1062" y="9"/>
                  </a:cubicBezTo>
                  <a:cubicBezTo>
                    <a:pt x="1060" y="8"/>
                    <a:pt x="1058" y="7"/>
                    <a:pt x="1055" y="7"/>
                  </a:cubicBezTo>
                  <a:cubicBezTo>
                    <a:pt x="1054" y="7"/>
                    <a:pt x="1054" y="7"/>
                    <a:pt x="1054" y="7"/>
                  </a:cubicBezTo>
                  <a:cubicBezTo>
                    <a:pt x="1054" y="2"/>
                    <a:pt x="1054" y="2"/>
                    <a:pt x="1054" y="2"/>
                  </a:cubicBezTo>
                  <a:cubicBezTo>
                    <a:pt x="1058" y="2"/>
                    <a:pt x="1062" y="2"/>
                    <a:pt x="1066" y="2"/>
                  </a:cubicBezTo>
                  <a:cubicBezTo>
                    <a:pt x="1070" y="2"/>
                    <a:pt x="1073" y="3"/>
                    <a:pt x="1076" y="3"/>
                  </a:cubicBezTo>
                  <a:cubicBezTo>
                    <a:pt x="1079" y="3"/>
                    <a:pt x="1081" y="2"/>
                    <a:pt x="1085" y="2"/>
                  </a:cubicBezTo>
                  <a:cubicBezTo>
                    <a:pt x="1088" y="2"/>
                    <a:pt x="1093" y="2"/>
                    <a:pt x="1100" y="2"/>
                  </a:cubicBezTo>
                  <a:cubicBezTo>
                    <a:pt x="1100" y="7"/>
                    <a:pt x="1100" y="7"/>
                    <a:pt x="1100" y="7"/>
                  </a:cubicBezTo>
                  <a:cubicBezTo>
                    <a:pt x="1099" y="7"/>
                    <a:pt x="1099" y="7"/>
                    <a:pt x="1099" y="7"/>
                  </a:cubicBezTo>
                  <a:cubicBezTo>
                    <a:pt x="1095" y="7"/>
                    <a:pt x="1093" y="8"/>
                    <a:pt x="1092" y="8"/>
                  </a:cubicBezTo>
                  <a:cubicBezTo>
                    <a:pt x="1090" y="9"/>
                    <a:pt x="1089" y="11"/>
                    <a:pt x="1089" y="12"/>
                  </a:cubicBezTo>
                  <a:cubicBezTo>
                    <a:pt x="1089" y="13"/>
                    <a:pt x="1089" y="13"/>
                    <a:pt x="1090" y="14"/>
                  </a:cubicBezTo>
                  <a:cubicBezTo>
                    <a:pt x="1090" y="14"/>
                    <a:pt x="1090" y="15"/>
                    <a:pt x="1090" y="15"/>
                  </a:cubicBezTo>
                  <a:cubicBezTo>
                    <a:pt x="1110" y="74"/>
                    <a:pt x="1110" y="74"/>
                    <a:pt x="1110" y="74"/>
                  </a:cubicBezTo>
                  <a:cubicBezTo>
                    <a:pt x="1133" y="16"/>
                    <a:pt x="1133" y="16"/>
                    <a:pt x="1133" y="16"/>
                  </a:cubicBezTo>
                  <a:cubicBezTo>
                    <a:pt x="1134" y="14"/>
                    <a:pt x="1134" y="14"/>
                    <a:pt x="1134" y="13"/>
                  </a:cubicBezTo>
                  <a:cubicBezTo>
                    <a:pt x="1134" y="12"/>
                    <a:pt x="1135" y="11"/>
                    <a:pt x="1135" y="11"/>
                  </a:cubicBezTo>
                  <a:cubicBezTo>
                    <a:pt x="1135" y="9"/>
                    <a:pt x="1134" y="9"/>
                    <a:pt x="1132" y="8"/>
                  </a:cubicBezTo>
                  <a:cubicBezTo>
                    <a:pt x="1131" y="7"/>
                    <a:pt x="1128" y="7"/>
                    <a:pt x="1125" y="7"/>
                  </a:cubicBezTo>
                  <a:cubicBezTo>
                    <a:pt x="1124" y="7"/>
                    <a:pt x="1124" y="7"/>
                    <a:pt x="1124" y="7"/>
                  </a:cubicBezTo>
                  <a:cubicBezTo>
                    <a:pt x="1124" y="2"/>
                    <a:pt x="1124" y="2"/>
                    <a:pt x="1124" y="2"/>
                  </a:cubicBezTo>
                  <a:cubicBezTo>
                    <a:pt x="1126" y="2"/>
                    <a:pt x="1128" y="2"/>
                    <a:pt x="1130" y="2"/>
                  </a:cubicBezTo>
                  <a:cubicBezTo>
                    <a:pt x="1132" y="2"/>
                    <a:pt x="1135" y="2"/>
                    <a:pt x="1137" y="2"/>
                  </a:cubicBezTo>
                  <a:cubicBezTo>
                    <a:pt x="1140" y="2"/>
                    <a:pt x="1143" y="2"/>
                    <a:pt x="1145" y="2"/>
                  </a:cubicBezTo>
                  <a:cubicBezTo>
                    <a:pt x="1147" y="2"/>
                    <a:pt x="1149" y="2"/>
                    <a:pt x="1151" y="2"/>
                  </a:cubicBezTo>
                  <a:cubicBezTo>
                    <a:pt x="1152" y="7"/>
                    <a:pt x="1152" y="7"/>
                    <a:pt x="1152" y="7"/>
                  </a:cubicBezTo>
                  <a:cubicBezTo>
                    <a:pt x="1149" y="7"/>
                    <a:pt x="1148" y="8"/>
                    <a:pt x="1146" y="9"/>
                  </a:cubicBezTo>
                  <a:cubicBezTo>
                    <a:pt x="1145" y="10"/>
                    <a:pt x="1144" y="12"/>
                    <a:pt x="1143" y="15"/>
                  </a:cubicBezTo>
                  <a:cubicBezTo>
                    <a:pt x="1107" y="100"/>
                    <a:pt x="1107" y="100"/>
                    <a:pt x="1107" y="100"/>
                  </a:cubicBezTo>
                  <a:close/>
                  <a:moveTo>
                    <a:pt x="1163" y="99"/>
                  </a:moveTo>
                  <a:cubicBezTo>
                    <a:pt x="1163" y="93"/>
                    <a:pt x="1163" y="93"/>
                    <a:pt x="1163" y="93"/>
                  </a:cubicBezTo>
                  <a:cubicBezTo>
                    <a:pt x="1165" y="93"/>
                    <a:pt x="1165" y="93"/>
                    <a:pt x="1165" y="93"/>
                  </a:cubicBezTo>
                  <a:cubicBezTo>
                    <a:pt x="1168" y="93"/>
                    <a:pt x="1171" y="92"/>
                    <a:pt x="1173" y="91"/>
                  </a:cubicBezTo>
                  <a:cubicBezTo>
                    <a:pt x="1174" y="89"/>
                    <a:pt x="1175" y="87"/>
                    <a:pt x="1175" y="84"/>
                  </a:cubicBezTo>
                  <a:cubicBezTo>
                    <a:pt x="1175" y="16"/>
                    <a:pt x="1175" y="16"/>
                    <a:pt x="1175" y="16"/>
                  </a:cubicBezTo>
                  <a:cubicBezTo>
                    <a:pt x="1175" y="13"/>
                    <a:pt x="1174" y="11"/>
                    <a:pt x="1173" y="10"/>
                  </a:cubicBezTo>
                  <a:cubicBezTo>
                    <a:pt x="1171" y="8"/>
                    <a:pt x="1168" y="7"/>
                    <a:pt x="1165" y="7"/>
                  </a:cubicBezTo>
                  <a:cubicBezTo>
                    <a:pt x="1163" y="7"/>
                    <a:pt x="1163" y="7"/>
                    <a:pt x="1163" y="7"/>
                  </a:cubicBezTo>
                  <a:cubicBezTo>
                    <a:pt x="1163" y="2"/>
                    <a:pt x="1163" y="2"/>
                    <a:pt x="1163" y="2"/>
                  </a:cubicBezTo>
                  <a:cubicBezTo>
                    <a:pt x="1166" y="2"/>
                    <a:pt x="1170" y="2"/>
                    <a:pt x="1174" y="2"/>
                  </a:cubicBezTo>
                  <a:cubicBezTo>
                    <a:pt x="1178" y="2"/>
                    <a:pt x="1184" y="2"/>
                    <a:pt x="1193" y="2"/>
                  </a:cubicBezTo>
                  <a:cubicBezTo>
                    <a:pt x="1207" y="2"/>
                    <a:pt x="1207" y="2"/>
                    <a:pt x="1207" y="2"/>
                  </a:cubicBezTo>
                  <a:cubicBezTo>
                    <a:pt x="1214" y="2"/>
                    <a:pt x="1219" y="2"/>
                    <a:pt x="1224" y="2"/>
                  </a:cubicBezTo>
                  <a:cubicBezTo>
                    <a:pt x="1228" y="2"/>
                    <a:pt x="1232" y="2"/>
                    <a:pt x="1236" y="2"/>
                  </a:cubicBezTo>
                  <a:cubicBezTo>
                    <a:pt x="1236" y="5"/>
                    <a:pt x="1236" y="9"/>
                    <a:pt x="1236" y="13"/>
                  </a:cubicBezTo>
                  <a:cubicBezTo>
                    <a:pt x="1236" y="16"/>
                    <a:pt x="1237" y="21"/>
                    <a:pt x="1237" y="25"/>
                  </a:cubicBezTo>
                  <a:cubicBezTo>
                    <a:pt x="1231" y="25"/>
                    <a:pt x="1231" y="25"/>
                    <a:pt x="1231" y="25"/>
                  </a:cubicBezTo>
                  <a:cubicBezTo>
                    <a:pt x="1230" y="19"/>
                    <a:pt x="1228" y="15"/>
                    <a:pt x="1225" y="12"/>
                  </a:cubicBezTo>
                  <a:cubicBezTo>
                    <a:pt x="1222" y="10"/>
                    <a:pt x="1216" y="9"/>
                    <a:pt x="1208" y="9"/>
                  </a:cubicBezTo>
                  <a:cubicBezTo>
                    <a:pt x="1204" y="9"/>
                    <a:pt x="1201" y="9"/>
                    <a:pt x="1200" y="10"/>
                  </a:cubicBezTo>
                  <a:cubicBezTo>
                    <a:pt x="1198" y="10"/>
                    <a:pt x="1198" y="12"/>
                    <a:pt x="1198" y="13"/>
                  </a:cubicBezTo>
                  <a:cubicBezTo>
                    <a:pt x="1198" y="46"/>
                    <a:pt x="1198" y="46"/>
                    <a:pt x="1198" y="46"/>
                  </a:cubicBezTo>
                  <a:cubicBezTo>
                    <a:pt x="1210" y="46"/>
                    <a:pt x="1210" y="46"/>
                    <a:pt x="1210" y="46"/>
                  </a:cubicBezTo>
                  <a:cubicBezTo>
                    <a:pt x="1214" y="46"/>
                    <a:pt x="1217" y="45"/>
                    <a:pt x="1219" y="42"/>
                  </a:cubicBezTo>
                  <a:cubicBezTo>
                    <a:pt x="1221" y="40"/>
                    <a:pt x="1222" y="37"/>
                    <a:pt x="1222" y="32"/>
                  </a:cubicBezTo>
                  <a:cubicBezTo>
                    <a:pt x="1227" y="32"/>
                    <a:pt x="1227" y="32"/>
                    <a:pt x="1227" y="32"/>
                  </a:cubicBezTo>
                  <a:cubicBezTo>
                    <a:pt x="1227" y="35"/>
                    <a:pt x="1227" y="38"/>
                    <a:pt x="1227" y="40"/>
                  </a:cubicBezTo>
                  <a:cubicBezTo>
                    <a:pt x="1227" y="43"/>
                    <a:pt x="1227" y="46"/>
                    <a:pt x="1227" y="49"/>
                  </a:cubicBezTo>
                  <a:cubicBezTo>
                    <a:pt x="1227" y="52"/>
                    <a:pt x="1227" y="54"/>
                    <a:pt x="1227" y="57"/>
                  </a:cubicBezTo>
                  <a:cubicBezTo>
                    <a:pt x="1227" y="60"/>
                    <a:pt x="1227" y="63"/>
                    <a:pt x="1227" y="65"/>
                  </a:cubicBezTo>
                  <a:cubicBezTo>
                    <a:pt x="1222" y="65"/>
                    <a:pt x="1222" y="65"/>
                    <a:pt x="1222" y="65"/>
                  </a:cubicBezTo>
                  <a:cubicBezTo>
                    <a:pt x="1222" y="60"/>
                    <a:pt x="1221" y="57"/>
                    <a:pt x="1219" y="55"/>
                  </a:cubicBezTo>
                  <a:cubicBezTo>
                    <a:pt x="1218" y="53"/>
                    <a:pt x="1215" y="52"/>
                    <a:pt x="1211" y="52"/>
                  </a:cubicBezTo>
                  <a:cubicBezTo>
                    <a:pt x="1198" y="52"/>
                    <a:pt x="1198" y="52"/>
                    <a:pt x="1198" y="52"/>
                  </a:cubicBezTo>
                  <a:cubicBezTo>
                    <a:pt x="1198" y="85"/>
                    <a:pt x="1198" y="85"/>
                    <a:pt x="1198" y="85"/>
                  </a:cubicBezTo>
                  <a:cubicBezTo>
                    <a:pt x="1198" y="87"/>
                    <a:pt x="1198" y="88"/>
                    <a:pt x="1199" y="89"/>
                  </a:cubicBezTo>
                  <a:cubicBezTo>
                    <a:pt x="1201" y="90"/>
                    <a:pt x="1202" y="90"/>
                    <a:pt x="1205" y="90"/>
                  </a:cubicBezTo>
                  <a:cubicBezTo>
                    <a:pt x="1216" y="90"/>
                    <a:pt x="1224" y="89"/>
                    <a:pt x="1229" y="86"/>
                  </a:cubicBezTo>
                  <a:cubicBezTo>
                    <a:pt x="1233" y="83"/>
                    <a:pt x="1236" y="78"/>
                    <a:pt x="1238" y="71"/>
                  </a:cubicBezTo>
                  <a:cubicBezTo>
                    <a:pt x="1244" y="71"/>
                    <a:pt x="1244" y="71"/>
                    <a:pt x="1244" y="71"/>
                  </a:cubicBezTo>
                  <a:cubicBezTo>
                    <a:pt x="1243" y="76"/>
                    <a:pt x="1242" y="80"/>
                    <a:pt x="1241" y="85"/>
                  </a:cubicBezTo>
                  <a:cubicBezTo>
                    <a:pt x="1240" y="90"/>
                    <a:pt x="1239" y="94"/>
                    <a:pt x="1239" y="99"/>
                  </a:cubicBezTo>
                  <a:cubicBezTo>
                    <a:pt x="1233" y="98"/>
                    <a:pt x="1228" y="98"/>
                    <a:pt x="1221" y="98"/>
                  </a:cubicBezTo>
                  <a:cubicBezTo>
                    <a:pt x="1215" y="98"/>
                    <a:pt x="1208" y="98"/>
                    <a:pt x="1201" y="98"/>
                  </a:cubicBezTo>
                  <a:cubicBezTo>
                    <a:pt x="1193" y="98"/>
                    <a:pt x="1186" y="98"/>
                    <a:pt x="1180" y="98"/>
                  </a:cubicBezTo>
                  <a:cubicBezTo>
                    <a:pt x="1174" y="98"/>
                    <a:pt x="1168" y="98"/>
                    <a:pt x="1163" y="99"/>
                  </a:cubicBezTo>
                  <a:cubicBezTo>
                    <a:pt x="1163" y="99"/>
                    <a:pt x="1163" y="99"/>
                    <a:pt x="1163" y="99"/>
                  </a:cubicBezTo>
                  <a:close/>
                  <a:moveTo>
                    <a:pt x="1259" y="99"/>
                  </a:moveTo>
                  <a:cubicBezTo>
                    <a:pt x="1259" y="93"/>
                    <a:pt x="1259" y="93"/>
                    <a:pt x="1259" y="93"/>
                  </a:cubicBezTo>
                  <a:cubicBezTo>
                    <a:pt x="1263" y="93"/>
                    <a:pt x="1266" y="92"/>
                    <a:pt x="1267" y="91"/>
                  </a:cubicBezTo>
                  <a:cubicBezTo>
                    <a:pt x="1269" y="89"/>
                    <a:pt x="1270" y="86"/>
                    <a:pt x="1270" y="81"/>
                  </a:cubicBezTo>
                  <a:cubicBezTo>
                    <a:pt x="1270" y="16"/>
                    <a:pt x="1270" y="16"/>
                    <a:pt x="1270" y="16"/>
                  </a:cubicBezTo>
                  <a:cubicBezTo>
                    <a:pt x="1270" y="13"/>
                    <a:pt x="1269" y="11"/>
                    <a:pt x="1267" y="9"/>
                  </a:cubicBezTo>
                  <a:cubicBezTo>
                    <a:pt x="1266" y="8"/>
                    <a:pt x="1263" y="7"/>
                    <a:pt x="1260" y="7"/>
                  </a:cubicBezTo>
                  <a:cubicBezTo>
                    <a:pt x="1259" y="7"/>
                    <a:pt x="1259" y="7"/>
                    <a:pt x="1259" y="7"/>
                  </a:cubicBezTo>
                  <a:cubicBezTo>
                    <a:pt x="1259" y="2"/>
                    <a:pt x="1259" y="2"/>
                    <a:pt x="1259" y="2"/>
                  </a:cubicBezTo>
                  <a:cubicBezTo>
                    <a:pt x="1262" y="2"/>
                    <a:pt x="1265" y="2"/>
                    <a:pt x="1268" y="2"/>
                  </a:cubicBezTo>
                  <a:cubicBezTo>
                    <a:pt x="1271" y="2"/>
                    <a:pt x="1274" y="3"/>
                    <a:pt x="1277" y="3"/>
                  </a:cubicBezTo>
                  <a:cubicBezTo>
                    <a:pt x="1281" y="3"/>
                    <a:pt x="1286" y="2"/>
                    <a:pt x="1292" y="2"/>
                  </a:cubicBezTo>
                  <a:cubicBezTo>
                    <a:pt x="1298" y="2"/>
                    <a:pt x="1302" y="2"/>
                    <a:pt x="1305" y="2"/>
                  </a:cubicBezTo>
                  <a:cubicBezTo>
                    <a:pt x="1316" y="2"/>
                    <a:pt x="1325" y="4"/>
                    <a:pt x="1330" y="7"/>
                  </a:cubicBezTo>
                  <a:cubicBezTo>
                    <a:pt x="1336" y="11"/>
                    <a:pt x="1339" y="17"/>
                    <a:pt x="1339" y="24"/>
                  </a:cubicBezTo>
                  <a:cubicBezTo>
                    <a:pt x="1339" y="30"/>
                    <a:pt x="1337" y="36"/>
                    <a:pt x="1333" y="40"/>
                  </a:cubicBezTo>
                  <a:cubicBezTo>
                    <a:pt x="1329" y="45"/>
                    <a:pt x="1323" y="49"/>
                    <a:pt x="1316" y="51"/>
                  </a:cubicBezTo>
                  <a:cubicBezTo>
                    <a:pt x="1320" y="53"/>
                    <a:pt x="1324" y="56"/>
                    <a:pt x="1328" y="61"/>
                  </a:cubicBezTo>
                  <a:cubicBezTo>
                    <a:pt x="1332" y="66"/>
                    <a:pt x="1336" y="73"/>
                    <a:pt x="1341" y="82"/>
                  </a:cubicBezTo>
                  <a:cubicBezTo>
                    <a:pt x="1341" y="83"/>
                    <a:pt x="1341" y="84"/>
                    <a:pt x="1342" y="85"/>
                  </a:cubicBezTo>
                  <a:cubicBezTo>
                    <a:pt x="1345" y="92"/>
                    <a:pt x="1348" y="95"/>
                    <a:pt x="1351" y="95"/>
                  </a:cubicBezTo>
                  <a:cubicBezTo>
                    <a:pt x="1352" y="95"/>
                    <a:pt x="1352" y="95"/>
                    <a:pt x="1352" y="95"/>
                  </a:cubicBezTo>
                  <a:cubicBezTo>
                    <a:pt x="1352" y="100"/>
                    <a:pt x="1352" y="100"/>
                    <a:pt x="1352" y="100"/>
                  </a:cubicBezTo>
                  <a:cubicBezTo>
                    <a:pt x="1347" y="99"/>
                    <a:pt x="1341" y="99"/>
                    <a:pt x="1334" y="98"/>
                  </a:cubicBezTo>
                  <a:cubicBezTo>
                    <a:pt x="1333" y="98"/>
                    <a:pt x="1333" y="98"/>
                    <a:pt x="1332" y="98"/>
                  </a:cubicBezTo>
                  <a:cubicBezTo>
                    <a:pt x="1328" y="98"/>
                    <a:pt x="1326" y="97"/>
                    <a:pt x="1324" y="96"/>
                  </a:cubicBezTo>
                  <a:cubicBezTo>
                    <a:pt x="1322" y="94"/>
                    <a:pt x="1320" y="91"/>
                    <a:pt x="1318" y="86"/>
                  </a:cubicBezTo>
                  <a:cubicBezTo>
                    <a:pt x="1317" y="83"/>
                    <a:pt x="1316" y="80"/>
                    <a:pt x="1314" y="75"/>
                  </a:cubicBezTo>
                  <a:cubicBezTo>
                    <a:pt x="1310" y="64"/>
                    <a:pt x="1307" y="58"/>
                    <a:pt x="1304" y="56"/>
                  </a:cubicBezTo>
                  <a:cubicBezTo>
                    <a:pt x="1303" y="56"/>
                    <a:pt x="1302" y="55"/>
                    <a:pt x="1301" y="55"/>
                  </a:cubicBezTo>
                  <a:cubicBezTo>
                    <a:pt x="1300" y="55"/>
                    <a:pt x="1298" y="55"/>
                    <a:pt x="1296" y="55"/>
                  </a:cubicBezTo>
                  <a:cubicBezTo>
                    <a:pt x="1296" y="55"/>
                    <a:pt x="1295" y="55"/>
                    <a:pt x="1295" y="55"/>
                  </a:cubicBezTo>
                  <a:cubicBezTo>
                    <a:pt x="1294" y="55"/>
                    <a:pt x="1293" y="55"/>
                    <a:pt x="1292" y="55"/>
                  </a:cubicBezTo>
                  <a:cubicBezTo>
                    <a:pt x="1292" y="81"/>
                    <a:pt x="1292" y="81"/>
                    <a:pt x="1292" y="81"/>
                  </a:cubicBezTo>
                  <a:cubicBezTo>
                    <a:pt x="1292" y="86"/>
                    <a:pt x="1293" y="89"/>
                    <a:pt x="1294" y="90"/>
                  </a:cubicBezTo>
                  <a:cubicBezTo>
                    <a:pt x="1295" y="92"/>
                    <a:pt x="1298" y="93"/>
                    <a:pt x="1302" y="93"/>
                  </a:cubicBezTo>
                  <a:cubicBezTo>
                    <a:pt x="1302" y="99"/>
                    <a:pt x="1302" y="99"/>
                    <a:pt x="1302" y="99"/>
                  </a:cubicBezTo>
                  <a:cubicBezTo>
                    <a:pt x="1297" y="98"/>
                    <a:pt x="1292" y="98"/>
                    <a:pt x="1289" y="98"/>
                  </a:cubicBezTo>
                  <a:cubicBezTo>
                    <a:pt x="1285" y="98"/>
                    <a:pt x="1282" y="98"/>
                    <a:pt x="1281" y="98"/>
                  </a:cubicBezTo>
                  <a:cubicBezTo>
                    <a:pt x="1277" y="98"/>
                    <a:pt x="1274" y="98"/>
                    <a:pt x="1270" y="98"/>
                  </a:cubicBezTo>
                  <a:cubicBezTo>
                    <a:pt x="1267" y="98"/>
                    <a:pt x="1263" y="98"/>
                    <a:pt x="1259" y="99"/>
                  </a:cubicBezTo>
                  <a:cubicBezTo>
                    <a:pt x="1259" y="99"/>
                    <a:pt x="1259" y="99"/>
                    <a:pt x="1259" y="99"/>
                  </a:cubicBezTo>
                  <a:close/>
                  <a:moveTo>
                    <a:pt x="1292" y="48"/>
                  </a:moveTo>
                  <a:cubicBezTo>
                    <a:pt x="1298" y="48"/>
                    <a:pt x="1298" y="48"/>
                    <a:pt x="1298" y="48"/>
                  </a:cubicBezTo>
                  <a:cubicBezTo>
                    <a:pt x="1305" y="48"/>
                    <a:pt x="1310" y="46"/>
                    <a:pt x="1313" y="43"/>
                  </a:cubicBezTo>
                  <a:cubicBezTo>
                    <a:pt x="1316" y="40"/>
                    <a:pt x="1318" y="35"/>
                    <a:pt x="1318" y="28"/>
                  </a:cubicBezTo>
                  <a:cubicBezTo>
                    <a:pt x="1318" y="21"/>
                    <a:pt x="1316" y="16"/>
                    <a:pt x="1313" y="13"/>
                  </a:cubicBezTo>
                  <a:cubicBezTo>
                    <a:pt x="1309" y="10"/>
                    <a:pt x="1304" y="8"/>
                    <a:pt x="1297" y="8"/>
                  </a:cubicBezTo>
                  <a:cubicBezTo>
                    <a:pt x="1295" y="8"/>
                    <a:pt x="1295" y="8"/>
                    <a:pt x="1294" y="8"/>
                  </a:cubicBezTo>
                  <a:cubicBezTo>
                    <a:pt x="1293" y="9"/>
                    <a:pt x="1293" y="9"/>
                    <a:pt x="1292" y="9"/>
                  </a:cubicBezTo>
                  <a:cubicBezTo>
                    <a:pt x="1292" y="48"/>
                    <a:pt x="1292" y="48"/>
                    <a:pt x="1292" y="48"/>
                  </a:cubicBezTo>
                  <a:close/>
                  <a:moveTo>
                    <a:pt x="1370" y="66"/>
                  </a:moveTo>
                  <a:cubicBezTo>
                    <a:pt x="1380" y="66"/>
                    <a:pt x="1380" y="66"/>
                    <a:pt x="1380" y="66"/>
                  </a:cubicBezTo>
                  <a:cubicBezTo>
                    <a:pt x="1380" y="75"/>
                    <a:pt x="1382" y="81"/>
                    <a:pt x="1385" y="85"/>
                  </a:cubicBezTo>
                  <a:cubicBezTo>
                    <a:pt x="1389" y="90"/>
                    <a:pt x="1394" y="92"/>
                    <a:pt x="1400" y="92"/>
                  </a:cubicBezTo>
                  <a:cubicBezTo>
                    <a:pt x="1406" y="92"/>
                    <a:pt x="1410" y="90"/>
                    <a:pt x="1413" y="88"/>
                  </a:cubicBezTo>
                  <a:cubicBezTo>
                    <a:pt x="1416" y="85"/>
                    <a:pt x="1418" y="82"/>
                    <a:pt x="1418" y="77"/>
                  </a:cubicBezTo>
                  <a:cubicBezTo>
                    <a:pt x="1418" y="74"/>
                    <a:pt x="1417" y="71"/>
                    <a:pt x="1415" y="68"/>
                  </a:cubicBezTo>
                  <a:cubicBezTo>
                    <a:pt x="1413" y="66"/>
                    <a:pt x="1408" y="63"/>
                    <a:pt x="1400" y="60"/>
                  </a:cubicBezTo>
                  <a:cubicBezTo>
                    <a:pt x="1389" y="55"/>
                    <a:pt x="1381" y="51"/>
                    <a:pt x="1377" y="46"/>
                  </a:cubicBezTo>
                  <a:cubicBezTo>
                    <a:pt x="1373" y="41"/>
                    <a:pt x="1371" y="36"/>
                    <a:pt x="1371" y="29"/>
                  </a:cubicBezTo>
                  <a:cubicBezTo>
                    <a:pt x="1371" y="20"/>
                    <a:pt x="1374" y="13"/>
                    <a:pt x="1380" y="8"/>
                  </a:cubicBezTo>
                  <a:cubicBezTo>
                    <a:pt x="1386" y="2"/>
                    <a:pt x="1393" y="0"/>
                    <a:pt x="1403" y="0"/>
                  </a:cubicBezTo>
                  <a:cubicBezTo>
                    <a:pt x="1407" y="0"/>
                    <a:pt x="1411" y="0"/>
                    <a:pt x="1415" y="1"/>
                  </a:cubicBezTo>
                  <a:cubicBezTo>
                    <a:pt x="1420" y="1"/>
                    <a:pt x="1425" y="2"/>
                    <a:pt x="1431" y="3"/>
                  </a:cubicBezTo>
                  <a:cubicBezTo>
                    <a:pt x="1431" y="4"/>
                    <a:pt x="1431" y="4"/>
                    <a:pt x="1431" y="4"/>
                  </a:cubicBezTo>
                  <a:cubicBezTo>
                    <a:pt x="1431" y="9"/>
                    <a:pt x="1431" y="14"/>
                    <a:pt x="1431" y="17"/>
                  </a:cubicBezTo>
                  <a:cubicBezTo>
                    <a:pt x="1431" y="19"/>
                    <a:pt x="1431" y="23"/>
                    <a:pt x="1431" y="29"/>
                  </a:cubicBezTo>
                  <a:cubicBezTo>
                    <a:pt x="1431" y="29"/>
                    <a:pt x="1431" y="29"/>
                    <a:pt x="1431" y="29"/>
                  </a:cubicBezTo>
                  <a:cubicBezTo>
                    <a:pt x="1423" y="29"/>
                    <a:pt x="1423" y="29"/>
                    <a:pt x="1423" y="29"/>
                  </a:cubicBezTo>
                  <a:cubicBezTo>
                    <a:pt x="1423" y="22"/>
                    <a:pt x="1421" y="17"/>
                    <a:pt x="1418" y="13"/>
                  </a:cubicBezTo>
                  <a:cubicBezTo>
                    <a:pt x="1415" y="10"/>
                    <a:pt x="1410" y="8"/>
                    <a:pt x="1404" y="8"/>
                  </a:cubicBezTo>
                  <a:cubicBezTo>
                    <a:pt x="1400" y="8"/>
                    <a:pt x="1396" y="9"/>
                    <a:pt x="1393" y="11"/>
                  </a:cubicBezTo>
                  <a:cubicBezTo>
                    <a:pt x="1391" y="14"/>
                    <a:pt x="1389" y="17"/>
                    <a:pt x="1389" y="21"/>
                  </a:cubicBezTo>
                  <a:cubicBezTo>
                    <a:pt x="1389" y="24"/>
                    <a:pt x="1390" y="27"/>
                    <a:pt x="1392" y="30"/>
                  </a:cubicBezTo>
                  <a:cubicBezTo>
                    <a:pt x="1395" y="32"/>
                    <a:pt x="1400" y="35"/>
                    <a:pt x="1407" y="38"/>
                  </a:cubicBezTo>
                  <a:cubicBezTo>
                    <a:pt x="1408" y="38"/>
                    <a:pt x="1410" y="39"/>
                    <a:pt x="1412" y="40"/>
                  </a:cubicBezTo>
                  <a:cubicBezTo>
                    <a:pt x="1420" y="43"/>
                    <a:pt x="1426" y="46"/>
                    <a:pt x="1429" y="49"/>
                  </a:cubicBezTo>
                  <a:cubicBezTo>
                    <a:pt x="1432" y="51"/>
                    <a:pt x="1434" y="55"/>
                    <a:pt x="1435" y="58"/>
                  </a:cubicBezTo>
                  <a:cubicBezTo>
                    <a:pt x="1437" y="61"/>
                    <a:pt x="1437" y="65"/>
                    <a:pt x="1437" y="69"/>
                  </a:cubicBezTo>
                  <a:cubicBezTo>
                    <a:pt x="1437" y="79"/>
                    <a:pt x="1434" y="86"/>
                    <a:pt x="1428" y="92"/>
                  </a:cubicBezTo>
                  <a:cubicBezTo>
                    <a:pt x="1421" y="98"/>
                    <a:pt x="1413" y="101"/>
                    <a:pt x="1402" y="101"/>
                  </a:cubicBezTo>
                  <a:cubicBezTo>
                    <a:pt x="1396" y="101"/>
                    <a:pt x="1390" y="100"/>
                    <a:pt x="1385" y="99"/>
                  </a:cubicBezTo>
                  <a:cubicBezTo>
                    <a:pt x="1379" y="98"/>
                    <a:pt x="1374" y="96"/>
                    <a:pt x="1369" y="93"/>
                  </a:cubicBezTo>
                  <a:cubicBezTo>
                    <a:pt x="1370" y="90"/>
                    <a:pt x="1370" y="87"/>
                    <a:pt x="1370" y="83"/>
                  </a:cubicBezTo>
                  <a:cubicBezTo>
                    <a:pt x="1370" y="80"/>
                    <a:pt x="1370" y="77"/>
                    <a:pt x="1370" y="73"/>
                  </a:cubicBezTo>
                  <a:cubicBezTo>
                    <a:pt x="1370" y="71"/>
                    <a:pt x="1370" y="70"/>
                    <a:pt x="1370" y="69"/>
                  </a:cubicBezTo>
                  <a:cubicBezTo>
                    <a:pt x="1370" y="68"/>
                    <a:pt x="1370" y="67"/>
                    <a:pt x="1370" y="66"/>
                  </a:cubicBezTo>
                  <a:cubicBezTo>
                    <a:pt x="1370" y="66"/>
                    <a:pt x="1370" y="66"/>
                    <a:pt x="1370" y="66"/>
                  </a:cubicBezTo>
                  <a:close/>
                  <a:moveTo>
                    <a:pt x="1456" y="99"/>
                  </a:moveTo>
                  <a:cubicBezTo>
                    <a:pt x="1456" y="93"/>
                    <a:pt x="1456" y="93"/>
                    <a:pt x="1456" y="93"/>
                  </a:cubicBezTo>
                  <a:cubicBezTo>
                    <a:pt x="1457" y="93"/>
                    <a:pt x="1457" y="93"/>
                    <a:pt x="1457" y="93"/>
                  </a:cubicBezTo>
                  <a:cubicBezTo>
                    <a:pt x="1461" y="93"/>
                    <a:pt x="1464" y="92"/>
                    <a:pt x="1466" y="91"/>
                  </a:cubicBezTo>
                  <a:cubicBezTo>
                    <a:pt x="1467" y="89"/>
                    <a:pt x="1468" y="86"/>
                    <a:pt x="1468" y="81"/>
                  </a:cubicBezTo>
                  <a:cubicBezTo>
                    <a:pt x="1468" y="16"/>
                    <a:pt x="1468" y="16"/>
                    <a:pt x="1468" y="16"/>
                  </a:cubicBezTo>
                  <a:cubicBezTo>
                    <a:pt x="1468" y="13"/>
                    <a:pt x="1467" y="11"/>
                    <a:pt x="1465" y="9"/>
                  </a:cubicBezTo>
                  <a:cubicBezTo>
                    <a:pt x="1464" y="8"/>
                    <a:pt x="1461" y="7"/>
                    <a:pt x="1458" y="7"/>
                  </a:cubicBezTo>
                  <a:cubicBezTo>
                    <a:pt x="1456" y="7"/>
                    <a:pt x="1456" y="7"/>
                    <a:pt x="1456" y="7"/>
                  </a:cubicBezTo>
                  <a:cubicBezTo>
                    <a:pt x="1456" y="2"/>
                    <a:pt x="1456" y="2"/>
                    <a:pt x="1456" y="2"/>
                  </a:cubicBezTo>
                  <a:cubicBezTo>
                    <a:pt x="1460" y="2"/>
                    <a:pt x="1464" y="2"/>
                    <a:pt x="1468" y="2"/>
                  </a:cubicBezTo>
                  <a:cubicBezTo>
                    <a:pt x="1472" y="3"/>
                    <a:pt x="1475" y="3"/>
                    <a:pt x="1479" y="3"/>
                  </a:cubicBezTo>
                  <a:cubicBezTo>
                    <a:pt x="1483" y="3"/>
                    <a:pt x="1487" y="3"/>
                    <a:pt x="1491" y="2"/>
                  </a:cubicBezTo>
                  <a:cubicBezTo>
                    <a:pt x="1494" y="2"/>
                    <a:pt x="1498" y="2"/>
                    <a:pt x="1502" y="2"/>
                  </a:cubicBezTo>
                  <a:cubicBezTo>
                    <a:pt x="1502" y="7"/>
                    <a:pt x="1502" y="7"/>
                    <a:pt x="1502" y="7"/>
                  </a:cubicBezTo>
                  <a:cubicBezTo>
                    <a:pt x="1498" y="7"/>
                    <a:pt x="1495" y="8"/>
                    <a:pt x="1493" y="9"/>
                  </a:cubicBezTo>
                  <a:cubicBezTo>
                    <a:pt x="1492" y="10"/>
                    <a:pt x="1491" y="12"/>
                    <a:pt x="1491" y="16"/>
                  </a:cubicBezTo>
                  <a:cubicBezTo>
                    <a:pt x="1491" y="81"/>
                    <a:pt x="1491" y="81"/>
                    <a:pt x="1491" y="81"/>
                  </a:cubicBezTo>
                  <a:cubicBezTo>
                    <a:pt x="1491" y="86"/>
                    <a:pt x="1492" y="89"/>
                    <a:pt x="1493" y="91"/>
                  </a:cubicBezTo>
                  <a:cubicBezTo>
                    <a:pt x="1494" y="92"/>
                    <a:pt x="1497" y="93"/>
                    <a:pt x="1501" y="93"/>
                  </a:cubicBezTo>
                  <a:cubicBezTo>
                    <a:pt x="1502" y="93"/>
                    <a:pt x="1502" y="93"/>
                    <a:pt x="1502" y="93"/>
                  </a:cubicBezTo>
                  <a:cubicBezTo>
                    <a:pt x="1502" y="99"/>
                    <a:pt x="1502" y="99"/>
                    <a:pt x="1502" y="99"/>
                  </a:cubicBezTo>
                  <a:cubicBezTo>
                    <a:pt x="1498" y="98"/>
                    <a:pt x="1495" y="98"/>
                    <a:pt x="1491" y="98"/>
                  </a:cubicBezTo>
                  <a:cubicBezTo>
                    <a:pt x="1487" y="98"/>
                    <a:pt x="1483" y="98"/>
                    <a:pt x="1479" y="98"/>
                  </a:cubicBezTo>
                  <a:cubicBezTo>
                    <a:pt x="1476" y="98"/>
                    <a:pt x="1472" y="98"/>
                    <a:pt x="1469" y="98"/>
                  </a:cubicBezTo>
                  <a:cubicBezTo>
                    <a:pt x="1465" y="98"/>
                    <a:pt x="1461" y="98"/>
                    <a:pt x="1456" y="99"/>
                  </a:cubicBezTo>
                  <a:cubicBezTo>
                    <a:pt x="1456" y="99"/>
                    <a:pt x="1456" y="99"/>
                    <a:pt x="1456" y="99"/>
                  </a:cubicBezTo>
                  <a:close/>
                  <a:moveTo>
                    <a:pt x="1533" y="99"/>
                  </a:moveTo>
                  <a:cubicBezTo>
                    <a:pt x="1533" y="93"/>
                    <a:pt x="1533" y="93"/>
                    <a:pt x="1533" y="93"/>
                  </a:cubicBezTo>
                  <a:cubicBezTo>
                    <a:pt x="1535" y="93"/>
                    <a:pt x="1535" y="93"/>
                    <a:pt x="1535" y="93"/>
                  </a:cubicBezTo>
                  <a:cubicBezTo>
                    <a:pt x="1539" y="93"/>
                    <a:pt x="1542" y="92"/>
                    <a:pt x="1543" y="91"/>
                  </a:cubicBezTo>
                  <a:cubicBezTo>
                    <a:pt x="1545" y="89"/>
                    <a:pt x="1546" y="87"/>
                    <a:pt x="1546" y="84"/>
                  </a:cubicBezTo>
                  <a:cubicBezTo>
                    <a:pt x="1546" y="9"/>
                    <a:pt x="1546" y="9"/>
                    <a:pt x="1546" y="9"/>
                  </a:cubicBezTo>
                  <a:cubicBezTo>
                    <a:pt x="1543" y="9"/>
                    <a:pt x="1543" y="9"/>
                    <a:pt x="1543" y="9"/>
                  </a:cubicBezTo>
                  <a:cubicBezTo>
                    <a:pt x="1537" y="9"/>
                    <a:pt x="1532" y="10"/>
                    <a:pt x="1528" y="13"/>
                  </a:cubicBezTo>
                  <a:cubicBezTo>
                    <a:pt x="1525" y="16"/>
                    <a:pt x="1523" y="20"/>
                    <a:pt x="1522" y="26"/>
                  </a:cubicBezTo>
                  <a:cubicBezTo>
                    <a:pt x="1517" y="26"/>
                    <a:pt x="1517" y="26"/>
                    <a:pt x="1517" y="26"/>
                  </a:cubicBezTo>
                  <a:cubicBezTo>
                    <a:pt x="1518" y="2"/>
                    <a:pt x="1518" y="2"/>
                    <a:pt x="1518" y="2"/>
                  </a:cubicBezTo>
                  <a:cubicBezTo>
                    <a:pt x="1520" y="2"/>
                    <a:pt x="1522" y="2"/>
                    <a:pt x="1524" y="2"/>
                  </a:cubicBezTo>
                  <a:cubicBezTo>
                    <a:pt x="1527" y="2"/>
                    <a:pt x="1531" y="2"/>
                    <a:pt x="1536" y="2"/>
                  </a:cubicBezTo>
                  <a:cubicBezTo>
                    <a:pt x="1557" y="2"/>
                    <a:pt x="1557" y="2"/>
                    <a:pt x="1557" y="2"/>
                  </a:cubicBezTo>
                  <a:cubicBezTo>
                    <a:pt x="1578" y="2"/>
                    <a:pt x="1578" y="2"/>
                    <a:pt x="1578" y="2"/>
                  </a:cubicBezTo>
                  <a:cubicBezTo>
                    <a:pt x="1584" y="2"/>
                    <a:pt x="1588" y="2"/>
                    <a:pt x="1591" y="2"/>
                  </a:cubicBezTo>
                  <a:cubicBezTo>
                    <a:pt x="1593" y="2"/>
                    <a:pt x="1595" y="2"/>
                    <a:pt x="1597" y="2"/>
                  </a:cubicBezTo>
                  <a:cubicBezTo>
                    <a:pt x="1598" y="26"/>
                    <a:pt x="1598" y="26"/>
                    <a:pt x="1598" y="26"/>
                  </a:cubicBezTo>
                  <a:cubicBezTo>
                    <a:pt x="1593" y="26"/>
                    <a:pt x="1593" y="26"/>
                    <a:pt x="1593" y="26"/>
                  </a:cubicBezTo>
                  <a:cubicBezTo>
                    <a:pt x="1592" y="20"/>
                    <a:pt x="1590" y="16"/>
                    <a:pt x="1586" y="13"/>
                  </a:cubicBezTo>
                  <a:cubicBezTo>
                    <a:pt x="1583" y="10"/>
                    <a:pt x="1578" y="9"/>
                    <a:pt x="1572" y="9"/>
                  </a:cubicBezTo>
                  <a:cubicBezTo>
                    <a:pt x="1569" y="9"/>
                    <a:pt x="1569" y="9"/>
                    <a:pt x="1569" y="9"/>
                  </a:cubicBezTo>
                  <a:cubicBezTo>
                    <a:pt x="1569" y="83"/>
                    <a:pt x="1569" y="83"/>
                    <a:pt x="1569" y="83"/>
                  </a:cubicBezTo>
                  <a:cubicBezTo>
                    <a:pt x="1569" y="87"/>
                    <a:pt x="1570" y="89"/>
                    <a:pt x="1571" y="91"/>
                  </a:cubicBezTo>
                  <a:cubicBezTo>
                    <a:pt x="1573" y="92"/>
                    <a:pt x="1576" y="93"/>
                    <a:pt x="1580" y="93"/>
                  </a:cubicBezTo>
                  <a:cubicBezTo>
                    <a:pt x="1581" y="93"/>
                    <a:pt x="1581" y="93"/>
                    <a:pt x="1581" y="93"/>
                  </a:cubicBezTo>
                  <a:cubicBezTo>
                    <a:pt x="1581" y="99"/>
                    <a:pt x="1581" y="99"/>
                    <a:pt x="1581" y="99"/>
                  </a:cubicBezTo>
                  <a:cubicBezTo>
                    <a:pt x="1576" y="98"/>
                    <a:pt x="1571" y="98"/>
                    <a:pt x="1567" y="98"/>
                  </a:cubicBezTo>
                  <a:cubicBezTo>
                    <a:pt x="1563" y="98"/>
                    <a:pt x="1560" y="98"/>
                    <a:pt x="1557" y="98"/>
                  </a:cubicBezTo>
                  <a:cubicBezTo>
                    <a:pt x="1553" y="98"/>
                    <a:pt x="1549" y="98"/>
                    <a:pt x="1545" y="98"/>
                  </a:cubicBezTo>
                  <a:cubicBezTo>
                    <a:pt x="1541" y="98"/>
                    <a:pt x="1537" y="98"/>
                    <a:pt x="1533" y="99"/>
                  </a:cubicBezTo>
                  <a:cubicBezTo>
                    <a:pt x="1533" y="99"/>
                    <a:pt x="1533" y="99"/>
                    <a:pt x="1533" y="99"/>
                  </a:cubicBezTo>
                  <a:close/>
                  <a:moveTo>
                    <a:pt x="1666" y="56"/>
                  </a:moveTo>
                  <a:cubicBezTo>
                    <a:pt x="1666" y="81"/>
                    <a:pt x="1666" y="81"/>
                    <a:pt x="1666" y="81"/>
                  </a:cubicBezTo>
                  <a:cubicBezTo>
                    <a:pt x="1666" y="86"/>
                    <a:pt x="1667" y="89"/>
                    <a:pt x="1669" y="91"/>
                  </a:cubicBezTo>
                  <a:cubicBezTo>
                    <a:pt x="1670" y="92"/>
                    <a:pt x="1673" y="93"/>
                    <a:pt x="1678" y="93"/>
                  </a:cubicBezTo>
                  <a:cubicBezTo>
                    <a:pt x="1680" y="93"/>
                    <a:pt x="1680" y="93"/>
                    <a:pt x="1680" y="93"/>
                  </a:cubicBezTo>
                  <a:cubicBezTo>
                    <a:pt x="1680" y="99"/>
                    <a:pt x="1680" y="99"/>
                    <a:pt x="1680" y="99"/>
                  </a:cubicBezTo>
                  <a:cubicBezTo>
                    <a:pt x="1675" y="98"/>
                    <a:pt x="1670" y="98"/>
                    <a:pt x="1666" y="98"/>
                  </a:cubicBezTo>
                  <a:cubicBezTo>
                    <a:pt x="1661" y="98"/>
                    <a:pt x="1658" y="98"/>
                    <a:pt x="1656" y="98"/>
                  </a:cubicBezTo>
                  <a:cubicBezTo>
                    <a:pt x="1653" y="98"/>
                    <a:pt x="1649" y="98"/>
                    <a:pt x="1645" y="98"/>
                  </a:cubicBezTo>
                  <a:cubicBezTo>
                    <a:pt x="1640" y="98"/>
                    <a:pt x="1635" y="98"/>
                    <a:pt x="1630" y="99"/>
                  </a:cubicBezTo>
                  <a:cubicBezTo>
                    <a:pt x="1630" y="93"/>
                    <a:pt x="1630" y="93"/>
                    <a:pt x="1630" y="93"/>
                  </a:cubicBezTo>
                  <a:cubicBezTo>
                    <a:pt x="1633" y="93"/>
                    <a:pt x="1633" y="93"/>
                    <a:pt x="1633" y="93"/>
                  </a:cubicBezTo>
                  <a:cubicBezTo>
                    <a:pt x="1638" y="93"/>
                    <a:pt x="1641" y="92"/>
                    <a:pt x="1642" y="91"/>
                  </a:cubicBezTo>
                  <a:cubicBezTo>
                    <a:pt x="1644" y="89"/>
                    <a:pt x="1644" y="86"/>
                    <a:pt x="1644" y="81"/>
                  </a:cubicBezTo>
                  <a:cubicBezTo>
                    <a:pt x="1644" y="56"/>
                    <a:pt x="1644" y="56"/>
                    <a:pt x="1644" y="56"/>
                  </a:cubicBezTo>
                  <a:cubicBezTo>
                    <a:pt x="1619" y="14"/>
                    <a:pt x="1619" y="14"/>
                    <a:pt x="1619" y="14"/>
                  </a:cubicBezTo>
                  <a:cubicBezTo>
                    <a:pt x="1619" y="14"/>
                    <a:pt x="1619" y="14"/>
                    <a:pt x="1619" y="14"/>
                  </a:cubicBezTo>
                  <a:cubicBezTo>
                    <a:pt x="1616" y="10"/>
                    <a:pt x="1613" y="7"/>
                    <a:pt x="1610" y="7"/>
                  </a:cubicBezTo>
                  <a:cubicBezTo>
                    <a:pt x="1608" y="7"/>
                    <a:pt x="1608" y="7"/>
                    <a:pt x="1608" y="7"/>
                  </a:cubicBezTo>
                  <a:cubicBezTo>
                    <a:pt x="1608" y="2"/>
                    <a:pt x="1608" y="2"/>
                    <a:pt x="1608" y="2"/>
                  </a:cubicBezTo>
                  <a:cubicBezTo>
                    <a:pt x="1612" y="2"/>
                    <a:pt x="1616" y="2"/>
                    <a:pt x="1620" y="2"/>
                  </a:cubicBezTo>
                  <a:cubicBezTo>
                    <a:pt x="1623" y="2"/>
                    <a:pt x="1627" y="3"/>
                    <a:pt x="1631" y="3"/>
                  </a:cubicBezTo>
                  <a:cubicBezTo>
                    <a:pt x="1636" y="3"/>
                    <a:pt x="1640" y="2"/>
                    <a:pt x="1644" y="2"/>
                  </a:cubicBezTo>
                  <a:cubicBezTo>
                    <a:pt x="1648" y="2"/>
                    <a:pt x="1651" y="2"/>
                    <a:pt x="1654" y="2"/>
                  </a:cubicBezTo>
                  <a:cubicBezTo>
                    <a:pt x="1654" y="7"/>
                    <a:pt x="1654" y="7"/>
                    <a:pt x="1654" y="7"/>
                  </a:cubicBezTo>
                  <a:cubicBezTo>
                    <a:pt x="1650" y="7"/>
                    <a:pt x="1647" y="7"/>
                    <a:pt x="1646" y="8"/>
                  </a:cubicBezTo>
                  <a:cubicBezTo>
                    <a:pt x="1644" y="9"/>
                    <a:pt x="1644" y="9"/>
                    <a:pt x="1644" y="11"/>
                  </a:cubicBezTo>
                  <a:cubicBezTo>
                    <a:pt x="1644" y="11"/>
                    <a:pt x="1644" y="11"/>
                    <a:pt x="1644" y="12"/>
                  </a:cubicBezTo>
                  <a:cubicBezTo>
                    <a:pt x="1644" y="12"/>
                    <a:pt x="1644" y="13"/>
                    <a:pt x="1644" y="13"/>
                  </a:cubicBezTo>
                  <a:cubicBezTo>
                    <a:pt x="1664" y="48"/>
                    <a:pt x="1664" y="48"/>
                    <a:pt x="1664" y="48"/>
                  </a:cubicBezTo>
                  <a:cubicBezTo>
                    <a:pt x="1683" y="13"/>
                    <a:pt x="1683" y="13"/>
                    <a:pt x="1683" y="13"/>
                  </a:cubicBezTo>
                  <a:cubicBezTo>
                    <a:pt x="1683" y="12"/>
                    <a:pt x="1683" y="12"/>
                    <a:pt x="1683" y="11"/>
                  </a:cubicBezTo>
                  <a:cubicBezTo>
                    <a:pt x="1683" y="11"/>
                    <a:pt x="1683" y="11"/>
                    <a:pt x="1683" y="10"/>
                  </a:cubicBezTo>
                  <a:cubicBezTo>
                    <a:pt x="1683" y="9"/>
                    <a:pt x="1683" y="8"/>
                    <a:pt x="1681" y="8"/>
                  </a:cubicBezTo>
                  <a:cubicBezTo>
                    <a:pt x="1679" y="7"/>
                    <a:pt x="1677" y="7"/>
                    <a:pt x="1673" y="7"/>
                  </a:cubicBezTo>
                  <a:cubicBezTo>
                    <a:pt x="1673" y="2"/>
                    <a:pt x="1673" y="2"/>
                    <a:pt x="1673" y="2"/>
                  </a:cubicBezTo>
                  <a:cubicBezTo>
                    <a:pt x="1676" y="2"/>
                    <a:pt x="1679" y="2"/>
                    <a:pt x="1682" y="2"/>
                  </a:cubicBezTo>
                  <a:cubicBezTo>
                    <a:pt x="1684" y="2"/>
                    <a:pt x="1686" y="3"/>
                    <a:pt x="1688" y="3"/>
                  </a:cubicBezTo>
                  <a:cubicBezTo>
                    <a:pt x="1691" y="3"/>
                    <a:pt x="1693" y="2"/>
                    <a:pt x="1695" y="2"/>
                  </a:cubicBezTo>
                  <a:cubicBezTo>
                    <a:pt x="1698" y="2"/>
                    <a:pt x="1700" y="2"/>
                    <a:pt x="1702" y="2"/>
                  </a:cubicBezTo>
                  <a:cubicBezTo>
                    <a:pt x="1702" y="7"/>
                    <a:pt x="1702" y="7"/>
                    <a:pt x="1702" y="7"/>
                  </a:cubicBezTo>
                  <a:cubicBezTo>
                    <a:pt x="1699" y="7"/>
                    <a:pt x="1697" y="8"/>
                    <a:pt x="1696" y="8"/>
                  </a:cubicBezTo>
                  <a:cubicBezTo>
                    <a:pt x="1695" y="9"/>
                    <a:pt x="1694" y="10"/>
                    <a:pt x="1692" y="13"/>
                  </a:cubicBezTo>
                  <a:lnTo>
                    <a:pt x="1666" y="56"/>
                  </a:lnTo>
                  <a:close/>
                </a:path>
              </a:pathLst>
            </a:custGeom>
            <a:grpFill/>
            <a:ln>
              <a:noFill/>
            </a:ln>
          </p:spPr>
          <p:txBody>
            <a:bodyPr anchor="ctr"/>
            <a:lstStyle/>
            <a:p>
              <a:pPr algn="ctr"/>
              <a:endParaRPr/>
            </a:p>
          </p:txBody>
        </p:sp>
        <p:grpSp>
          <p:nvGrpSpPr>
            <p:cNvPr id="25" name="í$ļîdé">
              <a:extLst>
                <a:ext uri="{FF2B5EF4-FFF2-40B4-BE49-F238E27FC236}">
                  <a16:creationId xmlns:a16="http://schemas.microsoft.com/office/drawing/2014/main" id="{E150D5CA-362B-4F47-A23F-7FF70AB4DB7B}"/>
                </a:ext>
              </a:extLst>
            </p:cNvPr>
            <p:cNvGrpSpPr/>
            <p:nvPr/>
          </p:nvGrpSpPr>
          <p:grpSpPr>
            <a:xfrm>
              <a:off x="7354984" y="2180085"/>
              <a:ext cx="3612032" cy="965243"/>
              <a:chOff x="5102226" y="2428875"/>
              <a:chExt cx="5067300" cy="1354138"/>
            </a:xfrm>
            <a:grpFill/>
          </p:grpSpPr>
          <p:sp>
            <p:nvSpPr>
              <p:cNvPr id="26" name="ís1ïḋe">
                <a:extLst>
                  <a:ext uri="{FF2B5EF4-FFF2-40B4-BE49-F238E27FC236}">
                    <a16:creationId xmlns:a16="http://schemas.microsoft.com/office/drawing/2014/main" id="{DA6EE9B8-91A1-4752-922B-A2375EE6DC98}"/>
                  </a:ext>
                </a:extLst>
              </p:cNvPr>
              <p:cNvSpPr/>
              <p:nvPr/>
            </p:nvSpPr>
            <p:spPr bwMode="auto">
              <a:xfrm>
                <a:off x="5102226" y="2884488"/>
                <a:ext cx="1347788" cy="673100"/>
              </a:xfrm>
              <a:custGeom>
                <a:avLst/>
                <a:gdLst>
                  <a:gd name="T0" fmla="*/ 62 w 409"/>
                  <a:gd name="T1" fmla="*/ 79 h 204"/>
                  <a:gd name="T2" fmla="*/ 47 w 409"/>
                  <a:gd name="T3" fmla="*/ 55 h 204"/>
                  <a:gd name="T4" fmla="*/ 23 w 409"/>
                  <a:gd name="T5" fmla="*/ 49 h 204"/>
                  <a:gd name="T6" fmla="*/ 0 w 409"/>
                  <a:gd name="T7" fmla="*/ 87 h 204"/>
                  <a:gd name="T8" fmla="*/ 34 w 409"/>
                  <a:gd name="T9" fmla="*/ 193 h 204"/>
                  <a:gd name="T10" fmla="*/ 70 w 409"/>
                  <a:gd name="T11" fmla="*/ 186 h 204"/>
                  <a:gd name="T12" fmla="*/ 65 w 409"/>
                  <a:gd name="T13" fmla="*/ 129 h 204"/>
                  <a:gd name="T14" fmla="*/ 132 w 409"/>
                  <a:gd name="T15" fmla="*/ 63 h 204"/>
                  <a:gd name="T16" fmla="*/ 219 w 409"/>
                  <a:gd name="T17" fmla="*/ 42 h 204"/>
                  <a:gd name="T18" fmla="*/ 223 w 409"/>
                  <a:gd name="T19" fmla="*/ 63 h 204"/>
                  <a:gd name="T20" fmla="*/ 191 w 409"/>
                  <a:gd name="T21" fmla="*/ 105 h 204"/>
                  <a:gd name="T22" fmla="*/ 179 w 409"/>
                  <a:gd name="T23" fmla="*/ 103 h 204"/>
                  <a:gd name="T24" fmla="*/ 166 w 409"/>
                  <a:gd name="T25" fmla="*/ 77 h 204"/>
                  <a:gd name="T26" fmla="*/ 141 w 409"/>
                  <a:gd name="T27" fmla="*/ 85 h 204"/>
                  <a:gd name="T28" fmla="*/ 150 w 409"/>
                  <a:gd name="T29" fmla="*/ 113 h 204"/>
                  <a:gd name="T30" fmla="*/ 156 w 409"/>
                  <a:gd name="T31" fmla="*/ 127 h 204"/>
                  <a:gd name="T32" fmla="*/ 126 w 409"/>
                  <a:gd name="T33" fmla="*/ 142 h 204"/>
                  <a:gd name="T34" fmla="*/ 108 w 409"/>
                  <a:gd name="T35" fmla="*/ 153 h 204"/>
                  <a:gd name="T36" fmla="*/ 122 w 409"/>
                  <a:gd name="T37" fmla="*/ 177 h 204"/>
                  <a:gd name="T38" fmla="*/ 160 w 409"/>
                  <a:gd name="T39" fmla="*/ 156 h 204"/>
                  <a:gd name="T40" fmla="*/ 202 w 409"/>
                  <a:gd name="T41" fmla="*/ 149 h 204"/>
                  <a:gd name="T42" fmla="*/ 225 w 409"/>
                  <a:gd name="T43" fmla="*/ 169 h 204"/>
                  <a:gd name="T44" fmla="*/ 280 w 409"/>
                  <a:gd name="T45" fmla="*/ 173 h 204"/>
                  <a:gd name="T46" fmla="*/ 369 w 409"/>
                  <a:gd name="T47" fmla="*/ 139 h 204"/>
                  <a:gd name="T48" fmla="*/ 404 w 409"/>
                  <a:gd name="T49" fmla="*/ 129 h 204"/>
                  <a:gd name="T50" fmla="*/ 337 w 409"/>
                  <a:gd name="T51" fmla="*/ 21 h 204"/>
                  <a:gd name="T52" fmla="*/ 193 w 409"/>
                  <a:gd name="T53" fmla="*/ 12 h 204"/>
                  <a:gd name="T54" fmla="*/ 93 w 409"/>
                  <a:gd name="T55" fmla="*/ 54 h 204"/>
                  <a:gd name="T56" fmla="*/ 62 w 409"/>
                  <a:gd name="T57" fmla="*/ 79 h 204"/>
                  <a:gd name="T58" fmla="*/ 62 w 409"/>
                  <a:gd name="T59" fmla="*/ 79 h 204"/>
                  <a:gd name="T60" fmla="*/ 204 w 409"/>
                  <a:gd name="T61" fmla="*/ 125 h 204"/>
                  <a:gd name="T62" fmla="*/ 194 w 409"/>
                  <a:gd name="T63" fmla="*/ 124 h 204"/>
                  <a:gd name="T64" fmla="*/ 244 w 409"/>
                  <a:gd name="T65" fmla="*/ 90 h 204"/>
                  <a:gd name="T66" fmla="*/ 245 w 409"/>
                  <a:gd name="T67" fmla="*/ 60 h 204"/>
                  <a:gd name="T68" fmla="*/ 234 w 409"/>
                  <a:gd name="T69" fmla="*/ 45 h 204"/>
                  <a:gd name="T70" fmla="*/ 284 w 409"/>
                  <a:gd name="T71" fmla="*/ 43 h 204"/>
                  <a:gd name="T72" fmla="*/ 357 w 409"/>
                  <a:gd name="T73" fmla="*/ 75 h 204"/>
                  <a:gd name="T74" fmla="*/ 307 w 409"/>
                  <a:gd name="T75" fmla="*/ 112 h 204"/>
                  <a:gd name="T76" fmla="*/ 249 w 409"/>
                  <a:gd name="T77" fmla="*/ 142 h 204"/>
                  <a:gd name="T78" fmla="*/ 229 w 409"/>
                  <a:gd name="T79" fmla="*/ 127 h 204"/>
                  <a:gd name="T80" fmla="*/ 204 w 409"/>
                  <a:gd name="T81" fmla="*/ 1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9" h="204">
                    <a:moveTo>
                      <a:pt x="62" y="79"/>
                    </a:moveTo>
                    <a:cubicBezTo>
                      <a:pt x="56" y="77"/>
                      <a:pt x="57" y="61"/>
                      <a:pt x="47" y="55"/>
                    </a:cubicBezTo>
                    <a:cubicBezTo>
                      <a:pt x="38" y="49"/>
                      <a:pt x="30" y="49"/>
                      <a:pt x="23" y="49"/>
                    </a:cubicBezTo>
                    <a:cubicBezTo>
                      <a:pt x="16" y="50"/>
                      <a:pt x="1" y="62"/>
                      <a:pt x="0" y="87"/>
                    </a:cubicBezTo>
                    <a:cubicBezTo>
                      <a:pt x="0" y="112"/>
                      <a:pt x="25" y="181"/>
                      <a:pt x="34" y="193"/>
                    </a:cubicBezTo>
                    <a:cubicBezTo>
                      <a:pt x="43" y="204"/>
                      <a:pt x="74" y="198"/>
                      <a:pt x="70" y="186"/>
                    </a:cubicBezTo>
                    <a:cubicBezTo>
                      <a:pt x="65" y="175"/>
                      <a:pt x="57" y="144"/>
                      <a:pt x="65" y="129"/>
                    </a:cubicBezTo>
                    <a:cubicBezTo>
                      <a:pt x="73" y="115"/>
                      <a:pt x="88" y="89"/>
                      <a:pt x="132" y="63"/>
                    </a:cubicBezTo>
                    <a:cubicBezTo>
                      <a:pt x="177" y="38"/>
                      <a:pt x="211" y="39"/>
                      <a:pt x="219" y="42"/>
                    </a:cubicBezTo>
                    <a:cubicBezTo>
                      <a:pt x="227" y="45"/>
                      <a:pt x="224" y="59"/>
                      <a:pt x="223" y="63"/>
                    </a:cubicBezTo>
                    <a:cubicBezTo>
                      <a:pt x="221" y="67"/>
                      <a:pt x="191" y="102"/>
                      <a:pt x="191" y="105"/>
                    </a:cubicBezTo>
                    <a:cubicBezTo>
                      <a:pt x="190" y="108"/>
                      <a:pt x="180" y="114"/>
                      <a:pt x="179" y="103"/>
                    </a:cubicBezTo>
                    <a:cubicBezTo>
                      <a:pt x="179" y="92"/>
                      <a:pt x="177" y="81"/>
                      <a:pt x="166" y="77"/>
                    </a:cubicBezTo>
                    <a:cubicBezTo>
                      <a:pt x="156" y="73"/>
                      <a:pt x="146" y="71"/>
                      <a:pt x="141" y="85"/>
                    </a:cubicBezTo>
                    <a:cubicBezTo>
                      <a:pt x="137" y="99"/>
                      <a:pt x="144" y="109"/>
                      <a:pt x="150" y="113"/>
                    </a:cubicBezTo>
                    <a:cubicBezTo>
                      <a:pt x="155" y="118"/>
                      <a:pt x="164" y="126"/>
                      <a:pt x="156" y="127"/>
                    </a:cubicBezTo>
                    <a:cubicBezTo>
                      <a:pt x="149" y="127"/>
                      <a:pt x="126" y="142"/>
                      <a:pt x="126" y="142"/>
                    </a:cubicBezTo>
                    <a:cubicBezTo>
                      <a:pt x="126" y="142"/>
                      <a:pt x="111" y="140"/>
                      <a:pt x="108" y="153"/>
                    </a:cubicBezTo>
                    <a:cubicBezTo>
                      <a:pt x="106" y="166"/>
                      <a:pt x="115" y="181"/>
                      <a:pt x="122" y="177"/>
                    </a:cubicBezTo>
                    <a:cubicBezTo>
                      <a:pt x="128" y="173"/>
                      <a:pt x="148" y="161"/>
                      <a:pt x="160" y="156"/>
                    </a:cubicBezTo>
                    <a:cubicBezTo>
                      <a:pt x="173" y="151"/>
                      <a:pt x="194" y="144"/>
                      <a:pt x="202" y="149"/>
                    </a:cubicBezTo>
                    <a:cubicBezTo>
                      <a:pt x="210" y="154"/>
                      <a:pt x="211" y="162"/>
                      <a:pt x="225" y="169"/>
                    </a:cubicBezTo>
                    <a:cubicBezTo>
                      <a:pt x="240" y="177"/>
                      <a:pt x="268" y="178"/>
                      <a:pt x="280" y="173"/>
                    </a:cubicBezTo>
                    <a:cubicBezTo>
                      <a:pt x="292" y="167"/>
                      <a:pt x="356" y="138"/>
                      <a:pt x="369" y="139"/>
                    </a:cubicBezTo>
                    <a:cubicBezTo>
                      <a:pt x="383" y="140"/>
                      <a:pt x="398" y="154"/>
                      <a:pt x="404" y="129"/>
                    </a:cubicBezTo>
                    <a:cubicBezTo>
                      <a:pt x="409" y="104"/>
                      <a:pt x="378" y="37"/>
                      <a:pt x="337" y="21"/>
                    </a:cubicBezTo>
                    <a:cubicBezTo>
                      <a:pt x="295" y="5"/>
                      <a:pt x="248" y="0"/>
                      <a:pt x="193" y="12"/>
                    </a:cubicBezTo>
                    <a:cubicBezTo>
                      <a:pt x="139" y="23"/>
                      <a:pt x="113" y="34"/>
                      <a:pt x="93" y="54"/>
                    </a:cubicBezTo>
                    <a:cubicBezTo>
                      <a:pt x="73" y="73"/>
                      <a:pt x="68" y="82"/>
                      <a:pt x="62" y="79"/>
                    </a:cubicBezTo>
                    <a:cubicBezTo>
                      <a:pt x="62" y="79"/>
                      <a:pt x="62" y="79"/>
                      <a:pt x="62" y="79"/>
                    </a:cubicBezTo>
                    <a:close/>
                    <a:moveTo>
                      <a:pt x="204" y="125"/>
                    </a:moveTo>
                    <a:cubicBezTo>
                      <a:pt x="204" y="125"/>
                      <a:pt x="200" y="122"/>
                      <a:pt x="194" y="124"/>
                    </a:cubicBezTo>
                    <a:cubicBezTo>
                      <a:pt x="188" y="125"/>
                      <a:pt x="229" y="99"/>
                      <a:pt x="244" y="90"/>
                    </a:cubicBezTo>
                    <a:cubicBezTo>
                      <a:pt x="259" y="81"/>
                      <a:pt x="253" y="71"/>
                      <a:pt x="245" y="60"/>
                    </a:cubicBezTo>
                    <a:cubicBezTo>
                      <a:pt x="238" y="50"/>
                      <a:pt x="238" y="50"/>
                      <a:pt x="234" y="45"/>
                    </a:cubicBezTo>
                    <a:cubicBezTo>
                      <a:pt x="251" y="42"/>
                      <a:pt x="264" y="41"/>
                      <a:pt x="284" y="43"/>
                    </a:cubicBezTo>
                    <a:cubicBezTo>
                      <a:pt x="310" y="45"/>
                      <a:pt x="341" y="53"/>
                      <a:pt x="357" y="75"/>
                    </a:cubicBezTo>
                    <a:cubicBezTo>
                      <a:pt x="366" y="87"/>
                      <a:pt x="319" y="105"/>
                      <a:pt x="307" y="112"/>
                    </a:cubicBezTo>
                    <a:cubicBezTo>
                      <a:pt x="294" y="118"/>
                      <a:pt x="257" y="138"/>
                      <a:pt x="249" y="142"/>
                    </a:cubicBezTo>
                    <a:cubicBezTo>
                      <a:pt x="241" y="145"/>
                      <a:pt x="238" y="137"/>
                      <a:pt x="229" y="127"/>
                    </a:cubicBezTo>
                    <a:cubicBezTo>
                      <a:pt x="220" y="118"/>
                      <a:pt x="204" y="125"/>
                      <a:pt x="20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ślïḍê">
                <a:extLst>
                  <a:ext uri="{FF2B5EF4-FFF2-40B4-BE49-F238E27FC236}">
                    <a16:creationId xmlns:a16="http://schemas.microsoft.com/office/drawing/2014/main" id="{79BD4372-BCEC-46ED-8C68-65F3F4BAC89C}"/>
                  </a:ext>
                </a:extLst>
              </p:cNvPr>
              <p:cNvSpPr/>
              <p:nvPr/>
            </p:nvSpPr>
            <p:spPr bwMode="auto">
              <a:xfrm>
                <a:off x="6911976" y="2584450"/>
                <a:ext cx="781050" cy="1198563"/>
              </a:xfrm>
              <a:custGeom>
                <a:avLst/>
                <a:gdLst>
                  <a:gd name="T0" fmla="*/ 35 w 237"/>
                  <a:gd name="T1" fmla="*/ 87 h 363"/>
                  <a:gd name="T2" fmla="*/ 18 w 237"/>
                  <a:gd name="T3" fmla="*/ 113 h 363"/>
                  <a:gd name="T4" fmla="*/ 29 w 237"/>
                  <a:gd name="T5" fmla="*/ 166 h 363"/>
                  <a:gd name="T6" fmla="*/ 18 w 237"/>
                  <a:gd name="T7" fmla="*/ 273 h 363"/>
                  <a:gd name="T8" fmla="*/ 7 w 237"/>
                  <a:gd name="T9" fmla="*/ 306 h 363"/>
                  <a:gd name="T10" fmla="*/ 16 w 237"/>
                  <a:gd name="T11" fmla="*/ 338 h 363"/>
                  <a:gd name="T12" fmla="*/ 35 w 237"/>
                  <a:gd name="T13" fmla="*/ 311 h 363"/>
                  <a:gd name="T14" fmla="*/ 48 w 237"/>
                  <a:gd name="T15" fmla="*/ 205 h 363"/>
                  <a:gd name="T16" fmla="*/ 52 w 237"/>
                  <a:gd name="T17" fmla="*/ 149 h 363"/>
                  <a:gd name="T18" fmla="*/ 54 w 237"/>
                  <a:gd name="T19" fmla="*/ 114 h 363"/>
                  <a:gd name="T20" fmla="*/ 35 w 237"/>
                  <a:gd name="T21" fmla="*/ 87 h 363"/>
                  <a:gd name="T22" fmla="*/ 35 w 237"/>
                  <a:gd name="T23" fmla="*/ 87 h 363"/>
                  <a:gd name="T24" fmla="*/ 112 w 237"/>
                  <a:gd name="T25" fmla="*/ 102 h 363"/>
                  <a:gd name="T26" fmla="*/ 94 w 237"/>
                  <a:gd name="T27" fmla="*/ 109 h 363"/>
                  <a:gd name="T28" fmla="*/ 98 w 237"/>
                  <a:gd name="T29" fmla="*/ 142 h 363"/>
                  <a:gd name="T30" fmla="*/ 103 w 237"/>
                  <a:gd name="T31" fmla="*/ 171 h 363"/>
                  <a:gd name="T32" fmla="*/ 106 w 237"/>
                  <a:gd name="T33" fmla="*/ 246 h 363"/>
                  <a:gd name="T34" fmla="*/ 127 w 237"/>
                  <a:gd name="T35" fmla="*/ 232 h 363"/>
                  <a:gd name="T36" fmla="*/ 133 w 237"/>
                  <a:gd name="T37" fmla="*/ 191 h 363"/>
                  <a:gd name="T38" fmla="*/ 135 w 237"/>
                  <a:gd name="T39" fmla="*/ 161 h 363"/>
                  <a:gd name="T40" fmla="*/ 133 w 237"/>
                  <a:gd name="T41" fmla="*/ 119 h 363"/>
                  <a:gd name="T42" fmla="*/ 112 w 237"/>
                  <a:gd name="T43" fmla="*/ 102 h 363"/>
                  <a:gd name="T44" fmla="*/ 112 w 237"/>
                  <a:gd name="T45" fmla="*/ 102 h 363"/>
                  <a:gd name="T46" fmla="*/ 209 w 237"/>
                  <a:gd name="T47" fmla="*/ 2 h 363"/>
                  <a:gd name="T48" fmla="*/ 186 w 237"/>
                  <a:gd name="T49" fmla="*/ 5 h 363"/>
                  <a:gd name="T50" fmla="*/ 184 w 237"/>
                  <a:gd name="T51" fmla="*/ 33 h 363"/>
                  <a:gd name="T52" fmla="*/ 190 w 237"/>
                  <a:gd name="T53" fmla="*/ 65 h 363"/>
                  <a:gd name="T54" fmla="*/ 191 w 237"/>
                  <a:gd name="T55" fmla="*/ 174 h 363"/>
                  <a:gd name="T56" fmla="*/ 189 w 237"/>
                  <a:gd name="T57" fmla="*/ 262 h 363"/>
                  <a:gd name="T58" fmla="*/ 199 w 237"/>
                  <a:gd name="T59" fmla="*/ 350 h 363"/>
                  <a:gd name="T60" fmla="*/ 221 w 237"/>
                  <a:gd name="T61" fmla="*/ 330 h 363"/>
                  <a:gd name="T62" fmla="*/ 212 w 237"/>
                  <a:gd name="T63" fmla="*/ 296 h 363"/>
                  <a:gd name="T64" fmla="*/ 208 w 237"/>
                  <a:gd name="T65" fmla="*/ 128 h 363"/>
                  <a:gd name="T66" fmla="*/ 217 w 237"/>
                  <a:gd name="T67" fmla="*/ 68 h 363"/>
                  <a:gd name="T68" fmla="*/ 234 w 237"/>
                  <a:gd name="T69" fmla="*/ 32 h 363"/>
                  <a:gd name="T70" fmla="*/ 209 w 237"/>
                  <a:gd name="T7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363">
                    <a:moveTo>
                      <a:pt x="35" y="87"/>
                    </a:moveTo>
                    <a:cubicBezTo>
                      <a:pt x="23" y="88"/>
                      <a:pt x="16" y="93"/>
                      <a:pt x="18" y="113"/>
                    </a:cubicBezTo>
                    <a:cubicBezTo>
                      <a:pt x="21" y="132"/>
                      <a:pt x="33" y="134"/>
                      <a:pt x="29" y="166"/>
                    </a:cubicBezTo>
                    <a:cubicBezTo>
                      <a:pt x="25" y="197"/>
                      <a:pt x="18" y="262"/>
                      <a:pt x="18" y="273"/>
                    </a:cubicBezTo>
                    <a:cubicBezTo>
                      <a:pt x="18" y="283"/>
                      <a:pt x="9" y="299"/>
                      <a:pt x="7" y="306"/>
                    </a:cubicBezTo>
                    <a:cubicBezTo>
                      <a:pt x="4" y="313"/>
                      <a:pt x="0" y="335"/>
                      <a:pt x="16" y="338"/>
                    </a:cubicBezTo>
                    <a:cubicBezTo>
                      <a:pt x="32" y="341"/>
                      <a:pt x="33" y="320"/>
                      <a:pt x="35" y="311"/>
                    </a:cubicBezTo>
                    <a:cubicBezTo>
                      <a:pt x="38" y="301"/>
                      <a:pt x="48" y="218"/>
                      <a:pt x="48" y="205"/>
                    </a:cubicBezTo>
                    <a:cubicBezTo>
                      <a:pt x="47" y="192"/>
                      <a:pt x="49" y="160"/>
                      <a:pt x="52" y="149"/>
                    </a:cubicBezTo>
                    <a:cubicBezTo>
                      <a:pt x="55" y="138"/>
                      <a:pt x="59" y="128"/>
                      <a:pt x="54" y="114"/>
                    </a:cubicBezTo>
                    <a:cubicBezTo>
                      <a:pt x="49" y="101"/>
                      <a:pt x="47" y="86"/>
                      <a:pt x="35" y="87"/>
                    </a:cubicBezTo>
                    <a:cubicBezTo>
                      <a:pt x="35" y="87"/>
                      <a:pt x="35" y="87"/>
                      <a:pt x="35" y="87"/>
                    </a:cubicBezTo>
                    <a:close/>
                    <a:moveTo>
                      <a:pt x="112" y="102"/>
                    </a:moveTo>
                    <a:cubicBezTo>
                      <a:pt x="107" y="101"/>
                      <a:pt x="98" y="100"/>
                      <a:pt x="94" y="109"/>
                    </a:cubicBezTo>
                    <a:cubicBezTo>
                      <a:pt x="89" y="118"/>
                      <a:pt x="94" y="133"/>
                      <a:pt x="98" y="142"/>
                    </a:cubicBezTo>
                    <a:cubicBezTo>
                      <a:pt x="101" y="152"/>
                      <a:pt x="104" y="162"/>
                      <a:pt x="103" y="171"/>
                    </a:cubicBezTo>
                    <a:cubicBezTo>
                      <a:pt x="101" y="180"/>
                      <a:pt x="100" y="240"/>
                      <a:pt x="106" y="246"/>
                    </a:cubicBezTo>
                    <a:cubicBezTo>
                      <a:pt x="111" y="252"/>
                      <a:pt x="121" y="245"/>
                      <a:pt x="127" y="232"/>
                    </a:cubicBezTo>
                    <a:cubicBezTo>
                      <a:pt x="133" y="218"/>
                      <a:pt x="137" y="200"/>
                      <a:pt x="133" y="191"/>
                    </a:cubicBezTo>
                    <a:cubicBezTo>
                      <a:pt x="130" y="183"/>
                      <a:pt x="130" y="173"/>
                      <a:pt x="135" y="161"/>
                    </a:cubicBezTo>
                    <a:cubicBezTo>
                      <a:pt x="140" y="149"/>
                      <a:pt x="137" y="133"/>
                      <a:pt x="133" y="119"/>
                    </a:cubicBezTo>
                    <a:cubicBezTo>
                      <a:pt x="129" y="105"/>
                      <a:pt x="117" y="102"/>
                      <a:pt x="112" y="102"/>
                    </a:cubicBezTo>
                    <a:cubicBezTo>
                      <a:pt x="112" y="102"/>
                      <a:pt x="112" y="102"/>
                      <a:pt x="112" y="102"/>
                    </a:cubicBezTo>
                    <a:close/>
                    <a:moveTo>
                      <a:pt x="209" y="2"/>
                    </a:moveTo>
                    <a:cubicBezTo>
                      <a:pt x="203" y="1"/>
                      <a:pt x="190" y="0"/>
                      <a:pt x="186" y="5"/>
                    </a:cubicBezTo>
                    <a:cubicBezTo>
                      <a:pt x="181" y="10"/>
                      <a:pt x="179" y="21"/>
                      <a:pt x="184" y="33"/>
                    </a:cubicBezTo>
                    <a:cubicBezTo>
                      <a:pt x="190" y="46"/>
                      <a:pt x="191" y="57"/>
                      <a:pt x="190" y="65"/>
                    </a:cubicBezTo>
                    <a:cubicBezTo>
                      <a:pt x="189" y="72"/>
                      <a:pt x="191" y="153"/>
                      <a:pt x="191" y="174"/>
                    </a:cubicBezTo>
                    <a:cubicBezTo>
                      <a:pt x="191" y="195"/>
                      <a:pt x="188" y="235"/>
                      <a:pt x="189" y="262"/>
                    </a:cubicBezTo>
                    <a:cubicBezTo>
                      <a:pt x="190" y="289"/>
                      <a:pt x="189" y="337"/>
                      <a:pt x="199" y="350"/>
                    </a:cubicBezTo>
                    <a:cubicBezTo>
                      <a:pt x="210" y="363"/>
                      <a:pt x="225" y="344"/>
                      <a:pt x="221" y="330"/>
                    </a:cubicBezTo>
                    <a:cubicBezTo>
                      <a:pt x="217" y="317"/>
                      <a:pt x="216" y="321"/>
                      <a:pt x="212" y="296"/>
                    </a:cubicBezTo>
                    <a:cubicBezTo>
                      <a:pt x="209" y="270"/>
                      <a:pt x="208" y="138"/>
                      <a:pt x="208" y="128"/>
                    </a:cubicBezTo>
                    <a:cubicBezTo>
                      <a:pt x="209" y="117"/>
                      <a:pt x="212" y="79"/>
                      <a:pt x="217" y="68"/>
                    </a:cubicBezTo>
                    <a:cubicBezTo>
                      <a:pt x="221" y="57"/>
                      <a:pt x="237" y="45"/>
                      <a:pt x="234" y="32"/>
                    </a:cubicBezTo>
                    <a:cubicBezTo>
                      <a:pt x="236" y="20"/>
                      <a:pt x="215" y="4"/>
                      <a:pt x="20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śḷiḍê">
                <a:extLst>
                  <a:ext uri="{FF2B5EF4-FFF2-40B4-BE49-F238E27FC236}">
                    <a16:creationId xmlns:a16="http://schemas.microsoft.com/office/drawing/2014/main" id="{6E24EAA1-EABC-4554-BB19-637069A816A3}"/>
                  </a:ext>
                </a:extLst>
              </p:cNvPr>
              <p:cNvSpPr/>
              <p:nvPr/>
            </p:nvSpPr>
            <p:spPr bwMode="auto">
              <a:xfrm>
                <a:off x="8172451" y="2600325"/>
                <a:ext cx="806450" cy="1046163"/>
              </a:xfrm>
              <a:custGeom>
                <a:avLst/>
                <a:gdLst>
                  <a:gd name="T0" fmla="*/ 144 w 245"/>
                  <a:gd name="T1" fmla="*/ 240 h 317"/>
                  <a:gd name="T2" fmla="*/ 216 w 245"/>
                  <a:gd name="T3" fmla="*/ 298 h 317"/>
                  <a:gd name="T4" fmla="*/ 221 w 245"/>
                  <a:gd name="T5" fmla="*/ 247 h 317"/>
                  <a:gd name="T6" fmla="*/ 155 w 245"/>
                  <a:gd name="T7" fmla="*/ 214 h 317"/>
                  <a:gd name="T8" fmla="*/ 144 w 245"/>
                  <a:gd name="T9" fmla="*/ 240 h 317"/>
                  <a:gd name="T10" fmla="*/ 144 w 245"/>
                  <a:gd name="T11" fmla="*/ 240 h 317"/>
                  <a:gd name="T12" fmla="*/ 117 w 245"/>
                  <a:gd name="T13" fmla="*/ 59 h 317"/>
                  <a:gd name="T14" fmla="*/ 114 w 245"/>
                  <a:gd name="T15" fmla="*/ 20 h 317"/>
                  <a:gd name="T16" fmla="*/ 132 w 245"/>
                  <a:gd name="T17" fmla="*/ 2 h 317"/>
                  <a:gd name="T18" fmla="*/ 151 w 245"/>
                  <a:gd name="T19" fmla="*/ 32 h 317"/>
                  <a:gd name="T20" fmla="*/ 142 w 245"/>
                  <a:gd name="T21" fmla="*/ 57 h 317"/>
                  <a:gd name="T22" fmla="*/ 136 w 245"/>
                  <a:gd name="T23" fmla="*/ 74 h 317"/>
                  <a:gd name="T24" fmla="*/ 131 w 245"/>
                  <a:gd name="T25" fmla="*/ 98 h 317"/>
                  <a:gd name="T26" fmla="*/ 151 w 245"/>
                  <a:gd name="T27" fmla="*/ 91 h 317"/>
                  <a:gd name="T28" fmla="*/ 177 w 245"/>
                  <a:gd name="T29" fmla="*/ 76 h 317"/>
                  <a:gd name="T30" fmla="*/ 208 w 245"/>
                  <a:gd name="T31" fmla="*/ 82 h 317"/>
                  <a:gd name="T32" fmla="*/ 199 w 245"/>
                  <a:gd name="T33" fmla="*/ 103 h 317"/>
                  <a:gd name="T34" fmla="*/ 172 w 245"/>
                  <a:gd name="T35" fmla="*/ 109 h 317"/>
                  <a:gd name="T36" fmla="*/ 124 w 245"/>
                  <a:gd name="T37" fmla="*/ 132 h 317"/>
                  <a:gd name="T38" fmla="*/ 107 w 245"/>
                  <a:gd name="T39" fmla="*/ 203 h 317"/>
                  <a:gd name="T40" fmla="*/ 65 w 245"/>
                  <a:gd name="T41" fmla="*/ 263 h 317"/>
                  <a:gd name="T42" fmla="*/ 32 w 245"/>
                  <a:gd name="T43" fmla="*/ 308 h 317"/>
                  <a:gd name="T44" fmla="*/ 14 w 245"/>
                  <a:gd name="T45" fmla="*/ 303 h 317"/>
                  <a:gd name="T46" fmla="*/ 8 w 245"/>
                  <a:gd name="T47" fmla="*/ 275 h 317"/>
                  <a:gd name="T48" fmla="*/ 24 w 245"/>
                  <a:gd name="T49" fmla="*/ 263 h 317"/>
                  <a:gd name="T50" fmla="*/ 36 w 245"/>
                  <a:gd name="T51" fmla="*/ 267 h 317"/>
                  <a:gd name="T52" fmla="*/ 70 w 245"/>
                  <a:gd name="T53" fmla="*/ 222 h 317"/>
                  <a:gd name="T54" fmla="*/ 93 w 245"/>
                  <a:gd name="T55" fmla="*/ 165 h 317"/>
                  <a:gd name="T56" fmla="*/ 98 w 245"/>
                  <a:gd name="T57" fmla="*/ 148 h 317"/>
                  <a:gd name="T58" fmla="*/ 79 w 245"/>
                  <a:gd name="T59" fmla="*/ 160 h 317"/>
                  <a:gd name="T60" fmla="*/ 46 w 245"/>
                  <a:gd name="T61" fmla="*/ 163 h 317"/>
                  <a:gd name="T62" fmla="*/ 20 w 245"/>
                  <a:gd name="T63" fmla="*/ 134 h 317"/>
                  <a:gd name="T64" fmla="*/ 30 w 245"/>
                  <a:gd name="T65" fmla="*/ 115 h 317"/>
                  <a:gd name="T66" fmla="*/ 64 w 245"/>
                  <a:gd name="T67" fmla="*/ 119 h 317"/>
                  <a:gd name="T68" fmla="*/ 105 w 245"/>
                  <a:gd name="T69" fmla="*/ 106 h 317"/>
                  <a:gd name="T70" fmla="*/ 106 w 245"/>
                  <a:gd name="T71" fmla="*/ 105 h 317"/>
                  <a:gd name="T72" fmla="*/ 117 w 245"/>
                  <a:gd name="T73" fmla="*/ 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 h="317">
                    <a:moveTo>
                      <a:pt x="144" y="240"/>
                    </a:moveTo>
                    <a:cubicBezTo>
                      <a:pt x="154" y="257"/>
                      <a:pt x="187" y="309"/>
                      <a:pt x="216" y="298"/>
                    </a:cubicBezTo>
                    <a:cubicBezTo>
                      <a:pt x="245" y="288"/>
                      <a:pt x="233" y="255"/>
                      <a:pt x="221" y="247"/>
                    </a:cubicBezTo>
                    <a:cubicBezTo>
                      <a:pt x="210" y="239"/>
                      <a:pt x="155" y="214"/>
                      <a:pt x="155" y="214"/>
                    </a:cubicBezTo>
                    <a:cubicBezTo>
                      <a:pt x="132" y="204"/>
                      <a:pt x="138" y="230"/>
                      <a:pt x="144" y="240"/>
                    </a:cubicBezTo>
                    <a:cubicBezTo>
                      <a:pt x="144" y="240"/>
                      <a:pt x="144" y="240"/>
                      <a:pt x="144" y="240"/>
                    </a:cubicBezTo>
                    <a:close/>
                    <a:moveTo>
                      <a:pt x="117" y="59"/>
                    </a:moveTo>
                    <a:cubicBezTo>
                      <a:pt x="120" y="57"/>
                      <a:pt x="113" y="32"/>
                      <a:pt x="114" y="20"/>
                    </a:cubicBezTo>
                    <a:cubicBezTo>
                      <a:pt x="115" y="8"/>
                      <a:pt x="124" y="0"/>
                      <a:pt x="132" y="2"/>
                    </a:cubicBezTo>
                    <a:cubicBezTo>
                      <a:pt x="140" y="4"/>
                      <a:pt x="152" y="23"/>
                      <a:pt x="151" y="32"/>
                    </a:cubicBezTo>
                    <a:cubicBezTo>
                      <a:pt x="150" y="42"/>
                      <a:pt x="145" y="53"/>
                      <a:pt x="142" y="57"/>
                    </a:cubicBezTo>
                    <a:cubicBezTo>
                      <a:pt x="139" y="60"/>
                      <a:pt x="137" y="64"/>
                      <a:pt x="136" y="74"/>
                    </a:cubicBezTo>
                    <a:cubicBezTo>
                      <a:pt x="135" y="80"/>
                      <a:pt x="133" y="89"/>
                      <a:pt x="131" y="98"/>
                    </a:cubicBezTo>
                    <a:cubicBezTo>
                      <a:pt x="140" y="95"/>
                      <a:pt x="148" y="93"/>
                      <a:pt x="151" y="91"/>
                    </a:cubicBezTo>
                    <a:cubicBezTo>
                      <a:pt x="157" y="87"/>
                      <a:pt x="168" y="83"/>
                      <a:pt x="177" y="76"/>
                    </a:cubicBezTo>
                    <a:cubicBezTo>
                      <a:pt x="187" y="68"/>
                      <a:pt x="197" y="76"/>
                      <a:pt x="208" y="82"/>
                    </a:cubicBezTo>
                    <a:cubicBezTo>
                      <a:pt x="218" y="88"/>
                      <a:pt x="209" y="98"/>
                      <a:pt x="199" y="103"/>
                    </a:cubicBezTo>
                    <a:cubicBezTo>
                      <a:pt x="188" y="109"/>
                      <a:pt x="179" y="106"/>
                      <a:pt x="172" y="109"/>
                    </a:cubicBezTo>
                    <a:cubicBezTo>
                      <a:pt x="166" y="112"/>
                      <a:pt x="138" y="124"/>
                      <a:pt x="124" y="132"/>
                    </a:cubicBezTo>
                    <a:cubicBezTo>
                      <a:pt x="121" y="152"/>
                      <a:pt x="113" y="188"/>
                      <a:pt x="107" y="203"/>
                    </a:cubicBezTo>
                    <a:cubicBezTo>
                      <a:pt x="101" y="221"/>
                      <a:pt x="77" y="248"/>
                      <a:pt x="65" y="263"/>
                    </a:cubicBezTo>
                    <a:cubicBezTo>
                      <a:pt x="52" y="279"/>
                      <a:pt x="45" y="300"/>
                      <a:pt x="32" y="308"/>
                    </a:cubicBezTo>
                    <a:cubicBezTo>
                      <a:pt x="19" y="317"/>
                      <a:pt x="16" y="311"/>
                      <a:pt x="14" y="303"/>
                    </a:cubicBezTo>
                    <a:cubicBezTo>
                      <a:pt x="12" y="295"/>
                      <a:pt x="0" y="285"/>
                      <a:pt x="8" y="275"/>
                    </a:cubicBezTo>
                    <a:cubicBezTo>
                      <a:pt x="16" y="264"/>
                      <a:pt x="18" y="252"/>
                      <a:pt x="24" y="263"/>
                    </a:cubicBezTo>
                    <a:cubicBezTo>
                      <a:pt x="29" y="273"/>
                      <a:pt x="38" y="267"/>
                      <a:pt x="36" y="267"/>
                    </a:cubicBezTo>
                    <a:cubicBezTo>
                      <a:pt x="34" y="266"/>
                      <a:pt x="62" y="236"/>
                      <a:pt x="70" y="222"/>
                    </a:cubicBezTo>
                    <a:cubicBezTo>
                      <a:pt x="79" y="207"/>
                      <a:pt x="89" y="173"/>
                      <a:pt x="93" y="165"/>
                    </a:cubicBezTo>
                    <a:cubicBezTo>
                      <a:pt x="94" y="163"/>
                      <a:pt x="96" y="157"/>
                      <a:pt x="98" y="148"/>
                    </a:cubicBezTo>
                    <a:cubicBezTo>
                      <a:pt x="91" y="152"/>
                      <a:pt x="84" y="156"/>
                      <a:pt x="79" y="160"/>
                    </a:cubicBezTo>
                    <a:cubicBezTo>
                      <a:pt x="68" y="168"/>
                      <a:pt x="66" y="171"/>
                      <a:pt x="46" y="163"/>
                    </a:cubicBezTo>
                    <a:cubicBezTo>
                      <a:pt x="26" y="154"/>
                      <a:pt x="21" y="145"/>
                      <a:pt x="20" y="134"/>
                    </a:cubicBezTo>
                    <a:cubicBezTo>
                      <a:pt x="18" y="123"/>
                      <a:pt x="24" y="116"/>
                      <a:pt x="30" y="115"/>
                    </a:cubicBezTo>
                    <a:cubicBezTo>
                      <a:pt x="37" y="113"/>
                      <a:pt x="53" y="117"/>
                      <a:pt x="64" y="119"/>
                    </a:cubicBezTo>
                    <a:cubicBezTo>
                      <a:pt x="76" y="121"/>
                      <a:pt x="99" y="108"/>
                      <a:pt x="105" y="106"/>
                    </a:cubicBezTo>
                    <a:cubicBezTo>
                      <a:pt x="105" y="106"/>
                      <a:pt x="106" y="105"/>
                      <a:pt x="106" y="105"/>
                    </a:cubicBezTo>
                    <a:cubicBezTo>
                      <a:pt x="111" y="82"/>
                      <a:pt x="115" y="60"/>
                      <a:pt x="117"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ṧľíḑe">
                <a:extLst>
                  <a:ext uri="{FF2B5EF4-FFF2-40B4-BE49-F238E27FC236}">
                    <a16:creationId xmlns:a16="http://schemas.microsoft.com/office/drawing/2014/main" id="{0B8318B3-8C4A-4315-8E6E-A384BFF4FE41}"/>
                  </a:ext>
                </a:extLst>
              </p:cNvPr>
              <p:cNvSpPr/>
              <p:nvPr/>
            </p:nvSpPr>
            <p:spPr bwMode="auto">
              <a:xfrm>
                <a:off x="9385301" y="2428875"/>
                <a:ext cx="784225" cy="1284288"/>
              </a:xfrm>
              <a:custGeom>
                <a:avLst/>
                <a:gdLst>
                  <a:gd name="T0" fmla="*/ 62 w 238"/>
                  <a:gd name="T1" fmla="*/ 102 h 389"/>
                  <a:gd name="T2" fmla="*/ 70 w 238"/>
                  <a:gd name="T3" fmla="*/ 150 h 389"/>
                  <a:gd name="T4" fmla="*/ 80 w 238"/>
                  <a:gd name="T5" fmla="*/ 191 h 389"/>
                  <a:gd name="T6" fmla="*/ 98 w 238"/>
                  <a:gd name="T7" fmla="*/ 182 h 389"/>
                  <a:gd name="T8" fmla="*/ 98 w 238"/>
                  <a:gd name="T9" fmla="*/ 198 h 389"/>
                  <a:gd name="T10" fmla="*/ 16 w 238"/>
                  <a:gd name="T11" fmla="*/ 237 h 389"/>
                  <a:gd name="T12" fmla="*/ 7 w 238"/>
                  <a:gd name="T13" fmla="*/ 265 h 389"/>
                  <a:gd name="T14" fmla="*/ 70 w 238"/>
                  <a:gd name="T15" fmla="*/ 235 h 389"/>
                  <a:gd name="T16" fmla="*/ 183 w 238"/>
                  <a:gd name="T17" fmla="*/ 180 h 389"/>
                  <a:gd name="T18" fmla="*/ 183 w 238"/>
                  <a:gd name="T19" fmla="*/ 205 h 389"/>
                  <a:gd name="T20" fmla="*/ 199 w 238"/>
                  <a:gd name="T21" fmla="*/ 209 h 389"/>
                  <a:gd name="T22" fmla="*/ 212 w 238"/>
                  <a:gd name="T23" fmla="*/ 164 h 389"/>
                  <a:gd name="T24" fmla="*/ 163 w 238"/>
                  <a:gd name="T25" fmla="*/ 161 h 389"/>
                  <a:gd name="T26" fmla="*/ 188 w 238"/>
                  <a:gd name="T27" fmla="*/ 110 h 389"/>
                  <a:gd name="T28" fmla="*/ 183 w 238"/>
                  <a:gd name="T29" fmla="*/ 77 h 389"/>
                  <a:gd name="T30" fmla="*/ 179 w 238"/>
                  <a:gd name="T31" fmla="*/ 43 h 389"/>
                  <a:gd name="T32" fmla="*/ 189 w 238"/>
                  <a:gd name="T33" fmla="*/ 22 h 389"/>
                  <a:gd name="T34" fmla="*/ 163 w 238"/>
                  <a:gd name="T35" fmla="*/ 5 h 389"/>
                  <a:gd name="T36" fmla="*/ 163 w 238"/>
                  <a:gd name="T37" fmla="*/ 42 h 389"/>
                  <a:gd name="T38" fmla="*/ 159 w 238"/>
                  <a:gd name="T39" fmla="*/ 65 h 389"/>
                  <a:gd name="T40" fmla="*/ 145 w 238"/>
                  <a:gd name="T41" fmla="*/ 96 h 389"/>
                  <a:gd name="T42" fmla="*/ 139 w 238"/>
                  <a:gd name="T43" fmla="*/ 145 h 389"/>
                  <a:gd name="T44" fmla="*/ 147 w 238"/>
                  <a:gd name="T45" fmla="*/ 172 h 389"/>
                  <a:gd name="T46" fmla="*/ 120 w 238"/>
                  <a:gd name="T47" fmla="*/ 172 h 389"/>
                  <a:gd name="T48" fmla="*/ 125 w 238"/>
                  <a:gd name="T49" fmla="*/ 127 h 389"/>
                  <a:gd name="T50" fmla="*/ 110 w 238"/>
                  <a:gd name="T51" fmla="*/ 117 h 389"/>
                  <a:gd name="T52" fmla="*/ 115 w 238"/>
                  <a:gd name="T53" fmla="*/ 39 h 389"/>
                  <a:gd name="T54" fmla="*/ 104 w 238"/>
                  <a:gd name="T55" fmla="*/ 73 h 389"/>
                  <a:gd name="T56" fmla="*/ 101 w 238"/>
                  <a:gd name="T57" fmla="*/ 134 h 389"/>
                  <a:gd name="T58" fmla="*/ 86 w 238"/>
                  <a:gd name="T59" fmla="*/ 96 h 389"/>
                  <a:gd name="T60" fmla="*/ 54 w 238"/>
                  <a:gd name="T61" fmla="*/ 88 h 389"/>
                  <a:gd name="T62" fmla="*/ 93 w 238"/>
                  <a:gd name="T63" fmla="*/ 244 h 389"/>
                  <a:gd name="T64" fmla="*/ 151 w 238"/>
                  <a:gd name="T65" fmla="*/ 216 h 389"/>
                  <a:gd name="T66" fmla="*/ 146 w 238"/>
                  <a:gd name="T67" fmla="*/ 262 h 389"/>
                  <a:gd name="T68" fmla="*/ 194 w 238"/>
                  <a:gd name="T69" fmla="*/ 265 h 389"/>
                  <a:gd name="T70" fmla="*/ 168 w 238"/>
                  <a:gd name="T71" fmla="*/ 297 h 389"/>
                  <a:gd name="T72" fmla="*/ 158 w 238"/>
                  <a:gd name="T73" fmla="*/ 349 h 389"/>
                  <a:gd name="T74" fmla="*/ 102 w 238"/>
                  <a:gd name="T75" fmla="*/ 372 h 389"/>
                  <a:gd name="T76" fmla="*/ 112 w 238"/>
                  <a:gd name="T77" fmla="*/ 355 h 389"/>
                  <a:gd name="T78" fmla="*/ 151 w 238"/>
                  <a:gd name="T79" fmla="*/ 319 h 389"/>
                  <a:gd name="T80" fmla="*/ 114 w 238"/>
                  <a:gd name="T81" fmla="*/ 312 h 389"/>
                  <a:gd name="T82" fmla="*/ 62 w 238"/>
                  <a:gd name="T83" fmla="*/ 309 h 389"/>
                  <a:gd name="T84" fmla="*/ 133 w 238"/>
                  <a:gd name="T85" fmla="*/ 280 h 389"/>
                  <a:gd name="T86" fmla="*/ 106 w 238"/>
                  <a:gd name="T87" fmla="*/ 25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89">
                    <a:moveTo>
                      <a:pt x="54" y="88"/>
                    </a:moveTo>
                    <a:cubicBezTo>
                      <a:pt x="55" y="91"/>
                      <a:pt x="59" y="99"/>
                      <a:pt x="62" y="102"/>
                    </a:cubicBezTo>
                    <a:cubicBezTo>
                      <a:pt x="66" y="106"/>
                      <a:pt x="73" y="113"/>
                      <a:pt x="72" y="116"/>
                    </a:cubicBezTo>
                    <a:cubicBezTo>
                      <a:pt x="72" y="120"/>
                      <a:pt x="70" y="144"/>
                      <a:pt x="70" y="150"/>
                    </a:cubicBezTo>
                    <a:cubicBezTo>
                      <a:pt x="70" y="156"/>
                      <a:pt x="67" y="172"/>
                      <a:pt x="71" y="176"/>
                    </a:cubicBezTo>
                    <a:cubicBezTo>
                      <a:pt x="74" y="180"/>
                      <a:pt x="80" y="191"/>
                      <a:pt x="80" y="191"/>
                    </a:cubicBezTo>
                    <a:cubicBezTo>
                      <a:pt x="80" y="191"/>
                      <a:pt x="88" y="193"/>
                      <a:pt x="90" y="187"/>
                    </a:cubicBezTo>
                    <a:cubicBezTo>
                      <a:pt x="92" y="180"/>
                      <a:pt x="98" y="182"/>
                      <a:pt x="98" y="182"/>
                    </a:cubicBezTo>
                    <a:cubicBezTo>
                      <a:pt x="98" y="182"/>
                      <a:pt x="110" y="187"/>
                      <a:pt x="107" y="190"/>
                    </a:cubicBezTo>
                    <a:cubicBezTo>
                      <a:pt x="104" y="193"/>
                      <a:pt x="105" y="194"/>
                      <a:pt x="98" y="198"/>
                    </a:cubicBezTo>
                    <a:cubicBezTo>
                      <a:pt x="92" y="202"/>
                      <a:pt x="39" y="231"/>
                      <a:pt x="39" y="231"/>
                    </a:cubicBezTo>
                    <a:cubicBezTo>
                      <a:pt x="39" y="231"/>
                      <a:pt x="21" y="236"/>
                      <a:pt x="16" y="237"/>
                    </a:cubicBezTo>
                    <a:cubicBezTo>
                      <a:pt x="11" y="238"/>
                      <a:pt x="4" y="236"/>
                      <a:pt x="2" y="243"/>
                    </a:cubicBezTo>
                    <a:cubicBezTo>
                      <a:pt x="0" y="250"/>
                      <a:pt x="2" y="260"/>
                      <a:pt x="7" y="265"/>
                    </a:cubicBezTo>
                    <a:cubicBezTo>
                      <a:pt x="10" y="266"/>
                      <a:pt x="22" y="271"/>
                      <a:pt x="33" y="266"/>
                    </a:cubicBezTo>
                    <a:cubicBezTo>
                      <a:pt x="47" y="260"/>
                      <a:pt x="60" y="244"/>
                      <a:pt x="70" y="235"/>
                    </a:cubicBezTo>
                    <a:cubicBezTo>
                      <a:pt x="88" y="221"/>
                      <a:pt x="104" y="211"/>
                      <a:pt x="119" y="204"/>
                    </a:cubicBezTo>
                    <a:cubicBezTo>
                      <a:pt x="134" y="198"/>
                      <a:pt x="167" y="182"/>
                      <a:pt x="183" y="180"/>
                    </a:cubicBezTo>
                    <a:cubicBezTo>
                      <a:pt x="199" y="178"/>
                      <a:pt x="202" y="186"/>
                      <a:pt x="199" y="190"/>
                    </a:cubicBezTo>
                    <a:cubicBezTo>
                      <a:pt x="197" y="195"/>
                      <a:pt x="188" y="203"/>
                      <a:pt x="183" y="205"/>
                    </a:cubicBezTo>
                    <a:cubicBezTo>
                      <a:pt x="179" y="208"/>
                      <a:pt x="181" y="213"/>
                      <a:pt x="181" y="213"/>
                    </a:cubicBezTo>
                    <a:cubicBezTo>
                      <a:pt x="181" y="213"/>
                      <a:pt x="185" y="213"/>
                      <a:pt x="199" y="209"/>
                    </a:cubicBezTo>
                    <a:cubicBezTo>
                      <a:pt x="214" y="205"/>
                      <a:pt x="234" y="205"/>
                      <a:pt x="236" y="200"/>
                    </a:cubicBezTo>
                    <a:cubicBezTo>
                      <a:pt x="238" y="196"/>
                      <a:pt x="230" y="165"/>
                      <a:pt x="212" y="164"/>
                    </a:cubicBezTo>
                    <a:cubicBezTo>
                      <a:pt x="193" y="163"/>
                      <a:pt x="172" y="168"/>
                      <a:pt x="167" y="170"/>
                    </a:cubicBezTo>
                    <a:cubicBezTo>
                      <a:pt x="162" y="171"/>
                      <a:pt x="157" y="167"/>
                      <a:pt x="163" y="161"/>
                    </a:cubicBezTo>
                    <a:cubicBezTo>
                      <a:pt x="169" y="154"/>
                      <a:pt x="178" y="146"/>
                      <a:pt x="182" y="133"/>
                    </a:cubicBezTo>
                    <a:cubicBezTo>
                      <a:pt x="186" y="119"/>
                      <a:pt x="192" y="116"/>
                      <a:pt x="188" y="110"/>
                    </a:cubicBezTo>
                    <a:cubicBezTo>
                      <a:pt x="183" y="104"/>
                      <a:pt x="176" y="92"/>
                      <a:pt x="173" y="90"/>
                    </a:cubicBezTo>
                    <a:cubicBezTo>
                      <a:pt x="170" y="88"/>
                      <a:pt x="173" y="81"/>
                      <a:pt x="183" y="77"/>
                    </a:cubicBezTo>
                    <a:cubicBezTo>
                      <a:pt x="193" y="72"/>
                      <a:pt x="204" y="61"/>
                      <a:pt x="198" y="54"/>
                    </a:cubicBezTo>
                    <a:cubicBezTo>
                      <a:pt x="192" y="46"/>
                      <a:pt x="180" y="50"/>
                      <a:pt x="179" y="43"/>
                    </a:cubicBezTo>
                    <a:cubicBezTo>
                      <a:pt x="179" y="35"/>
                      <a:pt x="173" y="31"/>
                      <a:pt x="179" y="29"/>
                    </a:cubicBezTo>
                    <a:cubicBezTo>
                      <a:pt x="185" y="27"/>
                      <a:pt x="191" y="25"/>
                      <a:pt x="189" y="22"/>
                    </a:cubicBezTo>
                    <a:cubicBezTo>
                      <a:pt x="187" y="18"/>
                      <a:pt x="184" y="12"/>
                      <a:pt x="180" y="6"/>
                    </a:cubicBezTo>
                    <a:cubicBezTo>
                      <a:pt x="175" y="1"/>
                      <a:pt x="164" y="0"/>
                      <a:pt x="163" y="5"/>
                    </a:cubicBezTo>
                    <a:cubicBezTo>
                      <a:pt x="161" y="11"/>
                      <a:pt x="161" y="21"/>
                      <a:pt x="161" y="26"/>
                    </a:cubicBezTo>
                    <a:cubicBezTo>
                      <a:pt x="161" y="31"/>
                      <a:pt x="160" y="38"/>
                      <a:pt x="163" y="42"/>
                    </a:cubicBezTo>
                    <a:cubicBezTo>
                      <a:pt x="167" y="46"/>
                      <a:pt x="168" y="48"/>
                      <a:pt x="167" y="52"/>
                    </a:cubicBezTo>
                    <a:cubicBezTo>
                      <a:pt x="166" y="55"/>
                      <a:pt x="166" y="61"/>
                      <a:pt x="159" y="65"/>
                    </a:cubicBezTo>
                    <a:cubicBezTo>
                      <a:pt x="151" y="69"/>
                      <a:pt x="147" y="69"/>
                      <a:pt x="145" y="74"/>
                    </a:cubicBezTo>
                    <a:cubicBezTo>
                      <a:pt x="142" y="80"/>
                      <a:pt x="142" y="94"/>
                      <a:pt x="145" y="96"/>
                    </a:cubicBezTo>
                    <a:cubicBezTo>
                      <a:pt x="147" y="97"/>
                      <a:pt x="155" y="95"/>
                      <a:pt x="153" y="105"/>
                    </a:cubicBezTo>
                    <a:cubicBezTo>
                      <a:pt x="150" y="116"/>
                      <a:pt x="138" y="141"/>
                      <a:pt x="139" y="145"/>
                    </a:cubicBezTo>
                    <a:cubicBezTo>
                      <a:pt x="140" y="150"/>
                      <a:pt x="148" y="148"/>
                      <a:pt x="148" y="153"/>
                    </a:cubicBezTo>
                    <a:cubicBezTo>
                      <a:pt x="148" y="159"/>
                      <a:pt x="151" y="169"/>
                      <a:pt x="147" y="172"/>
                    </a:cubicBezTo>
                    <a:cubicBezTo>
                      <a:pt x="143" y="176"/>
                      <a:pt x="130" y="180"/>
                      <a:pt x="130" y="180"/>
                    </a:cubicBezTo>
                    <a:cubicBezTo>
                      <a:pt x="130" y="180"/>
                      <a:pt x="116" y="184"/>
                      <a:pt x="120" y="172"/>
                    </a:cubicBezTo>
                    <a:cubicBezTo>
                      <a:pt x="123" y="160"/>
                      <a:pt x="126" y="141"/>
                      <a:pt x="127" y="137"/>
                    </a:cubicBezTo>
                    <a:cubicBezTo>
                      <a:pt x="127" y="133"/>
                      <a:pt x="131" y="128"/>
                      <a:pt x="125" y="127"/>
                    </a:cubicBezTo>
                    <a:cubicBezTo>
                      <a:pt x="120" y="127"/>
                      <a:pt x="126" y="117"/>
                      <a:pt x="119" y="120"/>
                    </a:cubicBezTo>
                    <a:cubicBezTo>
                      <a:pt x="113" y="122"/>
                      <a:pt x="108" y="125"/>
                      <a:pt x="110" y="117"/>
                    </a:cubicBezTo>
                    <a:cubicBezTo>
                      <a:pt x="111" y="108"/>
                      <a:pt x="121" y="80"/>
                      <a:pt x="124" y="63"/>
                    </a:cubicBezTo>
                    <a:cubicBezTo>
                      <a:pt x="126" y="46"/>
                      <a:pt x="120" y="43"/>
                      <a:pt x="115" y="39"/>
                    </a:cubicBezTo>
                    <a:cubicBezTo>
                      <a:pt x="110" y="36"/>
                      <a:pt x="95" y="44"/>
                      <a:pt x="95" y="50"/>
                    </a:cubicBezTo>
                    <a:cubicBezTo>
                      <a:pt x="95" y="56"/>
                      <a:pt x="103" y="65"/>
                      <a:pt x="104" y="73"/>
                    </a:cubicBezTo>
                    <a:cubicBezTo>
                      <a:pt x="105" y="81"/>
                      <a:pt x="103" y="107"/>
                      <a:pt x="104" y="110"/>
                    </a:cubicBezTo>
                    <a:cubicBezTo>
                      <a:pt x="104" y="113"/>
                      <a:pt x="102" y="130"/>
                      <a:pt x="101" y="134"/>
                    </a:cubicBezTo>
                    <a:cubicBezTo>
                      <a:pt x="100" y="137"/>
                      <a:pt x="83" y="150"/>
                      <a:pt x="85" y="136"/>
                    </a:cubicBezTo>
                    <a:cubicBezTo>
                      <a:pt x="88" y="122"/>
                      <a:pt x="89" y="105"/>
                      <a:pt x="86" y="96"/>
                    </a:cubicBezTo>
                    <a:cubicBezTo>
                      <a:pt x="82" y="87"/>
                      <a:pt x="67" y="75"/>
                      <a:pt x="62" y="74"/>
                    </a:cubicBezTo>
                    <a:cubicBezTo>
                      <a:pt x="58" y="74"/>
                      <a:pt x="54" y="84"/>
                      <a:pt x="54" y="88"/>
                    </a:cubicBezTo>
                    <a:cubicBezTo>
                      <a:pt x="54" y="88"/>
                      <a:pt x="54" y="88"/>
                      <a:pt x="54" y="88"/>
                    </a:cubicBezTo>
                    <a:close/>
                    <a:moveTo>
                      <a:pt x="93" y="244"/>
                    </a:moveTo>
                    <a:cubicBezTo>
                      <a:pt x="93" y="236"/>
                      <a:pt x="103" y="232"/>
                      <a:pt x="110" y="230"/>
                    </a:cubicBezTo>
                    <a:cubicBezTo>
                      <a:pt x="116" y="229"/>
                      <a:pt x="140" y="217"/>
                      <a:pt x="151" y="216"/>
                    </a:cubicBezTo>
                    <a:cubicBezTo>
                      <a:pt x="162" y="216"/>
                      <a:pt x="162" y="232"/>
                      <a:pt x="159" y="239"/>
                    </a:cubicBezTo>
                    <a:cubicBezTo>
                      <a:pt x="156" y="246"/>
                      <a:pt x="150" y="257"/>
                      <a:pt x="146" y="262"/>
                    </a:cubicBezTo>
                    <a:cubicBezTo>
                      <a:pt x="143" y="267"/>
                      <a:pt x="159" y="270"/>
                      <a:pt x="159" y="270"/>
                    </a:cubicBezTo>
                    <a:cubicBezTo>
                      <a:pt x="159" y="270"/>
                      <a:pt x="184" y="264"/>
                      <a:pt x="194" y="265"/>
                    </a:cubicBezTo>
                    <a:cubicBezTo>
                      <a:pt x="203" y="266"/>
                      <a:pt x="205" y="280"/>
                      <a:pt x="203" y="291"/>
                    </a:cubicBezTo>
                    <a:cubicBezTo>
                      <a:pt x="201" y="302"/>
                      <a:pt x="174" y="298"/>
                      <a:pt x="168" y="297"/>
                    </a:cubicBezTo>
                    <a:cubicBezTo>
                      <a:pt x="162" y="296"/>
                      <a:pt x="166" y="307"/>
                      <a:pt x="164" y="313"/>
                    </a:cubicBezTo>
                    <a:cubicBezTo>
                      <a:pt x="163" y="319"/>
                      <a:pt x="163" y="329"/>
                      <a:pt x="158" y="349"/>
                    </a:cubicBezTo>
                    <a:cubicBezTo>
                      <a:pt x="153" y="368"/>
                      <a:pt x="139" y="381"/>
                      <a:pt x="131" y="385"/>
                    </a:cubicBezTo>
                    <a:cubicBezTo>
                      <a:pt x="122" y="389"/>
                      <a:pt x="106" y="379"/>
                      <a:pt x="102" y="372"/>
                    </a:cubicBezTo>
                    <a:cubicBezTo>
                      <a:pt x="99" y="365"/>
                      <a:pt x="92" y="366"/>
                      <a:pt x="89" y="355"/>
                    </a:cubicBezTo>
                    <a:cubicBezTo>
                      <a:pt x="85" y="344"/>
                      <a:pt x="104" y="351"/>
                      <a:pt x="112" y="355"/>
                    </a:cubicBezTo>
                    <a:cubicBezTo>
                      <a:pt x="119" y="358"/>
                      <a:pt x="132" y="358"/>
                      <a:pt x="139" y="356"/>
                    </a:cubicBezTo>
                    <a:cubicBezTo>
                      <a:pt x="146" y="353"/>
                      <a:pt x="151" y="328"/>
                      <a:pt x="151" y="319"/>
                    </a:cubicBezTo>
                    <a:cubicBezTo>
                      <a:pt x="152" y="309"/>
                      <a:pt x="145" y="302"/>
                      <a:pt x="142" y="301"/>
                    </a:cubicBezTo>
                    <a:cubicBezTo>
                      <a:pt x="139" y="300"/>
                      <a:pt x="126" y="306"/>
                      <a:pt x="114" y="312"/>
                    </a:cubicBezTo>
                    <a:cubicBezTo>
                      <a:pt x="103" y="318"/>
                      <a:pt x="95" y="325"/>
                      <a:pt x="86" y="327"/>
                    </a:cubicBezTo>
                    <a:cubicBezTo>
                      <a:pt x="76" y="329"/>
                      <a:pt x="64" y="319"/>
                      <a:pt x="62" y="309"/>
                    </a:cubicBezTo>
                    <a:cubicBezTo>
                      <a:pt x="60" y="299"/>
                      <a:pt x="88" y="298"/>
                      <a:pt x="93" y="297"/>
                    </a:cubicBezTo>
                    <a:cubicBezTo>
                      <a:pt x="99" y="296"/>
                      <a:pt x="133" y="280"/>
                      <a:pt x="133" y="280"/>
                    </a:cubicBezTo>
                    <a:cubicBezTo>
                      <a:pt x="135" y="272"/>
                      <a:pt x="139" y="251"/>
                      <a:pt x="126" y="249"/>
                    </a:cubicBezTo>
                    <a:cubicBezTo>
                      <a:pt x="118" y="248"/>
                      <a:pt x="113" y="259"/>
                      <a:pt x="106" y="259"/>
                    </a:cubicBezTo>
                    <a:cubicBezTo>
                      <a:pt x="99" y="259"/>
                      <a:pt x="94" y="252"/>
                      <a:pt x="93"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sp>
        <p:nvSpPr>
          <p:cNvPr id="47" name="矩形: 圆角 46">
            <a:extLst>
              <a:ext uri="{FF2B5EF4-FFF2-40B4-BE49-F238E27FC236}">
                <a16:creationId xmlns:a16="http://schemas.microsoft.com/office/drawing/2014/main" id="{7768DDC1-53B0-453E-A7C4-85DB30707782}"/>
              </a:ext>
            </a:extLst>
          </p:cNvPr>
          <p:cNvSpPr/>
          <p:nvPr/>
        </p:nvSpPr>
        <p:spPr>
          <a:xfrm>
            <a:off x="4573832" y="5834658"/>
            <a:ext cx="3044320" cy="45492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FFFFFF"/>
                </a:solidFill>
                <a:effectLst/>
                <a:uLnTx/>
                <a:uFillTx/>
                <a:latin typeface="Arial"/>
                <a:ea typeface="微软雅黑"/>
                <a:cs typeface="+mn-cs"/>
              </a:rPr>
              <a:t>四川大学：</a:t>
            </a:r>
            <a:r>
              <a:rPr lang="zh-CN" altLang="en-US" dirty="0">
                <a:solidFill>
                  <a:srgbClr val="FFFFFF"/>
                </a:solidFill>
                <a:latin typeface="Arial"/>
                <a:ea typeface="微软雅黑"/>
              </a:rPr>
              <a:t>伍元凯</a:t>
            </a:r>
            <a:r>
              <a:rPr lang="en-US" altLang="zh-CN" dirty="0">
                <a:solidFill>
                  <a:srgbClr val="FFFFFF"/>
                </a:solidFill>
                <a:latin typeface="Arial"/>
                <a:ea typeface="微软雅黑"/>
              </a:rPr>
              <a:t>   </a:t>
            </a:r>
            <a:r>
              <a:rPr kumimoji="0" lang="zh-CN" altLang="en-US" b="0" i="0" u="none" strike="noStrike" kern="1200" cap="none" spc="0" normalizeH="0" baseline="0" noProof="0" dirty="0">
                <a:ln>
                  <a:noFill/>
                </a:ln>
                <a:solidFill>
                  <a:srgbClr val="FFFFFF"/>
                </a:solidFill>
                <a:effectLst/>
                <a:uLnTx/>
                <a:uFillTx/>
                <a:latin typeface="Arial"/>
                <a:ea typeface="微软雅黑"/>
                <a:cs typeface="+mn-cs"/>
              </a:rPr>
              <a:t>研究员</a:t>
            </a:r>
          </a:p>
        </p:txBody>
      </p:sp>
      <p:sp>
        <p:nvSpPr>
          <p:cNvPr id="45" name="任意多边形: 形状 44">
            <a:extLst>
              <a:ext uri="{FF2B5EF4-FFF2-40B4-BE49-F238E27FC236}">
                <a16:creationId xmlns:a16="http://schemas.microsoft.com/office/drawing/2014/main" id="{DE2D1209-7AA5-4F95-A441-DACDCD612E99}"/>
              </a:ext>
            </a:extLst>
          </p:cNvPr>
          <p:cNvSpPr/>
          <p:nvPr/>
        </p:nvSpPr>
        <p:spPr>
          <a:xfrm>
            <a:off x="0" y="2329236"/>
            <a:ext cx="12192000" cy="1809343"/>
          </a:xfrm>
          <a:custGeom>
            <a:avLst/>
            <a:gdLst>
              <a:gd name="connsiteX0" fmla="*/ 11511615 w 12185612"/>
              <a:gd name="connsiteY0" fmla="*/ 0 h 1809343"/>
              <a:gd name="connsiteX1" fmla="*/ 12185612 w 12185612"/>
              <a:gd name="connsiteY1" fmla="*/ 134799 h 1809343"/>
              <a:gd name="connsiteX2" fmla="*/ 12185612 w 12185612"/>
              <a:gd name="connsiteY2" fmla="*/ 319795 h 1809343"/>
              <a:gd name="connsiteX3" fmla="*/ 11769269 w 12185612"/>
              <a:gd name="connsiteY3" fmla="*/ 431005 h 1809343"/>
              <a:gd name="connsiteX4" fmla="*/ 6098388 w 12185612"/>
              <a:gd name="connsiteY4" fmla="*/ 1809343 h 1809343"/>
              <a:gd name="connsiteX5" fmla="*/ 1030855 w 12185612"/>
              <a:gd name="connsiteY5" fmla="*/ 612528 h 1809343"/>
              <a:gd name="connsiteX6" fmla="*/ 0 w 12185612"/>
              <a:gd name="connsiteY6" fmla="*/ 339538 h 1809343"/>
              <a:gd name="connsiteX7" fmla="*/ 0 w 12185612"/>
              <a:gd name="connsiteY7" fmla="*/ 81678 h 1809343"/>
              <a:gd name="connsiteX8" fmla="*/ 637104 w 12185612"/>
              <a:gd name="connsiteY8" fmla="*/ 607 h 1809343"/>
              <a:gd name="connsiteX9" fmla="*/ 6098821 w 12185612"/>
              <a:gd name="connsiteY9" fmla="*/ 1643974 h 1809343"/>
              <a:gd name="connsiteX10" fmla="*/ 11511615 w 12185612"/>
              <a:gd name="connsiteY10" fmla="*/ 0 h 18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5612" h="1809343">
                <a:moveTo>
                  <a:pt x="11511615" y="0"/>
                </a:moveTo>
                <a:lnTo>
                  <a:pt x="12185612" y="134799"/>
                </a:lnTo>
                <a:lnTo>
                  <a:pt x="12185612" y="319795"/>
                </a:lnTo>
                <a:lnTo>
                  <a:pt x="11769269" y="431005"/>
                </a:lnTo>
                <a:cubicBezTo>
                  <a:pt x="9878327" y="928737"/>
                  <a:pt x="8015827" y="1369040"/>
                  <a:pt x="6098388" y="1809343"/>
                </a:cubicBezTo>
                <a:cubicBezTo>
                  <a:pt x="4410640" y="1441212"/>
                  <a:pt x="2720033" y="1046292"/>
                  <a:pt x="1030855" y="612528"/>
                </a:cubicBezTo>
                <a:lnTo>
                  <a:pt x="0" y="339538"/>
                </a:lnTo>
                <a:lnTo>
                  <a:pt x="0" y="81678"/>
                </a:lnTo>
                <a:lnTo>
                  <a:pt x="637104" y="607"/>
                </a:lnTo>
                <a:cubicBezTo>
                  <a:pt x="2471646" y="662696"/>
                  <a:pt x="4302378" y="1200960"/>
                  <a:pt x="6098821" y="1643974"/>
                </a:cubicBezTo>
                <a:cubicBezTo>
                  <a:pt x="7974840" y="1162658"/>
                  <a:pt x="9749895" y="681341"/>
                  <a:pt x="115116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a:extLst>
              <a:ext uri="{FF2B5EF4-FFF2-40B4-BE49-F238E27FC236}">
                <a16:creationId xmlns:a16="http://schemas.microsoft.com/office/drawing/2014/main" id="{4BD5183D-F6D1-4DEC-8FB6-46F3C5C8E2AB}"/>
              </a:ext>
            </a:extLst>
          </p:cNvPr>
          <p:cNvSpPr/>
          <p:nvPr/>
        </p:nvSpPr>
        <p:spPr>
          <a:xfrm>
            <a:off x="450423" y="2315566"/>
            <a:ext cx="11342509" cy="1691715"/>
          </a:xfrm>
          <a:custGeom>
            <a:avLst/>
            <a:gdLst>
              <a:gd name="connsiteX0" fmla="*/ 9728 w 12217941"/>
              <a:gd name="connsiteY0" fmla="*/ 0 h 1605064"/>
              <a:gd name="connsiteX1" fmla="*/ 6108971 w 12217941"/>
              <a:gd name="connsiteY1" fmla="*/ 1498060 h 1605064"/>
              <a:gd name="connsiteX2" fmla="*/ 12208213 w 12217941"/>
              <a:gd name="connsiteY2" fmla="*/ 19456 h 1605064"/>
              <a:gd name="connsiteX3" fmla="*/ 12217941 w 12217941"/>
              <a:gd name="connsiteY3" fmla="*/ 282103 h 1605064"/>
              <a:gd name="connsiteX4" fmla="*/ 6118698 w 12217941"/>
              <a:gd name="connsiteY4" fmla="*/ 1605064 h 1605064"/>
              <a:gd name="connsiteX5" fmla="*/ 0 w 12217941"/>
              <a:gd name="connsiteY5" fmla="*/ 233464 h 1605064"/>
              <a:gd name="connsiteX6" fmla="*/ 9728 w 12217941"/>
              <a:gd name="connsiteY6" fmla="*/ 0 h 1605064"/>
              <a:gd name="connsiteX0" fmla="*/ 0 w 12208213"/>
              <a:gd name="connsiteY0" fmla="*/ 0 h 1605064"/>
              <a:gd name="connsiteX1" fmla="*/ 6099243 w 12208213"/>
              <a:gd name="connsiteY1" fmla="*/ 1498060 h 1605064"/>
              <a:gd name="connsiteX2" fmla="*/ 12198485 w 12208213"/>
              <a:gd name="connsiteY2" fmla="*/ 19456 h 1605064"/>
              <a:gd name="connsiteX3" fmla="*/ 12208213 w 12208213"/>
              <a:gd name="connsiteY3" fmla="*/ 282103 h 1605064"/>
              <a:gd name="connsiteX4" fmla="*/ 6108970 w 12208213"/>
              <a:gd name="connsiteY4" fmla="*/ 1605064 h 1605064"/>
              <a:gd name="connsiteX5" fmla="*/ 0 w 12208213"/>
              <a:gd name="connsiteY5" fmla="*/ 544749 h 1605064"/>
              <a:gd name="connsiteX6" fmla="*/ 0 w 12208213"/>
              <a:gd name="connsiteY6" fmla="*/ 0 h 1605064"/>
              <a:gd name="connsiteX0" fmla="*/ 0 w 12198485"/>
              <a:gd name="connsiteY0" fmla="*/ 0 h 1605064"/>
              <a:gd name="connsiteX1" fmla="*/ 6099243 w 12198485"/>
              <a:gd name="connsiteY1" fmla="*/ 1498060 h 1605064"/>
              <a:gd name="connsiteX2" fmla="*/ 12198485 w 12198485"/>
              <a:gd name="connsiteY2" fmla="*/ 19456 h 1605064"/>
              <a:gd name="connsiteX3" fmla="*/ 12198485 w 12198485"/>
              <a:gd name="connsiteY3" fmla="*/ 603115 h 1605064"/>
              <a:gd name="connsiteX4" fmla="*/ 6108970 w 12198485"/>
              <a:gd name="connsiteY4" fmla="*/ 1605064 h 1605064"/>
              <a:gd name="connsiteX5" fmla="*/ 0 w 12198485"/>
              <a:gd name="connsiteY5" fmla="*/ 544749 h 1605064"/>
              <a:gd name="connsiteX6" fmla="*/ 0 w 12198485"/>
              <a:gd name="connsiteY6" fmla="*/ 0 h 1605064"/>
              <a:gd name="connsiteX0" fmla="*/ 0 w 12198485"/>
              <a:gd name="connsiteY0" fmla="*/ 0 h 1605064"/>
              <a:gd name="connsiteX1" fmla="*/ 6108970 w 12198485"/>
              <a:gd name="connsiteY1" fmla="*/ 1507788 h 1605064"/>
              <a:gd name="connsiteX2" fmla="*/ 12198485 w 12198485"/>
              <a:gd name="connsiteY2" fmla="*/ 19456 h 1605064"/>
              <a:gd name="connsiteX3" fmla="*/ 12198485 w 12198485"/>
              <a:gd name="connsiteY3" fmla="*/ 603115 h 1605064"/>
              <a:gd name="connsiteX4" fmla="*/ 6108970 w 12198485"/>
              <a:gd name="connsiteY4" fmla="*/ 1605064 h 1605064"/>
              <a:gd name="connsiteX5" fmla="*/ 0 w 12198485"/>
              <a:gd name="connsiteY5" fmla="*/ 544749 h 1605064"/>
              <a:gd name="connsiteX6" fmla="*/ 0 w 12198485"/>
              <a:gd name="connsiteY6" fmla="*/ 0 h 1605064"/>
              <a:gd name="connsiteX0" fmla="*/ 632298 w 12830783"/>
              <a:gd name="connsiteY0" fmla="*/ 0 h 1605064"/>
              <a:gd name="connsiteX1" fmla="*/ 6741268 w 12830783"/>
              <a:gd name="connsiteY1" fmla="*/ 1507788 h 1605064"/>
              <a:gd name="connsiteX2" fmla="*/ 12830783 w 12830783"/>
              <a:gd name="connsiteY2" fmla="*/ 19456 h 1605064"/>
              <a:gd name="connsiteX3" fmla="*/ 12830783 w 12830783"/>
              <a:gd name="connsiteY3" fmla="*/ 603115 h 1605064"/>
              <a:gd name="connsiteX4" fmla="*/ 6741268 w 12830783"/>
              <a:gd name="connsiteY4" fmla="*/ 1605064 h 1605064"/>
              <a:gd name="connsiteX5" fmla="*/ 0 w 12830783"/>
              <a:gd name="connsiteY5" fmla="*/ 29183 h 1605064"/>
              <a:gd name="connsiteX6" fmla="*/ 632298 w 12830783"/>
              <a:gd name="connsiteY6" fmla="*/ 0 h 1605064"/>
              <a:gd name="connsiteX0" fmla="*/ 836579 w 12830783"/>
              <a:gd name="connsiteY0" fmla="*/ 0 h 1634247"/>
              <a:gd name="connsiteX1" fmla="*/ 6741268 w 12830783"/>
              <a:gd name="connsiteY1" fmla="*/ 1536971 h 1634247"/>
              <a:gd name="connsiteX2" fmla="*/ 12830783 w 12830783"/>
              <a:gd name="connsiteY2" fmla="*/ 48639 h 1634247"/>
              <a:gd name="connsiteX3" fmla="*/ 12830783 w 12830783"/>
              <a:gd name="connsiteY3" fmla="*/ 632298 h 1634247"/>
              <a:gd name="connsiteX4" fmla="*/ 6741268 w 12830783"/>
              <a:gd name="connsiteY4" fmla="*/ 1634247 h 1634247"/>
              <a:gd name="connsiteX5" fmla="*/ 0 w 12830783"/>
              <a:gd name="connsiteY5" fmla="*/ 58366 h 1634247"/>
              <a:gd name="connsiteX6" fmla="*/ 836579 w 12830783"/>
              <a:gd name="connsiteY6" fmla="*/ 0 h 1634247"/>
              <a:gd name="connsiteX0" fmla="*/ 836579 w 12830783"/>
              <a:gd name="connsiteY0" fmla="*/ 0 h 1702340"/>
              <a:gd name="connsiteX1" fmla="*/ 6741268 w 12830783"/>
              <a:gd name="connsiteY1" fmla="*/ 1536971 h 1702340"/>
              <a:gd name="connsiteX2" fmla="*/ 12830783 w 12830783"/>
              <a:gd name="connsiteY2" fmla="*/ 48639 h 1702340"/>
              <a:gd name="connsiteX3" fmla="*/ 12830783 w 12830783"/>
              <a:gd name="connsiteY3" fmla="*/ 632298 h 1702340"/>
              <a:gd name="connsiteX4" fmla="*/ 6750996 w 12830783"/>
              <a:gd name="connsiteY4" fmla="*/ 1702340 h 1702340"/>
              <a:gd name="connsiteX5" fmla="*/ 0 w 12830783"/>
              <a:gd name="connsiteY5" fmla="*/ 58366 h 1702340"/>
              <a:gd name="connsiteX6" fmla="*/ 836579 w 12830783"/>
              <a:gd name="connsiteY6" fmla="*/ 0 h 1702340"/>
              <a:gd name="connsiteX0" fmla="*/ 836579 w 12830783"/>
              <a:gd name="connsiteY0" fmla="*/ 0 h 1702340"/>
              <a:gd name="connsiteX1" fmla="*/ 6741268 w 12830783"/>
              <a:gd name="connsiteY1" fmla="*/ 1536971 h 1702340"/>
              <a:gd name="connsiteX2" fmla="*/ 12470860 w 12830783"/>
              <a:gd name="connsiteY2" fmla="*/ 19456 h 1702340"/>
              <a:gd name="connsiteX3" fmla="*/ 12830783 w 12830783"/>
              <a:gd name="connsiteY3" fmla="*/ 632298 h 1702340"/>
              <a:gd name="connsiteX4" fmla="*/ 6750996 w 12830783"/>
              <a:gd name="connsiteY4" fmla="*/ 1702340 h 1702340"/>
              <a:gd name="connsiteX5" fmla="*/ 0 w 12830783"/>
              <a:gd name="connsiteY5" fmla="*/ 58366 h 1702340"/>
              <a:gd name="connsiteX6" fmla="*/ 836579 w 12830783"/>
              <a:gd name="connsiteY6" fmla="*/ 0 h 1702340"/>
              <a:gd name="connsiteX0" fmla="*/ 836579 w 13239345"/>
              <a:gd name="connsiteY0" fmla="*/ 0 h 1702340"/>
              <a:gd name="connsiteX1" fmla="*/ 6741268 w 13239345"/>
              <a:gd name="connsiteY1" fmla="*/ 1536971 h 1702340"/>
              <a:gd name="connsiteX2" fmla="*/ 12470860 w 13239345"/>
              <a:gd name="connsiteY2" fmla="*/ 19456 h 1702340"/>
              <a:gd name="connsiteX3" fmla="*/ 13239345 w 13239345"/>
              <a:gd name="connsiteY3" fmla="*/ 107004 h 1702340"/>
              <a:gd name="connsiteX4" fmla="*/ 6750996 w 13239345"/>
              <a:gd name="connsiteY4" fmla="*/ 1702340 h 1702340"/>
              <a:gd name="connsiteX5" fmla="*/ 0 w 13239345"/>
              <a:gd name="connsiteY5" fmla="*/ 58366 h 1702340"/>
              <a:gd name="connsiteX6" fmla="*/ 836579 w 13239345"/>
              <a:gd name="connsiteY6" fmla="*/ 0 h 1702340"/>
              <a:gd name="connsiteX0" fmla="*/ 836579 w 13239345"/>
              <a:gd name="connsiteY0" fmla="*/ 107003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836579 w 13239345"/>
              <a:gd name="connsiteY6" fmla="*/ 107003 h 1809343"/>
              <a:gd name="connsiteX0" fmla="*/ 1342417 w 13239345"/>
              <a:gd name="connsiteY0" fmla="*/ 29182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342417 w 13239345"/>
              <a:gd name="connsiteY6" fmla="*/ 29182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3239345"/>
              <a:gd name="connsiteY0" fmla="*/ 607 h 1809343"/>
              <a:gd name="connsiteX1" fmla="*/ 6741268 w 13239345"/>
              <a:gd name="connsiteY1" fmla="*/ 1643974 h 1809343"/>
              <a:gd name="connsiteX2" fmla="*/ 12169303 w 13239345"/>
              <a:gd name="connsiteY2" fmla="*/ 0 h 1809343"/>
              <a:gd name="connsiteX3" fmla="*/ 13239345 w 13239345"/>
              <a:gd name="connsiteY3" fmla="*/ 214007 h 1809343"/>
              <a:gd name="connsiteX4" fmla="*/ 6750996 w 13239345"/>
              <a:gd name="connsiteY4" fmla="*/ 1809343 h 1809343"/>
              <a:gd name="connsiteX5" fmla="*/ 0 w 13239345"/>
              <a:gd name="connsiteY5" fmla="*/ 165369 h 1809343"/>
              <a:gd name="connsiteX6" fmla="*/ 1294792 w 13239345"/>
              <a:gd name="connsiteY6" fmla="*/ 607 h 1809343"/>
              <a:gd name="connsiteX0" fmla="*/ 1294792 w 12651516"/>
              <a:gd name="connsiteY0" fmla="*/ 607 h 1809343"/>
              <a:gd name="connsiteX1" fmla="*/ 6741268 w 12651516"/>
              <a:gd name="connsiteY1" fmla="*/ 1643974 h 1809343"/>
              <a:gd name="connsiteX2" fmla="*/ 12169303 w 12651516"/>
              <a:gd name="connsiteY2" fmla="*/ 0 h 1809343"/>
              <a:gd name="connsiteX3" fmla="*/ 12651516 w 12651516"/>
              <a:gd name="connsiteY3" fmla="*/ 83379 h 1809343"/>
              <a:gd name="connsiteX4" fmla="*/ 6750996 w 12651516"/>
              <a:gd name="connsiteY4" fmla="*/ 1809343 h 1809343"/>
              <a:gd name="connsiteX5" fmla="*/ 0 w 12651516"/>
              <a:gd name="connsiteY5" fmla="*/ 165369 h 1809343"/>
              <a:gd name="connsiteX6" fmla="*/ 1294792 w 12651516"/>
              <a:gd name="connsiteY6" fmla="*/ 607 h 1809343"/>
              <a:gd name="connsiteX0" fmla="*/ 1294792 w 12564431"/>
              <a:gd name="connsiteY0" fmla="*/ 607 h 1809343"/>
              <a:gd name="connsiteX1" fmla="*/ 6741268 w 12564431"/>
              <a:gd name="connsiteY1" fmla="*/ 1643974 h 1809343"/>
              <a:gd name="connsiteX2" fmla="*/ 12169303 w 12564431"/>
              <a:gd name="connsiteY2" fmla="*/ 0 h 1809343"/>
              <a:gd name="connsiteX3" fmla="*/ 12564431 w 12564431"/>
              <a:gd name="connsiteY3" fmla="*/ 83379 h 1809343"/>
              <a:gd name="connsiteX4" fmla="*/ 6750996 w 12564431"/>
              <a:gd name="connsiteY4" fmla="*/ 1809343 h 1809343"/>
              <a:gd name="connsiteX5" fmla="*/ 0 w 12564431"/>
              <a:gd name="connsiteY5" fmla="*/ 165369 h 1809343"/>
              <a:gd name="connsiteX6" fmla="*/ 1294792 w 12564431"/>
              <a:gd name="connsiteY6" fmla="*/ 607 h 1809343"/>
              <a:gd name="connsiteX0" fmla="*/ 423935 w 11693574"/>
              <a:gd name="connsiteY0" fmla="*/ 607 h 1809343"/>
              <a:gd name="connsiteX1" fmla="*/ 5870411 w 11693574"/>
              <a:gd name="connsiteY1" fmla="*/ 1643974 h 1809343"/>
              <a:gd name="connsiteX2" fmla="*/ 11298446 w 11693574"/>
              <a:gd name="connsiteY2" fmla="*/ 0 h 1809343"/>
              <a:gd name="connsiteX3" fmla="*/ 11693574 w 11693574"/>
              <a:gd name="connsiteY3" fmla="*/ 83379 h 1809343"/>
              <a:gd name="connsiteX4" fmla="*/ 5880139 w 11693574"/>
              <a:gd name="connsiteY4" fmla="*/ 1809343 h 1809343"/>
              <a:gd name="connsiteX5" fmla="*/ 0 w 11693574"/>
              <a:gd name="connsiteY5" fmla="*/ 45626 h 1809343"/>
              <a:gd name="connsiteX6" fmla="*/ 423935 w 11693574"/>
              <a:gd name="connsiteY6" fmla="*/ 607 h 1809343"/>
              <a:gd name="connsiteX0" fmla="*/ 423935 w 11693574"/>
              <a:gd name="connsiteY0" fmla="*/ 607 h 1733143"/>
              <a:gd name="connsiteX1" fmla="*/ 5870411 w 11693574"/>
              <a:gd name="connsiteY1" fmla="*/ 1643974 h 1733143"/>
              <a:gd name="connsiteX2" fmla="*/ 11298446 w 11693574"/>
              <a:gd name="connsiteY2" fmla="*/ 0 h 1733143"/>
              <a:gd name="connsiteX3" fmla="*/ 11693574 w 11693574"/>
              <a:gd name="connsiteY3" fmla="*/ 83379 h 1733143"/>
              <a:gd name="connsiteX4" fmla="*/ 5880139 w 11693574"/>
              <a:gd name="connsiteY4" fmla="*/ 1733143 h 1733143"/>
              <a:gd name="connsiteX5" fmla="*/ 0 w 11693574"/>
              <a:gd name="connsiteY5" fmla="*/ 45626 h 1733143"/>
              <a:gd name="connsiteX6" fmla="*/ 423935 w 11693574"/>
              <a:gd name="connsiteY6" fmla="*/ 607 h 1733143"/>
              <a:gd name="connsiteX0" fmla="*/ 423935 w 11709902"/>
              <a:gd name="connsiteY0" fmla="*/ 607 h 1733143"/>
              <a:gd name="connsiteX1" fmla="*/ 5870411 w 11709902"/>
              <a:gd name="connsiteY1" fmla="*/ 1643974 h 1733143"/>
              <a:gd name="connsiteX2" fmla="*/ 11298446 w 11709902"/>
              <a:gd name="connsiteY2" fmla="*/ 0 h 1733143"/>
              <a:gd name="connsiteX3" fmla="*/ 11709902 w 11709902"/>
              <a:gd name="connsiteY3" fmla="*/ 83379 h 1733143"/>
              <a:gd name="connsiteX4" fmla="*/ 5880139 w 11709902"/>
              <a:gd name="connsiteY4" fmla="*/ 1733143 h 1733143"/>
              <a:gd name="connsiteX5" fmla="*/ 0 w 11709902"/>
              <a:gd name="connsiteY5" fmla="*/ 45626 h 1733143"/>
              <a:gd name="connsiteX6" fmla="*/ 423935 w 11709902"/>
              <a:gd name="connsiteY6" fmla="*/ 607 h 1733143"/>
              <a:gd name="connsiteX0" fmla="*/ 423935 w 11571109"/>
              <a:gd name="connsiteY0" fmla="*/ 607 h 1733143"/>
              <a:gd name="connsiteX1" fmla="*/ 5870411 w 11571109"/>
              <a:gd name="connsiteY1" fmla="*/ 1643974 h 1733143"/>
              <a:gd name="connsiteX2" fmla="*/ 11298446 w 11571109"/>
              <a:gd name="connsiteY2" fmla="*/ 0 h 1733143"/>
              <a:gd name="connsiteX3" fmla="*/ 11571109 w 11571109"/>
              <a:gd name="connsiteY3" fmla="*/ 116036 h 1733143"/>
              <a:gd name="connsiteX4" fmla="*/ 5880139 w 11571109"/>
              <a:gd name="connsiteY4" fmla="*/ 1733143 h 1733143"/>
              <a:gd name="connsiteX5" fmla="*/ 0 w 11571109"/>
              <a:gd name="connsiteY5" fmla="*/ 45626 h 1733143"/>
              <a:gd name="connsiteX6" fmla="*/ 423935 w 11571109"/>
              <a:gd name="connsiteY6" fmla="*/ 607 h 1733143"/>
              <a:gd name="connsiteX0" fmla="*/ 423935 w 11579274"/>
              <a:gd name="connsiteY0" fmla="*/ 607 h 1733143"/>
              <a:gd name="connsiteX1" fmla="*/ 5870411 w 11579274"/>
              <a:gd name="connsiteY1" fmla="*/ 1643974 h 1733143"/>
              <a:gd name="connsiteX2" fmla="*/ 11298446 w 11579274"/>
              <a:gd name="connsiteY2" fmla="*/ 0 h 1733143"/>
              <a:gd name="connsiteX3" fmla="*/ 11579274 w 11579274"/>
              <a:gd name="connsiteY3" fmla="*/ 116036 h 1733143"/>
              <a:gd name="connsiteX4" fmla="*/ 5880139 w 11579274"/>
              <a:gd name="connsiteY4" fmla="*/ 1733143 h 1733143"/>
              <a:gd name="connsiteX5" fmla="*/ 0 w 11579274"/>
              <a:gd name="connsiteY5" fmla="*/ 45626 h 1733143"/>
              <a:gd name="connsiteX6" fmla="*/ 423935 w 11579274"/>
              <a:gd name="connsiteY6" fmla="*/ 607 h 1733143"/>
              <a:gd name="connsiteX0" fmla="*/ 423935 w 11579274"/>
              <a:gd name="connsiteY0" fmla="*/ 0 h 1732536"/>
              <a:gd name="connsiteX1" fmla="*/ 5870411 w 11579274"/>
              <a:gd name="connsiteY1" fmla="*/ 1643367 h 1732536"/>
              <a:gd name="connsiteX2" fmla="*/ 11233132 w 11579274"/>
              <a:gd name="connsiteY2" fmla="*/ 48379 h 1732536"/>
              <a:gd name="connsiteX3" fmla="*/ 11579274 w 11579274"/>
              <a:gd name="connsiteY3" fmla="*/ 115429 h 1732536"/>
              <a:gd name="connsiteX4" fmla="*/ 5880139 w 11579274"/>
              <a:gd name="connsiteY4" fmla="*/ 1732536 h 1732536"/>
              <a:gd name="connsiteX5" fmla="*/ 0 w 11579274"/>
              <a:gd name="connsiteY5" fmla="*/ 45019 h 1732536"/>
              <a:gd name="connsiteX6" fmla="*/ 423935 w 11579274"/>
              <a:gd name="connsiteY6" fmla="*/ 0 h 1732536"/>
              <a:gd name="connsiteX0" fmla="*/ 423935 w 11579274"/>
              <a:gd name="connsiteY0" fmla="*/ 0 h 1732536"/>
              <a:gd name="connsiteX1" fmla="*/ 5870411 w 11579274"/>
              <a:gd name="connsiteY1" fmla="*/ 1643367 h 1732536"/>
              <a:gd name="connsiteX2" fmla="*/ 11241297 w 11579274"/>
              <a:gd name="connsiteY2" fmla="*/ 32050 h 1732536"/>
              <a:gd name="connsiteX3" fmla="*/ 11579274 w 11579274"/>
              <a:gd name="connsiteY3" fmla="*/ 115429 h 1732536"/>
              <a:gd name="connsiteX4" fmla="*/ 5880139 w 11579274"/>
              <a:gd name="connsiteY4" fmla="*/ 1732536 h 1732536"/>
              <a:gd name="connsiteX5" fmla="*/ 0 w 11579274"/>
              <a:gd name="connsiteY5" fmla="*/ 45019 h 1732536"/>
              <a:gd name="connsiteX6" fmla="*/ 423935 w 11579274"/>
              <a:gd name="connsiteY6" fmla="*/ 0 h 1732536"/>
              <a:gd name="connsiteX0" fmla="*/ 423935 w 11579274"/>
              <a:gd name="connsiteY0" fmla="*/ 0 h 1732536"/>
              <a:gd name="connsiteX1" fmla="*/ 5870411 w 11579274"/>
              <a:gd name="connsiteY1" fmla="*/ 1643367 h 1732536"/>
              <a:gd name="connsiteX2" fmla="*/ 11241297 w 11579274"/>
              <a:gd name="connsiteY2" fmla="*/ 32050 h 1732536"/>
              <a:gd name="connsiteX3" fmla="*/ 11579274 w 11579274"/>
              <a:gd name="connsiteY3" fmla="*/ 115429 h 1732536"/>
              <a:gd name="connsiteX4" fmla="*/ 5880139 w 11579274"/>
              <a:gd name="connsiteY4" fmla="*/ 1732536 h 1732536"/>
              <a:gd name="connsiteX5" fmla="*/ 0 w 11579274"/>
              <a:gd name="connsiteY5" fmla="*/ 45019 h 1732536"/>
              <a:gd name="connsiteX6" fmla="*/ 423935 w 11579274"/>
              <a:gd name="connsiteY6" fmla="*/ 0 h 1732536"/>
              <a:gd name="connsiteX0" fmla="*/ 423935 w 11579274"/>
              <a:gd name="connsiteY0" fmla="*/ 0 h 1732536"/>
              <a:gd name="connsiteX1" fmla="*/ 5870411 w 11579274"/>
              <a:gd name="connsiteY1" fmla="*/ 1643367 h 1732536"/>
              <a:gd name="connsiteX2" fmla="*/ 11224968 w 11579274"/>
              <a:gd name="connsiteY2" fmla="*/ 48379 h 1732536"/>
              <a:gd name="connsiteX3" fmla="*/ 11579274 w 11579274"/>
              <a:gd name="connsiteY3" fmla="*/ 115429 h 1732536"/>
              <a:gd name="connsiteX4" fmla="*/ 5880139 w 11579274"/>
              <a:gd name="connsiteY4" fmla="*/ 1732536 h 1732536"/>
              <a:gd name="connsiteX5" fmla="*/ 0 w 11579274"/>
              <a:gd name="connsiteY5" fmla="*/ 45019 h 1732536"/>
              <a:gd name="connsiteX6" fmla="*/ 423935 w 11579274"/>
              <a:gd name="connsiteY6" fmla="*/ 0 h 1732536"/>
              <a:gd name="connsiteX0" fmla="*/ 219828 w 11375167"/>
              <a:gd name="connsiteY0" fmla="*/ 0 h 1732536"/>
              <a:gd name="connsiteX1" fmla="*/ 5666304 w 11375167"/>
              <a:gd name="connsiteY1" fmla="*/ 1643367 h 1732536"/>
              <a:gd name="connsiteX2" fmla="*/ 11020861 w 11375167"/>
              <a:gd name="connsiteY2" fmla="*/ 48379 h 1732536"/>
              <a:gd name="connsiteX3" fmla="*/ 11375167 w 11375167"/>
              <a:gd name="connsiteY3" fmla="*/ 115429 h 1732536"/>
              <a:gd name="connsiteX4" fmla="*/ 5676032 w 11375167"/>
              <a:gd name="connsiteY4" fmla="*/ 1732536 h 1732536"/>
              <a:gd name="connsiteX5" fmla="*/ 0 w 11375167"/>
              <a:gd name="connsiteY5" fmla="*/ 77676 h 1732536"/>
              <a:gd name="connsiteX6" fmla="*/ 219828 w 11375167"/>
              <a:gd name="connsiteY6" fmla="*/ 0 h 1732536"/>
              <a:gd name="connsiteX0" fmla="*/ 293307 w 11375167"/>
              <a:gd name="connsiteY0" fmla="*/ 0 h 1708044"/>
              <a:gd name="connsiteX1" fmla="*/ 5666304 w 11375167"/>
              <a:gd name="connsiteY1" fmla="*/ 1618875 h 1708044"/>
              <a:gd name="connsiteX2" fmla="*/ 11020861 w 11375167"/>
              <a:gd name="connsiteY2" fmla="*/ 23887 h 1708044"/>
              <a:gd name="connsiteX3" fmla="*/ 11375167 w 11375167"/>
              <a:gd name="connsiteY3" fmla="*/ 90937 h 1708044"/>
              <a:gd name="connsiteX4" fmla="*/ 5676032 w 11375167"/>
              <a:gd name="connsiteY4" fmla="*/ 1708044 h 1708044"/>
              <a:gd name="connsiteX5" fmla="*/ 0 w 11375167"/>
              <a:gd name="connsiteY5" fmla="*/ 53184 h 1708044"/>
              <a:gd name="connsiteX6" fmla="*/ 293307 w 11375167"/>
              <a:gd name="connsiteY6" fmla="*/ 0 h 1708044"/>
              <a:gd name="connsiteX0" fmla="*/ 317800 w 11375167"/>
              <a:gd name="connsiteY0" fmla="*/ 606 h 1684157"/>
              <a:gd name="connsiteX1" fmla="*/ 5666304 w 11375167"/>
              <a:gd name="connsiteY1" fmla="*/ 1594988 h 1684157"/>
              <a:gd name="connsiteX2" fmla="*/ 11020861 w 11375167"/>
              <a:gd name="connsiteY2" fmla="*/ 0 h 1684157"/>
              <a:gd name="connsiteX3" fmla="*/ 11375167 w 11375167"/>
              <a:gd name="connsiteY3" fmla="*/ 67050 h 1684157"/>
              <a:gd name="connsiteX4" fmla="*/ 5676032 w 11375167"/>
              <a:gd name="connsiteY4" fmla="*/ 1684157 h 1684157"/>
              <a:gd name="connsiteX5" fmla="*/ 0 w 11375167"/>
              <a:gd name="connsiteY5" fmla="*/ 29297 h 1684157"/>
              <a:gd name="connsiteX6" fmla="*/ 317800 w 11375167"/>
              <a:gd name="connsiteY6" fmla="*/ 606 h 1684157"/>
              <a:gd name="connsiteX0" fmla="*/ 285142 w 11342509"/>
              <a:gd name="connsiteY0" fmla="*/ 606 h 1684157"/>
              <a:gd name="connsiteX1" fmla="*/ 5633646 w 11342509"/>
              <a:gd name="connsiteY1" fmla="*/ 1594988 h 1684157"/>
              <a:gd name="connsiteX2" fmla="*/ 10988203 w 11342509"/>
              <a:gd name="connsiteY2" fmla="*/ 0 h 1684157"/>
              <a:gd name="connsiteX3" fmla="*/ 11342509 w 11342509"/>
              <a:gd name="connsiteY3" fmla="*/ 67050 h 1684157"/>
              <a:gd name="connsiteX4" fmla="*/ 5643374 w 11342509"/>
              <a:gd name="connsiteY4" fmla="*/ 1684157 h 1684157"/>
              <a:gd name="connsiteX5" fmla="*/ 0 w 11342509"/>
              <a:gd name="connsiteY5" fmla="*/ 29297 h 1684157"/>
              <a:gd name="connsiteX6" fmla="*/ 285142 w 11342509"/>
              <a:gd name="connsiteY6" fmla="*/ 606 h 1684157"/>
              <a:gd name="connsiteX0" fmla="*/ 276977 w 11342509"/>
              <a:gd name="connsiteY0" fmla="*/ 0 h 1691715"/>
              <a:gd name="connsiteX1" fmla="*/ 5633646 w 11342509"/>
              <a:gd name="connsiteY1" fmla="*/ 1602546 h 1691715"/>
              <a:gd name="connsiteX2" fmla="*/ 10988203 w 11342509"/>
              <a:gd name="connsiteY2" fmla="*/ 755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18020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18020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47837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80494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80494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33646 w 11342509"/>
              <a:gd name="connsiteY1" fmla="*/ 1602546 h 1691715"/>
              <a:gd name="connsiteX2" fmla="*/ 11080494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 name="connsiteX0" fmla="*/ 276977 w 11342509"/>
              <a:gd name="connsiteY0" fmla="*/ 0 h 1691715"/>
              <a:gd name="connsiteX1" fmla="*/ 5643806 w 11342509"/>
              <a:gd name="connsiteY1" fmla="*/ 1602546 h 1691715"/>
              <a:gd name="connsiteX2" fmla="*/ 11080494 w 11342509"/>
              <a:gd name="connsiteY2" fmla="*/ 17498 h 1691715"/>
              <a:gd name="connsiteX3" fmla="*/ 11342509 w 11342509"/>
              <a:gd name="connsiteY3" fmla="*/ 74608 h 1691715"/>
              <a:gd name="connsiteX4" fmla="*/ 5643374 w 11342509"/>
              <a:gd name="connsiteY4" fmla="*/ 1691715 h 1691715"/>
              <a:gd name="connsiteX5" fmla="*/ 0 w 11342509"/>
              <a:gd name="connsiteY5" fmla="*/ 36855 h 1691715"/>
              <a:gd name="connsiteX6" fmla="*/ 276977 w 11342509"/>
              <a:gd name="connsiteY6" fmla="*/ 0 h 169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42509" h="1691715">
                <a:moveTo>
                  <a:pt x="276977" y="0"/>
                </a:moveTo>
                <a:cubicBezTo>
                  <a:pt x="2111519" y="662089"/>
                  <a:pt x="3847364" y="1159532"/>
                  <a:pt x="5643806" y="1602546"/>
                </a:cubicBezTo>
                <a:cubicBezTo>
                  <a:pt x="7519826" y="1121230"/>
                  <a:pt x="9471175" y="643464"/>
                  <a:pt x="11080494" y="17498"/>
                </a:cubicBezTo>
                <a:lnTo>
                  <a:pt x="11342509" y="74608"/>
                </a:lnTo>
                <a:cubicBezTo>
                  <a:pt x="9170201" y="663537"/>
                  <a:pt x="7834732" y="1188511"/>
                  <a:pt x="5643374" y="1691715"/>
                </a:cubicBezTo>
                <a:cubicBezTo>
                  <a:pt x="3393042" y="1200874"/>
                  <a:pt x="2250332" y="651521"/>
                  <a:pt x="0" y="36855"/>
                </a:cubicBezTo>
                <a:lnTo>
                  <a:pt x="27697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a:extLst>
              <a:ext uri="{FF2B5EF4-FFF2-40B4-BE49-F238E27FC236}">
                <a16:creationId xmlns:a16="http://schemas.microsoft.com/office/drawing/2014/main" id="{8BBAF502-6CC5-4156-BC6E-0F22920FD1B4}"/>
              </a:ext>
            </a:extLst>
          </p:cNvPr>
          <p:cNvSpPr>
            <a:spLocks noGrp="1"/>
          </p:cNvSpPr>
          <p:nvPr>
            <p:ph type="body" sz="quarter" idx="13"/>
          </p:nvPr>
        </p:nvSpPr>
        <p:spPr>
          <a:xfrm>
            <a:off x="1304860" y="4115155"/>
            <a:ext cx="9582264" cy="1569660"/>
          </a:xfrm>
        </p:spPr>
        <p:txBody>
          <a:bodyPr/>
          <a:lstStyle/>
          <a:p>
            <a:pPr algn="ctr"/>
            <a:r>
              <a:rPr lang="zh-CN" altLang="en-US" dirty="0"/>
              <a:t>信息系统分析与设计</a:t>
            </a:r>
            <a:endParaRPr lang="en-CA" altLang="zh-CN" dirty="0"/>
          </a:p>
          <a:p>
            <a:pPr algn="ctr"/>
            <a:r>
              <a:rPr lang="zh-CN" altLang="en-US" dirty="0"/>
              <a:t>第七章</a:t>
            </a:r>
            <a:r>
              <a:rPr lang="en-CA" altLang="zh-CN" dirty="0"/>
              <a:t> </a:t>
            </a:r>
            <a:r>
              <a:rPr lang="zh-CN" altLang="en-US"/>
              <a:t>面向对象介绍</a:t>
            </a:r>
            <a:endParaRPr lang="zh-CN" altLang="en-US" dirty="0"/>
          </a:p>
        </p:txBody>
      </p:sp>
    </p:spTree>
    <p:extLst>
      <p:ext uri="{BB962C8B-B14F-4D97-AF65-F5344CB8AC3E}">
        <p14:creationId xmlns:p14="http://schemas.microsoft.com/office/powerpoint/2010/main" val="3330287865"/>
      </p:ext>
    </p:extLst>
  </p:cSld>
  <p:clrMapOvr>
    <a:masterClrMapping/>
  </p:clrMapOvr>
  <mc:AlternateContent xmlns:mc="http://schemas.openxmlformats.org/markup-compatibility/2006" xmlns:p14="http://schemas.microsoft.com/office/powerpoint/2010/main">
    <mc:Choice Requires="p14">
      <p:transition spd="slow" p14:dur="2000" advTm="7488"/>
    </mc:Choice>
    <mc:Fallback xmlns="">
      <p:transition spd="slow" advTm="74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4E66B4-D64C-B7DB-6751-8028FA8044F0}"/>
              </a:ext>
            </a:extLst>
          </p:cNvPr>
          <p:cNvSpPr>
            <a:spLocks noGrp="1"/>
          </p:cNvSpPr>
          <p:nvPr>
            <p:ph type="body" sz="quarter" idx="10"/>
          </p:nvPr>
        </p:nvSpPr>
        <p:spPr>
          <a:xfrm>
            <a:off x="1587197" y="340254"/>
            <a:ext cx="5037538"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7CC31817-9777-9347-B705-A9FFAD9CEA13}"/>
              </a:ext>
            </a:extLst>
          </p:cNvPr>
          <p:cNvSpPr txBox="1">
            <a:spLocks noChangeArrowheads="1"/>
          </p:cNvSpPr>
          <p:nvPr/>
        </p:nvSpPr>
        <p:spPr>
          <a:xfrm>
            <a:off x="341312" y="1030288"/>
            <a:ext cx="11461911" cy="563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41325" algn="just">
              <a:lnSpc>
                <a:spcPct val="120000"/>
              </a:lnSpc>
              <a:spcBef>
                <a:spcPct val="25000"/>
              </a:spcBef>
              <a:buFontTx/>
              <a:buNone/>
            </a:pPr>
            <a:r>
              <a:rPr lang="en-US" altLang="zh-CN" sz="3400"/>
              <a:t>  </a:t>
            </a:r>
            <a:r>
              <a:rPr lang="zh-CN" altLang="en-US"/>
              <a:t>面向对象方法成为主流开发方法。可以从下列几个方面来分析其原因：</a:t>
            </a:r>
          </a:p>
          <a:p>
            <a:pPr marL="620713" lvl="1" indent="0">
              <a:lnSpc>
                <a:spcPct val="120000"/>
              </a:lnSpc>
              <a:spcBef>
                <a:spcPct val="25000"/>
              </a:spcBef>
              <a:buFontTx/>
              <a:buAutoNum type="arabicPeriod"/>
            </a:pPr>
            <a:r>
              <a:rPr lang="zh-CN" altLang="en-US" sz="3000" b="1">
                <a:latin typeface="楷体_GB2312" pitchFamily="49" charset="-122"/>
                <a:ea typeface="楷体_GB2312" pitchFamily="49" charset="-122"/>
              </a:rPr>
              <a:t>从认知学的角度来看，面向对象方法符合人们对客观世界的认识规律。</a:t>
            </a:r>
          </a:p>
          <a:p>
            <a:pPr marL="620713" lvl="1" indent="0">
              <a:lnSpc>
                <a:spcPct val="120000"/>
              </a:lnSpc>
              <a:spcBef>
                <a:spcPct val="25000"/>
              </a:spcBef>
              <a:buFontTx/>
              <a:buAutoNum type="arabicPeriod"/>
            </a:pPr>
            <a:r>
              <a:rPr lang="zh-CN" altLang="en-US" sz="3000" b="1">
                <a:latin typeface="楷体_GB2312" pitchFamily="49" charset="-122"/>
                <a:ea typeface="楷体_GB2312" pitchFamily="49" charset="-122"/>
              </a:rPr>
              <a:t>面向对象方法开发的软件系统易于维护，其体系结构易于理解、扩充和修改。</a:t>
            </a:r>
          </a:p>
          <a:p>
            <a:pPr marL="620713" lvl="1" indent="0">
              <a:lnSpc>
                <a:spcPct val="120000"/>
              </a:lnSpc>
              <a:spcBef>
                <a:spcPct val="25000"/>
              </a:spcBef>
              <a:buFontTx/>
              <a:buAutoNum type="arabicPeriod"/>
            </a:pPr>
            <a:r>
              <a:rPr lang="zh-CN" altLang="en-US" sz="3000" b="1">
                <a:latin typeface="楷体_GB2312" pitchFamily="49" charset="-122"/>
                <a:ea typeface="楷体_GB2312" pitchFamily="49" charset="-122"/>
              </a:rPr>
              <a:t>面向对象方法中的继承机制有力支持软件的复用。   </a:t>
            </a:r>
            <a:endParaRPr lang="zh-CN" altLang="en-US" sz="3000" b="1" dirty="0">
              <a:latin typeface="楷体_GB2312" pitchFamily="49" charset="-122"/>
              <a:ea typeface="楷体_GB2312" pitchFamily="49" charset="-122"/>
            </a:endParaRPr>
          </a:p>
        </p:txBody>
      </p:sp>
    </p:spTree>
    <p:extLst>
      <p:ext uri="{BB962C8B-B14F-4D97-AF65-F5344CB8AC3E}">
        <p14:creationId xmlns:p14="http://schemas.microsoft.com/office/powerpoint/2010/main" val="154694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34866-A84A-4428-EEA1-FE2B33C7FFD2}"/>
              </a:ext>
            </a:extLst>
          </p:cNvPr>
          <p:cNvSpPr>
            <a:spLocks noGrp="1"/>
          </p:cNvSpPr>
          <p:nvPr>
            <p:ph type="body" sz="quarter" idx="10"/>
          </p:nvPr>
        </p:nvSpPr>
        <p:spPr>
          <a:xfrm>
            <a:off x="1587197" y="340254"/>
            <a:ext cx="5746664" cy="530225"/>
          </a:xfrm>
        </p:spPr>
        <p:txBody>
          <a:bodyPr/>
          <a:lstStyle/>
          <a:p>
            <a:r>
              <a:rPr lang="en-CA" dirty="0"/>
              <a:t>7.3 </a:t>
            </a:r>
            <a:r>
              <a:rPr lang="zh-CN" altLang="en-US" dirty="0"/>
              <a:t>面向对象的基本概念</a:t>
            </a:r>
            <a:endParaRPr lang="en-CA" dirty="0"/>
          </a:p>
          <a:p>
            <a:endParaRPr lang="en-CA" dirty="0"/>
          </a:p>
        </p:txBody>
      </p:sp>
      <p:sp>
        <p:nvSpPr>
          <p:cNvPr id="3" name="Rectangle 3">
            <a:extLst>
              <a:ext uri="{FF2B5EF4-FFF2-40B4-BE49-F238E27FC236}">
                <a16:creationId xmlns:a16="http://schemas.microsoft.com/office/drawing/2014/main" id="{7359D111-1D9B-0040-A207-CBAE71854486}"/>
              </a:ext>
            </a:extLst>
          </p:cNvPr>
          <p:cNvSpPr txBox="1">
            <a:spLocks noChangeArrowheads="1"/>
          </p:cNvSpPr>
          <p:nvPr/>
        </p:nvSpPr>
        <p:spPr>
          <a:xfrm>
            <a:off x="311021" y="1282959"/>
            <a:ext cx="11566848" cy="4681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Aft>
                <a:spcPct val="5000"/>
              </a:spcAft>
              <a:buFontTx/>
              <a:buNone/>
            </a:pPr>
            <a:r>
              <a:rPr lang="en-US" altLang="zh-CN" sz="2200" dirty="0">
                <a:latin typeface="Times New Roman" panose="02020603050405020304" pitchFamily="18" charset="0"/>
              </a:rPr>
              <a:t>1. </a:t>
            </a:r>
            <a:r>
              <a:rPr lang="zh-CN" altLang="en-US" sz="2200" dirty="0">
                <a:solidFill>
                  <a:srgbClr val="FF3300"/>
                </a:solidFill>
                <a:latin typeface="Times New Roman" panose="02020603050405020304" pitchFamily="18" charset="0"/>
              </a:rPr>
              <a:t>对象</a:t>
            </a:r>
            <a:r>
              <a:rPr lang="zh-CN" altLang="en-US" sz="2200" dirty="0">
                <a:latin typeface="Times New Roman" panose="02020603050405020304" pitchFamily="18" charset="0"/>
              </a:rPr>
              <a:t>（</a:t>
            </a:r>
            <a:r>
              <a:rPr lang="en-US" altLang="zh-CN" sz="2200" dirty="0">
                <a:latin typeface="Times New Roman" panose="02020603050405020304" pitchFamily="18" charset="0"/>
              </a:rPr>
              <a:t>object</a:t>
            </a:r>
            <a:r>
              <a:rPr lang="zh-CN" altLang="en-US" sz="2200" dirty="0">
                <a:latin typeface="Times New Roman" panose="02020603050405020304" pitchFamily="18" charset="0"/>
              </a:rPr>
              <a:t>）</a:t>
            </a:r>
          </a:p>
          <a:p>
            <a:pPr marL="0" indent="0" algn="just">
              <a:lnSpc>
                <a:spcPct val="120000"/>
              </a:lnSpc>
              <a:spcAft>
                <a:spcPct val="5000"/>
              </a:spcAft>
              <a:buFontTx/>
              <a:buNone/>
            </a:pPr>
            <a:r>
              <a:rPr lang="zh-CN" altLang="en-US" dirty="0"/>
              <a:t>    </a:t>
            </a:r>
            <a:r>
              <a:rPr lang="zh-CN" altLang="en-US" sz="2000" dirty="0"/>
              <a:t>对象是系统中用来描述客观事物的一个实体，它是构成系统的一个基本单位。一个对象由一组属性和对这组属性进行操作的一组服务构成。对象是属性和服务的结合体，二者是不可分的。 </a:t>
            </a:r>
          </a:p>
          <a:p>
            <a:pPr marL="0" indent="0" algn="just">
              <a:lnSpc>
                <a:spcPct val="120000"/>
              </a:lnSpc>
              <a:spcAft>
                <a:spcPct val="5000"/>
              </a:spcAft>
              <a:buFontTx/>
              <a:buNone/>
            </a:pPr>
            <a:r>
              <a:rPr lang="zh-CN" altLang="en-US" sz="2200" dirty="0">
                <a:latin typeface="Times New Roman" panose="02020603050405020304" pitchFamily="18" charset="0"/>
              </a:rPr>
              <a:t>      </a:t>
            </a:r>
            <a:r>
              <a:rPr lang="zh-CN" altLang="en-US" sz="2200" dirty="0">
                <a:solidFill>
                  <a:srgbClr val="FF3300"/>
                </a:solidFill>
                <a:latin typeface="Times New Roman" panose="02020603050405020304" pitchFamily="18" charset="0"/>
              </a:rPr>
              <a:t>属性</a:t>
            </a:r>
            <a:r>
              <a:rPr lang="zh-CN" altLang="en-US" sz="2200" dirty="0">
                <a:latin typeface="Times New Roman" panose="02020603050405020304" pitchFamily="18" charset="0"/>
              </a:rPr>
              <a:t>（</a:t>
            </a:r>
            <a:r>
              <a:rPr lang="en-US" altLang="zh-CN" sz="2200" dirty="0">
                <a:latin typeface="Times New Roman" panose="02020603050405020304" pitchFamily="18" charset="0"/>
              </a:rPr>
              <a:t>attribute</a:t>
            </a:r>
            <a:r>
              <a:rPr lang="zh-CN" altLang="en-US" sz="2200" dirty="0">
                <a:latin typeface="Times New Roman" panose="02020603050405020304" pitchFamily="18" charset="0"/>
              </a:rPr>
              <a:t>）通常是一些数据，有时它也可以是另一个对象。每个对象都有它自己的属性值，表示该对象的状态。对象中的属性只能通过该对象所提供的操作来存取或修改。</a:t>
            </a:r>
          </a:p>
          <a:p>
            <a:pPr marL="0" indent="0" algn="just">
              <a:lnSpc>
                <a:spcPct val="120000"/>
              </a:lnSpc>
              <a:spcAft>
                <a:spcPct val="5000"/>
              </a:spcAft>
              <a:buFontTx/>
              <a:buNone/>
            </a:pPr>
            <a:r>
              <a:rPr lang="zh-CN" altLang="en-US" sz="2200" dirty="0">
                <a:latin typeface="Times New Roman" panose="02020603050405020304" pitchFamily="18" charset="0"/>
              </a:rPr>
              <a:t>      </a:t>
            </a:r>
            <a:r>
              <a:rPr lang="zh-CN" altLang="en-US" sz="2200" dirty="0">
                <a:solidFill>
                  <a:srgbClr val="FF3300"/>
                </a:solidFill>
                <a:latin typeface="Times New Roman" panose="02020603050405020304" pitchFamily="18" charset="0"/>
              </a:rPr>
              <a:t>操作</a:t>
            </a:r>
            <a:r>
              <a:rPr lang="zh-CN" altLang="en-US" sz="2200" dirty="0">
                <a:latin typeface="Times New Roman" panose="02020603050405020304" pitchFamily="18" charset="0"/>
              </a:rPr>
              <a:t>（</a:t>
            </a:r>
            <a:r>
              <a:rPr lang="en-US" altLang="zh-CN" sz="2200" dirty="0">
                <a:latin typeface="Times New Roman" panose="02020603050405020304" pitchFamily="18" charset="0"/>
              </a:rPr>
              <a:t>operation</a:t>
            </a:r>
            <a:r>
              <a:rPr lang="zh-CN" altLang="en-US" sz="2200" dirty="0">
                <a:latin typeface="Times New Roman" panose="02020603050405020304" pitchFamily="18" charset="0"/>
              </a:rPr>
              <a:t>）（也称方法或服务）规定了对象的行为，表示对象所能提供的服务。</a:t>
            </a:r>
          </a:p>
        </p:txBody>
      </p:sp>
    </p:spTree>
    <p:extLst>
      <p:ext uri="{BB962C8B-B14F-4D97-AF65-F5344CB8AC3E}">
        <p14:creationId xmlns:p14="http://schemas.microsoft.com/office/powerpoint/2010/main" val="280245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CAF65C-07CF-E978-B141-3251A29CE9DB}"/>
              </a:ext>
            </a:extLst>
          </p:cNvPr>
          <p:cNvSpPr>
            <a:spLocks noGrp="1"/>
          </p:cNvSpPr>
          <p:nvPr>
            <p:ph type="body" sz="quarter" idx="10"/>
          </p:nvPr>
        </p:nvSpPr>
        <p:spPr>
          <a:xfrm>
            <a:off x="1587197" y="340254"/>
            <a:ext cx="5494738"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5AC74712-F970-F15D-8D3B-879893E87E5F}"/>
              </a:ext>
            </a:extLst>
          </p:cNvPr>
          <p:cNvSpPr txBox="1">
            <a:spLocks noChangeArrowheads="1"/>
          </p:cNvSpPr>
          <p:nvPr/>
        </p:nvSpPr>
        <p:spPr>
          <a:xfrm>
            <a:off x="533399" y="1219200"/>
            <a:ext cx="11279155"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Tx/>
              <a:buNone/>
            </a:pPr>
            <a:r>
              <a:rPr lang="en-US" altLang="zh-CN" sz="3000">
                <a:latin typeface="Times New Roman" panose="02020603050405020304" pitchFamily="18" charset="0"/>
              </a:rPr>
              <a:t>2. </a:t>
            </a:r>
            <a:r>
              <a:rPr lang="zh-CN" altLang="en-US" sz="3000">
                <a:solidFill>
                  <a:srgbClr val="FF3300"/>
                </a:solidFill>
                <a:latin typeface="Times New Roman" panose="02020603050405020304" pitchFamily="18" charset="0"/>
              </a:rPr>
              <a:t>类</a:t>
            </a:r>
            <a:r>
              <a:rPr lang="zh-CN" altLang="en-US" sz="3000">
                <a:latin typeface="Times New Roman" panose="02020603050405020304" pitchFamily="18" charset="0"/>
              </a:rPr>
              <a:t>（</a:t>
            </a:r>
            <a:r>
              <a:rPr lang="en-US" altLang="zh-CN" sz="3000">
                <a:latin typeface="Times New Roman" panose="02020603050405020304" pitchFamily="18" charset="0"/>
              </a:rPr>
              <a:t>class</a:t>
            </a:r>
            <a:r>
              <a:rPr lang="zh-CN" altLang="en-US" sz="3000">
                <a:latin typeface="Times New Roman" panose="02020603050405020304" pitchFamily="18" charset="0"/>
              </a:rPr>
              <a:t>）</a:t>
            </a:r>
          </a:p>
          <a:p>
            <a:pPr marL="0" indent="0">
              <a:lnSpc>
                <a:spcPct val="120000"/>
              </a:lnSpc>
              <a:buFontTx/>
              <a:buNone/>
            </a:pPr>
            <a:r>
              <a:rPr lang="zh-CN" altLang="en-US" sz="3000">
                <a:latin typeface="Times New Roman" panose="02020603050405020304" pitchFamily="18" charset="0"/>
              </a:rPr>
              <a:t>    类是具有相同属性和服务的一组对象的集合。一个类中的每个对象都是这个类的一个实例（</a:t>
            </a:r>
            <a:r>
              <a:rPr lang="en-US" altLang="zh-CN" sz="3000">
                <a:latin typeface="Times New Roman" panose="02020603050405020304" pitchFamily="18" charset="0"/>
              </a:rPr>
              <a:t>instance</a:t>
            </a:r>
            <a:r>
              <a:rPr lang="zh-CN" altLang="en-US" sz="3000">
                <a:latin typeface="Times New Roman" panose="02020603050405020304" pitchFamily="18" charset="0"/>
              </a:rPr>
              <a:t>）。 </a:t>
            </a:r>
          </a:p>
          <a:p>
            <a:pPr marL="0" indent="0">
              <a:lnSpc>
                <a:spcPct val="120000"/>
              </a:lnSpc>
              <a:buFontTx/>
              <a:buNone/>
            </a:pPr>
            <a:r>
              <a:rPr lang="zh-CN" altLang="en-US" sz="3000">
                <a:latin typeface="Times New Roman" panose="02020603050405020304" pitchFamily="18" charset="0"/>
              </a:rPr>
              <a:t>    类是创建对象的模板，从同一个类实例化的每个对象都具有相同的结构和行为。</a:t>
            </a:r>
            <a:endParaRPr lang="zh-CN" altLang="en-US" sz="3000" dirty="0">
              <a:latin typeface="Times New Roman" panose="02020603050405020304" pitchFamily="18" charset="0"/>
            </a:endParaRPr>
          </a:p>
        </p:txBody>
      </p:sp>
    </p:spTree>
    <p:extLst>
      <p:ext uri="{BB962C8B-B14F-4D97-AF65-F5344CB8AC3E}">
        <p14:creationId xmlns:p14="http://schemas.microsoft.com/office/powerpoint/2010/main" val="42462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8BAC89-DF56-64DD-C89F-857B1DF4AB74}"/>
              </a:ext>
            </a:extLst>
          </p:cNvPr>
          <p:cNvSpPr>
            <a:spLocks noGrp="1"/>
          </p:cNvSpPr>
          <p:nvPr>
            <p:ph type="body" sz="quarter" idx="10"/>
          </p:nvPr>
        </p:nvSpPr>
        <p:spPr>
          <a:xfrm>
            <a:off x="1587196" y="340254"/>
            <a:ext cx="5535235" cy="530225"/>
          </a:xfrm>
        </p:spPr>
        <p:txBody>
          <a:bodyPr/>
          <a:lstStyle/>
          <a:p>
            <a:r>
              <a:rPr lang="en-CA" dirty="0"/>
              <a:t>7.3 </a:t>
            </a:r>
            <a:r>
              <a:rPr lang="zh-CN" altLang="en-US" dirty="0"/>
              <a:t>面向对象的基本概念</a:t>
            </a:r>
            <a:endParaRPr lang="en-CA" dirty="0"/>
          </a:p>
          <a:p>
            <a:endParaRPr lang="en-CA" dirty="0"/>
          </a:p>
        </p:txBody>
      </p:sp>
      <p:grpSp>
        <p:nvGrpSpPr>
          <p:cNvPr id="3" name="Group 12">
            <a:extLst>
              <a:ext uri="{FF2B5EF4-FFF2-40B4-BE49-F238E27FC236}">
                <a16:creationId xmlns:a16="http://schemas.microsoft.com/office/drawing/2014/main" id="{45D2A656-636D-ACF9-221A-BE55A9D45AF2}"/>
              </a:ext>
            </a:extLst>
          </p:cNvPr>
          <p:cNvGrpSpPr>
            <a:grpSpLocks/>
          </p:cNvGrpSpPr>
          <p:nvPr/>
        </p:nvGrpSpPr>
        <p:grpSpPr bwMode="auto">
          <a:xfrm>
            <a:off x="7369110" y="2184801"/>
            <a:ext cx="2801257" cy="1881845"/>
            <a:chOff x="3312" y="678"/>
            <a:chExt cx="1938" cy="1490"/>
          </a:xfrm>
        </p:grpSpPr>
        <p:sp>
          <p:nvSpPr>
            <p:cNvPr id="4" name="Rectangle 13">
              <a:extLst>
                <a:ext uri="{FF2B5EF4-FFF2-40B4-BE49-F238E27FC236}">
                  <a16:creationId xmlns:a16="http://schemas.microsoft.com/office/drawing/2014/main" id="{4ABC902C-F75F-B7E4-4225-F2B8E917F94C}"/>
                </a:ext>
              </a:extLst>
            </p:cNvPr>
            <p:cNvSpPr>
              <a:spLocks noChangeArrowheads="1"/>
            </p:cNvSpPr>
            <p:nvPr/>
          </p:nvSpPr>
          <p:spPr bwMode="auto">
            <a:xfrm>
              <a:off x="3312" y="678"/>
              <a:ext cx="1920" cy="1490"/>
            </a:xfrm>
            <a:prstGeom prst="rect">
              <a:avLst/>
            </a:prstGeom>
            <a:solidFill>
              <a:srgbClr val="00FFFF"/>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Aft>
                  <a:spcPct val="50000"/>
                </a:spcAft>
              </a:pPr>
              <a:r>
                <a:rPr lang="zh-CN" altLang="en-US" dirty="0">
                  <a:solidFill>
                    <a:srgbClr val="000099"/>
                  </a:solidFill>
                </a:rPr>
                <a:t>几何对象</a:t>
              </a:r>
            </a:p>
            <a:p>
              <a:r>
                <a:rPr lang="zh-CN" altLang="en-US" dirty="0">
                  <a:solidFill>
                    <a:srgbClr val="000099"/>
                  </a:solidFill>
                </a:rPr>
                <a:t>颜色</a:t>
              </a:r>
            </a:p>
            <a:p>
              <a:pPr>
                <a:spcAft>
                  <a:spcPct val="50000"/>
                </a:spcAft>
              </a:pPr>
              <a:r>
                <a:rPr lang="zh-CN" altLang="en-US" dirty="0">
                  <a:solidFill>
                    <a:srgbClr val="000099"/>
                  </a:solidFill>
                </a:rPr>
                <a:t>位置</a:t>
              </a:r>
            </a:p>
            <a:p>
              <a:r>
                <a:rPr lang="zh-CN" altLang="en-US" dirty="0">
                  <a:solidFill>
                    <a:srgbClr val="000099"/>
                  </a:solidFill>
                </a:rPr>
                <a:t>移动（</a:t>
              </a:r>
              <a:r>
                <a:rPr lang="en-US" altLang="zh-CN" dirty="0">
                  <a:solidFill>
                    <a:srgbClr val="000099"/>
                  </a:solidFill>
                </a:rPr>
                <a:t>delta</a:t>
              </a:r>
              <a:r>
                <a:rPr lang="zh-CN" altLang="en-US" dirty="0">
                  <a:solidFill>
                    <a:srgbClr val="000099"/>
                  </a:solidFill>
                </a:rPr>
                <a:t>：矢量）</a:t>
              </a:r>
            </a:p>
            <a:p>
              <a:r>
                <a:rPr lang="zh-CN" altLang="en-US" dirty="0">
                  <a:solidFill>
                    <a:srgbClr val="000099"/>
                  </a:solidFill>
                </a:rPr>
                <a:t>选择（</a:t>
              </a:r>
              <a:r>
                <a:rPr lang="en-US" altLang="zh-CN" dirty="0">
                  <a:solidFill>
                    <a:srgbClr val="000099"/>
                  </a:solidFill>
                </a:rPr>
                <a:t>P:</a:t>
              </a:r>
              <a:r>
                <a:rPr lang="zh-CN" altLang="en-US" dirty="0">
                  <a:solidFill>
                    <a:srgbClr val="000099"/>
                  </a:solidFill>
                </a:rPr>
                <a:t>指针型）</a:t>
              </a:r>
              <a:r>
                <a:rPr lang="en-US" altLang="zh-CN" dirty="0">
                  <a:solidFill>
                    <a:srgbClr val="000099"/>
                  </a:solidFill>
                </a:rPr>
                <a:t>:</a:t>
              </a:r>
              <a:r>
                <a:rPr lang="zh-CN" altLang="en-US" dirty="0">
                  <a:solidFill>
                    <a:srgbClr val="000099"/>
                  </a:solidFill>
                </a:rPr>
                <a:t>布尔型</a:t>
              </a:r>
            </a:p>
            <a:p>
              <a:r>
                <a:rPr lang="zh-CN" altLang="en-US" dirty="0">
                  <a:solidFill>
                    <a:srgbClr val="000099"/>
                  </a:solidFill>
                </a:rPr>
                <a:t>旋转</a:t>
              </a:r>
              <a:r>
                <a:rPr lang="en-US" altLang="zh-CN" dirty="0">
                  <a:solidFill>
                    <a:srgbClr val="000099"/>
                  </a:solidFill>
                </a:rPr>
                <a:t>(</a:t>
              </a:r>
              <a:r>
                <a:rPr lang="zh-CN" altLang="en-US" dirty="0">
                  <a:solidFill>
                    <a:srgbClr val="000099"/>
                  </a:solidFill>
                </a:rPr>
                <a:t>角度</a:t>
              </a:r>
              <a:r>
                <a:rPr lang="en-US" altLang="zh-CN" dirty="0">
                  <a:solidFill>
                    <a:srgbClr val="000099"/>
                  </a:solidFill>
                </a:rPr>
                <a:t>)</a:t>
              </a:r>
              <a:endParaRPr lang="en-US" altLang="zh-CN" b="0" dirty="0">
                <a:solidFill>
                  <a:srgbClr val="000099"/>
                </a:solidFill>
              </a:endParaRPr>
            </a:p>
          </p:txBody>
        </p:sp>
        <p:sp>
          <p:nvSpPr>
            <p:cNvPr id="5" name="Line 14">
              <a:extLst>
                <a:ext uri="{FF2B5EF4-FFF2-40B4-BE49-F238E27FC236}">
                  <a16:creationId xmlns:a16="http://schemas.microsoft.com/office/drawing/2014/main" id="{91EF1445-9871-CEFF-E1B7-E012A423C8AB}"/>
                </a:ext>
              </a:extLst>
            </p:cNvPr>
            <p:cNvSpPr>
              <a:spLocks noChangeShapeType="1"/>
            </p:cNvSpPr>
            <p:nvPr/>
          </p:nvSpPr>
          <p:spPr bwMode="auto">
            <a:xfrm>
              <a:off x="3318" y="999"/>
              <a:ext cx="1920"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 name="Line 15">
              <a:extLst>
                <a:ext uri="{FF2B5EF4-FFF2-40B4-BE49-F238E27FC236}">
                  <a16:creationId xmlns:a16="http://schemas.microsoft.com/office/drawing/2014/main" id="{E5604173-A8D0-8440-B90A-5E128E5FEF9A}"/>
                </a:ext>
              </a:extLst>
            </p:cNvPr>
            <p:cNvSpPr>
              <a:spLocks noChangeShapeType="1"/>
            </p:cNvSpPr>
            <p:nvPr/>
          </p:nvSpPr>
          <p:spPr bwMode="auto">
            <a:xfrm flipV="1">
              <a:off x="3330" y="1443"/>
              <a:ext cx="1920"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7" name="Rectangle 16">
            <a:extLst>
              <a:ext uri="{FF2B5EF4-FFF2-40B4-BE49-F238E27FC236}">
                <a16:creationId xmlns:a16="http://schemas.microsoft.com/office/drawing/2014/main" id="{0C635DF5-B36E-C268-A49E-2C4FAF902A14}"/>
              </a:ext>
            </a:extLst>
          </p:cNvPr>
          <p:cNvSpPr>
            <a:spLocks noChangeArrowheads="1"/>
          </p:cNvSpPr>
          <p:nvPr/>
        </p:nvSpPr>
        <p:spPr bwMode="auto">
          <a:xfrm>
            <a:off x="4606925" y="4000766"/>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b="1">
                <a:solidFill>
                  <a:schemeClr val="tx1"/>
                </a:solidFill>
                <a:latin typeface="Comic Sans MS" panose="030F0702030302020204" pitchFamily="66" charset="0"/>
                <a:ea typeface="楷体_GB2312" pitchFamily="49" charset="-122"/>
              </a:defRPr>
            </a:lvl1pPr>
            <a:lvl2pPr marL="742950" indent="-285750" algn="l">
              <a:spcBef>
                <a:spcPct val="20000"/>
              </a:spcBef>
              <a:buChar char="–"/>
              <a:defRPr sz="2800">
                <a:solidFill>
                  <a:schemeClr val="tx1"/>
                </a:solidFill>
                <a:latin typeface="Comic Sans MS" panose="030F0702030302020204" pitchFamily="66" charset="0"/>
                <a:ea typeface="黑体" panose="02010609060101010101" pitchFamily="49" charset="-122"/>
              </a:defRPr>
            </a:lvl2pPr>
            <a:lvl3pPr marL="1143000" indent="-228600" algn="l">
              <a:spcBef>
                <a:spcPct val="20000"/>
              </a:spcBef>
              <a:buChar char="•"/>
              <a:defRPr sz="2400" b="1">
                <a:solidFill>
                  <a:schemeClr val="tx1"/>
                </a:solidFill>
                <a:latin typeface="Comic Sans MS" panose="030F0702030302020204" pitchFamily="66" charset="0"/>
                <a:ea typeface="仿宋_GB2312" pitchFamily="49" charset="-122"/>
              </a:defRPr>
            </a:lvl3pPr>
            <a:lvl4pPr marL="1600200" indent="-228600" algn="l">
              <a:spcBef>
                <a:spcPct val="20000"/>
              </a:spcBef>
              <a:buChar char="–"/>
              <a:defRPr sz="2000">
                <a:solidFill>
                  <a:schemeClr val="tx1"/>
                </a:solidFill>
                <a:latin typeface="Comic Sans MS" panose="030F0702030302020204" pitchFamily="66" charset="0"/>
                <a:ea typeface="SimSun" panose="02010600030101010101" pitchFamily="2" charset="-122"/>
              </a:defRPr>
            </a:lvl4pPr>
            <a:lvl5pPr marL="2057400" indent="-228600" algn="l">
              <a:spcBef>
                <a:spcPct val="20000"/>
              </a:spcBef>
              <a:buChar char="»"/>
              <a:defRPr sz="2000">
                <a:solidFill>
                  <a:schemeClr val="tx1"/>
                </a:solidFill>
                <a:latin typeface="Comic Sans MS" panose="030F0702030302020204" pitchFamily="66" charset="0"/>
                <a:ea typeface="SimSun" panose="02010600030101010101" pitchFamily="2" charset="-122"/>
              </a:defRPr>
            </a:lvl5pPr>
            <a:lvl6pPr marL="25146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6pPr>
            <a:lvl7pPr marL="29718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7pPr>
            <a:lvl8pPr marL="34290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8pPr>
            <a:lvl9pPr marL="38862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9pPr>
          </a:lstStyle>
          <a:p>
            <a:pPr>
              <a:buFontTx/>
              <a:buNone/>
            </a:pPr>
            <a:r>
              <a:rPr kumimoji="0" lang="zh-CN" altLang="en-US" sz="2000">
                <a:latin typeface="楷体_GB2312" pitchFamily="49" charset="-122"/>
              </a:rPr>
              <a:t>图  对象类的描述</a:t>
            </a:r>
          </a:p>
        </p:txBody>
      </p:sp>
      <p:grpSp>
        <p:nvGrpSpPr>
          <p:cNvPr id="8" name="Group 17">
            <a:extLst>
              <a:ext uri="{FF2B5EF4-FFF2-40B4-BE49-F238E27FC236}">
                <a16:creationId xmlns:a16="http://schemas.microsoft.com/office/drawing/2014/main" id="{0B8FBD3E-E736-5CA6-C28F-51F290973CB6}"/>
              </a:ext>
            </a:extLst>
          </p:cNvPr>
          <p:cNvGrpSpPr>
            <a:grpSpLocks/>
          </p:cNvGrpSpPr>
          <p:nvPr/>
        </p:nvGrpSpPr>
        <p:grpSpPr bwMode="auto">
          <a:xfrm>
            <a:off x="3525157" y="2256896"/>
            <a:ext cx="1563688" cy="1657350"/>
            <a:chOff x="672" y="684"/>
            <a:chExt cx="985" cy="1044"/>
          </a:xfrm>
        </p:grpSpPr>
        <p:sp>
          <p:nvSpPr>
            <p:cNvPr id="9" name="Rectangle 18">
              <a:extLst>
                <a:ext uri="{FF2B5EF4-FFF2-40B4-BE49-F238E27FC236}">
                  <a16:creationId xmlns:a16="http://schemas.microsoft.com/office/drawing/2014/main" id="{E9A0AB3E-1315-C96C-84E5-6A419031FBA0}"/>
                </a:ext>
              </a:extLst>
            </p:cNvPr>
            <p:cNvSpPr>
              <a:spLocks noChangeArrowheads="1"/>
            </p:cNvSpPr>
            <p:nvPr/>
          </p:nvSpPr>
          <p:spPr bwMode="auto">
            <a:xfrm>
              <a:off x="720" y="684"/>
              <a:ext cx="937" cy="1044"/>
            </a:xfrm>
            <a:prstGeom prst="rect">
              <a:avLst/>
            </a:prstGeom>
            <a:solidFill>
              <a:srgbClr val="00FFFF"/>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Aft>
                  <a:spcPct val="50000"/>
                </a:spcAft>
              </a:pPr>
              <a:r>
                <a:rPr lang="zh-CN" altLang="en-US" dirty="0">
                  <a:solidFill>
                    <a:srgbClr val="000099"/>
                  </a:solidFill>
                </a:rPr>
                <a:t>人</a:t>
              </a:r>
            </a:p>
            <a:p>
              <a:pPr>
                <a:lnSpc>
                  <a:spcPct val="90000"/>
                </a:lnSpc>
              </a:pPr>
              <a:r>
                <a:rPr lang="zh-CN" altLang="en-US" dirty="0">
                  <a:solidFill>
                    <a:srgbClr val="000099"/>
                  </a:solidFill>
                </a:rPr>
                <a:t>姓 名</a:t>
              </a:r>
              <a:r>
                <a:rPr lang="en-US" altLang="zh-CN" dirty="0">
                  <a:solidFill>
                    <a:srgbClr val="000099"/>
                  </a:solidFill>
                </a:rPr>
                <a:t>:</a:t>
              </a:r>
              <a:r>
                <a:rPr lang="zh-CN" altLang="en-US" dirty="0">
                  <a:solidFill>
                    <a:srgbClr val="000099"/>
                  </a:solidFill>
                </a:rPr>
                <a:t>字符串</a:t>
              </a:r>
            </a:p>
            <a:p>
              <a:pPr>
                <a:spcAft>
                  <a:spcPct val="50000"/>
                </a:spcAft>
              </a:pPr>
              <a:r>
                <a:rPr lang="zh-CN" altLang="en-US" dirty="0">
                  <a:solidFill>
                    <a:srgbClr val="000099"/>
                  </a:solidFill>
                </a:rPr>
                <a:t>年 龄</a:t>
              </a:r>
              <a:r>
                <a:rPr lang="en-US" altLang="zh-CN" dirty="0">
                  <a:solidFill>
                    <a:srgbClr val="000099"/>
                  </a:solidFill>
                </a:rPr>
                <a:t>: </a:t>
              </a:r>
              <a:r>
                <a:rPr lang="zh-CN" altLang="en-US" dirty="0">
                  <a:solidFill>
                    <a:srgbClr val="000099"/>
                  </a:solidFill>
                </a:rPr>
                <a:t>整 型</a:t>
              </a:r>
            </a:p>
            <a:p>
              <a:r>
                <a:rPr lang="zh-CN" altLang="en-US" dirty="0">
                  <a:solidFill>
                    <a:srgbClr val="000099"/>
                  </a:solidFill>
                </a:rPr>
                <a:t>改换工作</a:t>
              </a:r>
            </a:p>
            <a:p>
              <a:r>
                <a:rPr lang="zh-CN" altLang="en-US" dirty="0">
                  <a:solidFill>
                    <a:srgbClr val="000099"/>
                  </a:solidFill>
                </a:rPr>
                <a:t>改换地址</a:t>
              </a:r>
            </a:p>
          </p:txBody>
        </p:sp>
        <p:sp>
          <p:nvSpPr>
            <p:cNvPr id="10" name="Line 19">
              <a:extLst>
                <a:ext uri="{FF2B5EF4-FFF2-40B4-BE49-F238E27FC236}">
                  <a16:creationId xmlns:a16="http://schemas.microsoft.com/office/drawing/2014/main" id="{0CEEEFA8-55C3-886F-27EF-F0FC31C211FD}"/>
                </a:ext>
              </a:extLst>
            </p:cNvPr>
            <p:cNvSpPr>
              <a:spLocks noChangeShapeType="1"/>
            </p:cNvSpPr>
            <p:nvPr/>
          </p:nvSpPr>
          <p:spPr bwMode="auto">
            <a:xfrm flipV="1">
              <a:off x="720" y="1356"/>
              <a:ext cx="816" cy="0"/>
            </a:xfrm>
            <a:prstGeom prst="line">
              <a:avLst/>
            </a:prstGeom>
            <a:noFill/>
            <a:ln w="2857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 name="Line 20">
              <a:extLst>
                <a:ext uri="{FF2B5EF4-FFF2-40B4-BE49-F238E27FC236}">
                  <a16:creationId xmlns:a16="http://schemas.microsoft.com/office/drawing/2014/main" id="{4009CEF5-F40B-EE10-C2BC-F2F10940579E}"/>
                </a:ext>
              </a:extLst>
            </p:cNvPr>
            <p:cNvSpPr>
              <a:spLocks noChangeShapeType="1"/>
            </p:cNvSpPr>
            <p:nvPr/>
          </p:nvSpPr>
          <p:spPr bwMode="auto">
            <a:xfrm>
              <a:off x="672" y="894"/>
              <a:ext cx="864"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12" name="Group 21">
            <a:extLst>
              <a:ext uri="{FF2B5EF4-FFF2-40B4-BE49-F238E27FC236}">
                <a16:creationId xmlns:a16="http://schemas.microsoft.com/office/drawing/2014/main" id="{57EF1DD4-5EEB-79A3-A0EA-E2590860CF14}"/>
              </a:ext>
            </a:extLst>
          </p:cNvPr>
          <p:cNvGrpSpPr>
            <a:grpSpLocks/>
          </p:cNvGrpSpPr>
          <p:nvPr/>
        </p:nvGrpSpPr>
        <p:grpSpPr bwMode="auto">
          <a:xfrm>
            <a:off x="5565095" y="2283887"/>
            <a:ext cx="1584326" cy="1700212"/>
            <a:chOff x="2025" y="839"/>
            <a:chExt cx="998" cy="995"/>
          </a:xfrm>
        </p:grpSpPr>
        <p:sp>
          <p:nvSpPr>
            <p:cNvPr id="13" name="Rectangle 22">
              <a:extLst>
                <a:ext uri="{FF2B5EF4-FFF2-40B4-BE49-F238E27FC236}">
                  <a16:creationId xmlns:a16="http://schemas.microsoft.com/office/drawing/2014/main" id="{88E9C2C8-9DEB-3E35-B1EF-EDE3269D317F}"/>
                </a:ext>
              </a:extLst>
            </p:cNvPr>
            <p:cNvSpPr>
              <a:spLocks noChangeArrowheads="1"/>
            </p:cNvSpPr>
            <p:nvPr/>
          </p:nvSpPr>
          <p:spPr bwMode="auto">
            <a:xfrm>
              <a:off x="2025" y="839"/>
              <a:ext cx="998" cy="995"/>
            </a:xfrm>
            <a:prstGeom prst="rect">
              <a:avLst/>
            </a:prstGeom>
            <a:solidFill>
              <a:srgbClr val="00FFFF"/>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Aft>
                  <a:spcPct val="50000"/>
                </a:spcAft>
              </a:pPr>
              <a:r>
                <a:rPr lang="zh-CN" altLang="en-US" dirty="0">
                  <a:solidFill>
                    <a:srgbClr val="000099"/>
                  </a:solidFill>
                </a:rPr>
                <a:t>文件</a:t>
              </a:r>
            </a:p>
            <a:p>
              <a:pPr>
                <a:lnSpc>
                  <a:spcPct val="90000"/>
                </a:lnSpc>
              </a:pPr>
              <a:r>
                <a:rPr lang="zh-CN" altLang="en-US" dirty="0">
                  <a:solidFill>
                    <a:srgbClr val="000099"/>
                  </a:solidFill>
                </a:rPr>
                <a:t>文件名</a:t>
              </a:r>
            </a:p>
            <a:p>
              <a:r>
                <a:rPr lang="zh-CN" altLang="en-US" dirty="0">
                  <a:solidFill>
                    <a:srgbClr val="000099"/>
                  </a:solidFill>
                </a:rPr>
                <a:t>文件大小</a:t>
              </a:r>
            </a:p>
            <a:p>
              <a:pPr>
                <a:spcAft>
                  <a:spcPct val="50000"/>
                </a:spcAft>
              </a:pPr>
              <a:r>
                <a:rPr lang="zh-CN" altLang="en-US" dirty="0">
                  <a:solidFill>
                    <a:srgbClr val="000099"/>
                  </a:solidFill>
                </a:rPr>
                <a:t>最近更新日期</a:t>
              </a:r>
            </a:p>
            <a:p>
              <a:r>
                <a:rPr lang="zh-CN" altLang="en-US" dirty="0">
                  <a:solidFill>
                    <a:srgbClr val="000099"/>
                  </a:solidFill>
                </a:rPr>
                <a:t>打印</a:t>
              </a:r>
            </a:p>
          </p:txBody>
        </p:sp>
        <p:sp>
          <p:nvSpPr>
            <p:cNvPr id="14" name="Line 23">
              <a:extLst>
                <a:ext uri="{FF2B5EF4-FFF2-40B4-BE49-F238E27FC236}">
                  <a16:creationId xmlns:a16="http://schemas.microsoft.com/office/drawing/2014/main" id="{34E46336-3554-78D5-3CC0-65A004748AC5}"/>
                </a:ext>
              </a:extLst>
            </p:cNvPr>
            <p:cNvSpPr>
              <a:spLocks noChangeShapeType="1"/>
            </p:cNvSpPr>
            <p:nvPr/>
          </p:nvSpPr>
          <p:spPr bwMode="auto">
            <a:xfrm flipV="1">
              <a:off x="2068" y="1025"/>
              <a:ext cx="816" cy="0"/>
            </a:xfrm>
            <a:prstGeom prst="line">
              <a:avLst/>
            </a:prstGeom>
            <a:noFill/>
            <a:ln w="2857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 name="Line 24">
              <a:extLst>
                <a:ext uri="{FF2B5EF4-FFF2-40B4-BE49-F238E27FC236}">
                  <a16:creationId xmlns:a16="http://schemas.microsoft.com/office/drawing/2014/main" id="{3E86D01E-74CC-921C-AED1-A7B4FF47EAAE}"/>
                </a:ext>
              </a:extLst>
            </p:cNvPr>
            <p:cNvSpPr>
              <a:spLocks noChangeShapeType="1"/>
            </p:cNvSpPr>
            <p:nvPr/>
          </p:nvSpPr>
          <p:spPr bwMode="auto">
            <a:xfrm>
              <a:off x="2068" y="1589"/>
              <a:ext cx="816" cy="0"/>
            </a:xfrm>
            <a:prstGeom prst="line">
              <a:avLst/>
            </a:prstGeom>
            <a:noFill/>
            <a:ln w="2857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6" name="AutoShape 27">
            <a:extLst>
              <a:ext uri="{FF2B5EF4-FFF2-40B4-BE49-F238E27FC236}">
                <a16:creationId xmlns:a16="http://schemas.microsoft.com/office/drawing/2014/main" id="{B6117134-2580-59A7-BB7A-B814A48C35EF}"/>
              </a:ext>
            </a:extLst>
          </p:cNvPr>
          <p:cNvSpPr>
            <a:spLocks noChangeArrowheads="1"/>
          </p:cNvSpPr>
          <p:nvPr/>
        </p:nvSpPr>
        <p:spPr bwMode="auto">
          <a:xfrm>
            <a:off x="6022295" y="4392307"/>
            <a:ext cx="1227137" cy="1657343"/>
          </a:xfrm>
          <a:prstGeom prst="roundRect">
            <a:avLst>
              <a:gd name="adj" fmla="val 0"/>
            </a:avLst>
          </a:prstGeom>
          <a:solidFill>
            <a:srgbClr val="00FFFF"/>
          </a:soli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Aft>
                <a:spcPct val="15000"/>
              </a:spcAft>
            </a:pPr>
            <a:r>
              <a:rPr lang="zh-CN" altLang="en-US">
                <a:solidFill>
                  <a:srgbClr val="000099"/>
                </a:solidFill>
              </a:rPr>
              <a:t>张红兵</a:t>
            </a:r>
          </a:p>
          <a:p>
            <a:pPr>
              <a:spcBef>
                <a:spcPct val="20000"/>
              </a:spcBef>
            </a:pPr>
            <a:r>
              <a:rPr lang="zh-CN" altLang="en-US">
                <a:solidFill>
                  <a:srgbClr val="000099"/>
                </a:solidFill>
              </a:rPr>
              <a:t>张红兵</a:t>
            </a:r>
          </a:p>
          <a:p>
            <a:pPr>
              <a:spcAft>
                <a:spcPct val="20000"/>
              </a:spcAft>
            </a:pPr>
            <a:r>
              <a:rPr lang="en-US" altLang="zh-CN">
                <a:solidFill>
                  <a:srgbClr val="000099"/>
                </a:solidFill>
              </a:rPr>
              <a:t>28</a:t>
            </a:r>
          </a:p>
          <a:p>
            <a:r>
              <a:rPr lang="zh-CN" altLang="en-US">
                <a:solidFill>
                  <a:srgbClr val="000099"/>
                </a:solidFill>
              </a:rPr>
              <a:t>绘图员</a:t>
            </a:r>
          </a:p>
          <a:p>
            <a:r>
              <a:rPr lang="zh-CN" altLang="en-US">
                <a:solidFill>
                  <a:srgbClr val="000099"/>
                </a:solidFill>
              </a:rPr>
              <a:t>人民路</a:t>
            </a:r>
            <a:r>
              <a:rPr lang="en-US" altLang="zh-CN">
                <a:solidFill>
                  <a:srgbClr val="000099"/>
                </a:solidFill>
              </a:rPr>
              <a:t>8</a:t>
            </a:r>
            <a:r>
              <a:rPr lang="zh-CN" altLang="en-US">
                <a:solidFill>
                  <a:srgbClr val="000099"/>
                </a:solidFill>
              </a:rPr>
              <a:t>号</a:t>
            </a:r>
          </a:p>
        </p:txBody>
      </p:sp>
      <p:sp>
        <p:nvSpPr>
          <p:cNvPr id="17" name="Line 28">
            <a:extLst>
              <a:ext uri="{FF2B5EF4-FFF2-40B4-BE49-F238E27FC236}">
                <a16:creationId xmlns:a16="http://schemas.microsoft.com/office/drawing/2014/main" id="{CD2F4C0D-EE3A-B659-327D-A41D316F90E2}"/>
              </a:ext>
            </a:extLst>
          </p:cNvPr>
          <p:cNvSpPr>
            <a:spLocks noChangeShapeType="1"/>
          </p:cNvSpPr>
          <p:nvPr/>
        </p:nvSpPr>
        <p:spPr bwMode="auto">
          <a:xfrm>
            <a:off x="6001657" y="4833409"/>
            <a:ext cx="1268413" cy="0"/>
          </a:xfrm>
          <a:prstGeom prst="line">
            <a:avLst/>
          </a:prstGeom>
          <a:noFill/>
          <a:ln w="2857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 name="Line 29">
            <a:extLst>
              <a:ext uri="{FF2B5EF4-FFF2-40B4-BE49-F238E27FC236}">
                <a16:creationId xmlns:a16="http://schemas.microsoft.com/office/drawing/2014/main" id="{7F0985A0-ADA8-B0F0-0522-AF7F065A68DA}"/>
              </a:ext>
            </a:extLst>
          </p:cNvPr>
          <p:cNvSpPr>
            <a:spLocks noChangeShapeType="1"/>
          </p:cNvSpPr>
          <p:nvPr/>
        </p:nvSpPr>
        <p:spPr bwMode="auto">
          <a:xfrm>
            <a:off x="6030232" y="5398559"/>
            <a:ext cx="1223963" cy="0"/>
          </a:xfrm>
          <a:prstGeom prst="line">
            <a:avLst/>
          </a:prstGeom>
          <a:noFill/>
          <a:ln w="2857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 name="AutoShape 31">
            <a:extLst>
              <a:ext uri="{FF2B5EF4-FFF2-40B4-BE49-F238E27FC236}">
                <a16:creationId xmlns:a16="http://schemas.microsoft.com/office/drawing/2014/main" id="{795658D7-3E50-3053-57D6-6655D0B07DBF}"/>
              </a:ext>
            </a:extLst>
          </p:cNvPr>
          <p:cNvSpPr>
            <a:spLocks noChangeArrowheads="1"/>
          </p:cNvSpPr>
          <p:nvPr/>
        </p:nvSpPr>
        <p:spPr bwMode="auto">
          <a:xfrm>
            <a:off x="3764869" y="4392308"/>
            <a:ext cx="1323975" cy="1657350"/>
          </a:xfrm>
          <a:prstGeom prst="roundRect">
            <a:avLst>
              <a:gd name="adj" fmla="val 0"/>
            </a:avLst>
          </a:prstGeom>
          <a:solidFill>
            <a:srgbClr val="00FFFF"/>
          </a:soli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5000"/>
              </a:lnSpc>
              <a:spcAft>
                <a:spcPct val="55000"/>
              </a:spcAft>
            </a:pPr>
            <a:r>
              <a:rPr lang="zh-CN" altLang="en-US">
                <a:solidFill>
                  <a:srgbClr val="000099"/>
                </a:solidFill>
              </a:rPr>
              <a:t>李军</a:t>
            </a:r>
            <a:r>
              <a:rPr lang="en-US" altLang="zh-CN">
                <a:solidFill>
                  <a:srgbClr val="000099"/>
                </a:solidFill>
              </a:rPr>
              <a:t>:</a:t>
            </a:r>
            <a:r>
              <a:rPr lang="zh-CN" altLang="en-US">
                <a:solidFill>
                  <a:srgbClr val="000099"/>
                </a:solidFill>
              </a:rPr>
              <a:t>人</a:t>
            </a:r>
          </a:p>
          <a:p>
            <a:pPr>
              <a:lnSpc>
                <a:spcPct val="95000"/>
              </a:lnSpc>
            </a:pPr>
            <a:r>
              <a:rPr lang="zh-CN" altLang="en-US">
                <a:solidFill>
                  <a:srgbClr val="000099"/>
                </a:solidFill>
              </a:rPr>
              <a:t>李军</a:t>
            </a:r>
          </a:p>
          <a:p>
            <a:pPr>
              <a:lnSpc>
                <a:spcPct val="95000"/>
              </a:lnSpc>
              <a:spcAft>
                <a:spcPct val="50000"/>
              </a:spcAft>
            </a:pPr>
            <a:r>
              <a:rPr lang="en-US" altLang="zh-CN">
                <a:solidFill>
                  <a:srgbClr val="000099"/>
                </a:solidFill>
              </a:rPr>
              <a:t>24</a:t>
            </a:r>
          </a:p>
          <a:p>
            <a:pPr>
              <a:lnSpc>
                <a:spcPct val="95000"/>
              </a:lnSpc>
            </a:pPr>
            <a:r>
              <a:rPr lang="zh-CN" altLang="en-US">
                <a:solidFill>
                  <a:srgbClr val="000099"/>
                </a:solidFill>
              </a:rPr>
              <a:t>程序员</a:t>
            </a:r>
          </a:p>
          <a:p>
            <a:r>
              <a:rPr lang="zh-CN" altLang="en-US">
                <a:solidFill>
                  <a:srgbClr val="000099"/>
                </a:solidFill>
              </a:rPr>
              <a:t>无</a:t>
            </a:r>
          </a:p>
        </p:txBody>
      </p:sp>
      <p:sp>
        <p:nvSpPr>
          <p:cNvPr id="20" name="Line 32">
            <a:extLst>
              <a:ext uri="{FF2B5EF4-FFF2-40B4-BE49-F238E27FC236}">
                <a16:creationId xmlns:a16="http://schemas.microsoft.com/office/drawing/2014/main" id="{63EBE42A-B4F6-BB1D-7DFE-A2230AEA392A}"/>
              </a:ext>
            </a:extLst>
          </p:cNvPr>
          <p:cNvSpPr>
            <a:spLocks noChangeShapeType="1"/>
          </p:cNvSpPr>
          <p:nvPr/>
        </p:nvSpPr>
        <p:spPr bwMode="auto">
          <a:xfrm>
            <a:off x="3744232" y="5322359"/>
            <a:ext cx="1281113" cy="9525"/>
          </a:xfrm>
          <a:prstGeom prst="line">
            <a:avLst/>
          </a:prstGeom>
          <a:no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 name="Line 33">
            <a:extLst>
              <a:ext uri="{FF2B5EF4-FFF2-40B4-BE49-F238E27FC236}">
                <a16:creationId xmlns:a16="http://schemas.microsoft.com/office/drawing/2014/main" id="{F94790AF-ED6B-0A55-2AB6-91BB4D5D0940}"/>
              </a:ext>
            </a:extLst>
          </p:cNvPr>
          <p:cNvSpPr>
            <a:spLocks noChangeShapeType="1"/>
          </p:cNvSpPr>
          <p:nvPr/>
        </p:nvSpPr>
        <p:spPr bwMode="auto">
          <a:xfrm>
            <a:off x="3736295" y="4788959"/>
            <a:ext cx="1292225" cy="0"/>
          </a:xfrm>
          <a:prstGeom prst="line">
            <a:avLst/>
          </a:prstGeom>
          <a:no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 name="Rectangle 34">
            <a:extLst>
              <a:ext uri="{FF2B5EF4-FFF2-40B4-BE49-F238E27FC236}">
                <a16:creationId xmlns:a16="http://schemas.microsoft.com/office/drawing/2014/main" id="{0F26189B-5B62-A262-834F-4DC5CC1C4CEE}"/>
              </a:ext>
            </a:extLst>
          </p:cNvPr>
          <p:cNvSpPr>
            <a:spLocks noChangeArrowheads="1"/>
          </p:cNvSpPr>
          <p:nvPr/>
        </p:nvSpPr>
        <p:spPr bwMode="auto">
          <a:xfrm>
            <a:off x="4604657" y="6174846"/>
            <a:ext cx="2517775" cy="3429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marL="342900" indent="-342900" algn="l">
              <a:spcBef>
                <a:spcPct val="20000"/>
              </a:spcBef>
              <a:buChar char="•"/>
              <a:defRPr sz="3200" b="1">
                <a:solidFill>
                  <a:schemeClr val="tx1"/>
                </a:solidFill>
                <a:latin typeface="Comic Sans MS" panose="030F0702030302020204" pitchFamily="66" charset="0"/>
                <a:ea typeface="楷体_GB2312" pitchFamily="49" charset="-122"/>
              </a:defRPr>
            </a:lvl1pPr>
            <a:lvl2pPr marL="742950" indent="-285750" algn="l">
              <a:spcBef>
                <a:spcPct val="20000"/>
              </a:spcBef>
              <a:buChar char="–"/>
              <a:defRPr sz="2800">
                <a:solidFill>
                  <a:schemeClr val="tx1"/>
                </a:solidFill>
                <a:latin typeface="Comic Sans MS" panose="030F0702030302020204" pitchFamily="66" charset="0"/>
                <a:ea typeface="黑体" panose="02010609060101010101" pitchFamily="49" charset="-122"/>
              </a:defRPr>
            </a:lvl2pPr>
            <a:lvl3pPr marL="1143000" indent="-228600" algn="l">
              <a:spcBef>
                <a:spcPct val="20000"/>
              </a:spcBef>
              <a:buChar char="•"/>
              <a:defRPr sz="2400" b="1">
                <a:solidFill>
                  <a:schemeClr val="tx1"/>
                </a:solidFill>
                <a:latin typeface="Comic Sans MS" panose="030F0702030302020204" pitchFamily="66" charset="0"/>
                <a:ea typeface="仿宋_GB2312" pitchFamily="49" charset="-122"/>
              </a:defRPr>
            </a:lvl3pPr>
            <a:lvl4pPr marL="1600200" indent="-228600" algn="l">
              <a:spcBef>
                <a:spcPct val="20000"/>
              </a:spcBef>
              <a:buChar char="–"/>
              <a:defRPr sz="2000">
                <a:solidFill>
                  <a:schemeClr val="tx1"/>
                </a:solidFill>
                <a:latin typeface="Comic Sans MS" panose="030F0702030302020204" pitchFamily="66" charset="0"/>
                <a:ea typeface="SimSun" panose="02010600030101010101" pitchFamily="2" charset="-122"/>
              </a:defRPr>
            </a:lvl4pPr>
            <a:lvl5pPr marL="2057400" indent="-228600" algn="l">
              <a:spcBef>
                <a:spcPct val="20000"/>
              </a:spcBef>
              <a:buChar char="»"/>
              <a:defRPr sz="2000">
                <a:solidFill>
                  <a:schemeClr val="tx1"/>
                </a:solidFill>
                <a:latin typeface="Comic Sans MS" panose="030F0702030302020204" pitchFamily="66" charset="0"/>
                <a:ea typeface="SimSun" panose="02010600030101010101" pitchFamily="2" charset="-122"/>
              </a:defRPr>
            </a:lvl5pPr>
            <a:lvl6pPr marL="25146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6pPr>
            <a:lvl7pPr marL="29718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7pPr>
            <a:lvl8pPr marL="34290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8pPr>
            <a:lvl9pPr marL="3886200" indent="-228600" fontAlgn="base">
              <a:spcBef>
                <a:spcPct val="20000"/>
              </a:spcBef>
              <a:spcAft>
                <a:spcPct val="0"/>
              </a:spcAft>
              <a:buChar char="»"/>
              <a:defRPr sz="2000">
                <a:solidFill>
                  <a:schemeClr val="tx1"/>
                </a:solidFill>
                <a:latin typeface="Comic Sans MS" panose="030F0702030302020204" pitchFamily="66" charset="0"/>
                <a:ea typeface="SimSun" panose="02010600030101010101" pitchFamily="2" charset="-122"/>
              </a:defRPr>
            </a:lvl9pPr>
          </a:lstStyle>
          <a:p>
            <a:pPr algn="just">
              <a:buFontTx/>
              <a:buNone/>
            </a:pPr>
            <a:r>
              <a:rPr kumimoji="0" lang="zh-CN" altLang="en-US" sz="2000">
                <a:latin typeface="楷体_GB2312" pitchFamily="49" charset="-122"/>
              </a:rPr>
              <a:t>图  对象的描述</a:t>
            </a:r>
          </a:p>
        </p:txBody>
      </p:sp>
      <p:sp>
        <p:nvSpPr>
          <p:cNvPr id="23" name="Rectangle 35">
            <a:extLst>
              <a:ext uri="{FF2B5EF4-FFF2-40B4-BE49-F238E27FC236}">
                <a16:creationId xmlns:a16="http://schemas.microsoft.com/office/drawing/2014/main" id="{E99653F8-DA6E-C948-DD36-3594316FF3BA}"/>
              </a:ext>
            </a:extLst>
          </p:cNvPr>
          <p:cNvSpPr>
            <a:spLocks noChangeArrowheads="1"/>
          </p:cNvSpPr>
          <p:nvPr/>
        </p:nvSpPr>
        <p:spPr bwMode="auto">
          <a:xfrm>
            <a:off x="1480457" y="1107546"/>
            <a:ext cx="861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SimSun" panose="02010600030101010101" pitchFamily="2" charset="-122"/>
              </a:defRPr>
            </a:lvl1pPr>
            <a:lvl2pPr algn="l">
              <a:defRPr>
                <a:solidFill>
                  <a:schemeClr val="tx1"/>
                </a:solidFill>
                <a:latin typeface="Arial" panose="020B0604020202020204" pitchFamily="34" charset="0"/>
                <a:ea typeface="SimSun" panose="02010600030101010101" pitchFamily="2" charset="-122"/>
              </a:defRPr>
            </a:lvl2pPr>
            <a:lvl3pPr algn="l">
              <a:defRPr>
                <a:solidFill>
                  <a:schemeClr val="tx1"/>
                </a:solidFill>
                <a:latin typeface="Arial" panose="020B0604020202020204" pitchFamily="34" charset="0"/>
                <a:ea typeface="SimSun" panose="02010600030101010101" pitchFamily="2" charset="-122"/>
              </a:defRPr>
            </a:lvl3pPr>
            <a:lvl4pPr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nSpc>
                <a:spcPct val="110000"/>
              </a:lnSpc>
              <a:spcBef>
                <a:spcPct val="20000"/>
              </a:spcBef>
            </a:pPr>
            <a:r>
              <a:rPr lang="zh-CN" altLang="en-US" sz="2800">
                <a:solidFill>
                  <a:srgbClr val="000099"/>
                </a:solidFill>
                <a:latin typeface="楷体_GB2312" pitchFamily="49" charset="-122"/>
                <a:ea typeface="楷体_GB2312" pitchFamily="49" charset="-122"/>
              </a:rPr>
              <a:t>对象和类的描述</a:t>
            </a:r>
          </a:p>
          <a:p>
            <a:pPr algn="just">
              <a:spcBef>
                <a:spcPct val="20000"/>
              </a:spcBef>
            </a:pPr>
            <a:r>
              <a:rPr lang="zh-CN" altLang="en-US" sz="2400">
                <a:solidFill>
                  <a:srgbClr val="FFFF00"/>
                </a:solidFill>
                <a:effectLst>
                  <a:outerShdw blurRad="38100" dist="38100" dir="2700000" algn="tl">
                    <a:srgbClr val="000000"/>
                  </a:outerShdw>
                </a:effectLst>
                <a:latin typeface="SimSun" panose="02010600030101010101" pitchFamily="2" charset="-122"/>
              </a:rPr>
              <a:t>　</a:t>
            </a:r>
            <a:r>
              <a:rPr lang="zh-CN" altLang="en-US" sz="2400">
                <a:solidFill>
                  <a:srgbClr val="FFFF00"/>
                </a:solidFill>
                <a:latin typeface="SimSun" panose="02010600030101010101" pitchFamily="2" charset="-122"/>
              </a:rPr>
              <a:t>　</a:t>
            </a:r>
            <a:r>
              <a:rPr lang="zh-CN" altLang="en-US" sz="2400">
                <a:latin typeface="楷体_GB2312" pitchFamily="49" charset="-122"/>
                <a:ea typeface="楷体_GB2312" pitchFamily="49" charset="-122"/>
              </a:rPr>
              <a:t>对象和类一般采用</a:t>
            </a:r>
            <a:r>
              <a:rPr lang="zh-CN" altLang="en-US" sz="2400">
                <a:latin typeface="Times New Roman" panose="02020603050405020304" pitchFamily="18" charset="0"/>
                <a:ea typeface="楷体_GB2312" pitchFamily="49" charset="-122"/>
              </a:rPr>
              <a:t>“</a:t>
            </a:r>
            <a:r>
              <a:rPr lang="zh-CN" altLang="en-US" sz="2400">
                <a:latin typeface="楷体_GB2312" pitchFamily="49" charset="-122"/>
                <a:ea typeface="楷体_GB2312" pitchFamily="49" charset="-122"/>
              </a:rPr>
              <a:t>对象图</a:t>
            </a:r>
            <a:r>
              <a:rPr lang="zh-CN" altLang="en-US" sz="2400">
                <a:latin typeface="Times New Roman" panose="02020603050405020304" pitchFamily="18" charset="0"/>
                <a:ea typeface="楷体_GB2312" pitchFamily="49" charset="-122"/>
              </a:rPr>
              <a:t>”</a:t>
            </a:r>
            <a:r>
              <a:rPr lang="zh-CN" altLang="en-US" sz="2400">
                <a:latin typeface="楷体_GB2312" pitchFamily="49" charset="-122"/>
                <a:ea typeface="楷体_GB2312" pitchFamily="49" charset="-122"/>
              </a:rPr>
              <a:t> 和 </a:t>
            </a:r>
            <a:r>
              <a:rPr lang="zh-CN" altLang="en-US" sz="2400">
                <a:latin typeface="Times New Roman" panose="02020603050405020304" pitchFamily="18" charset="0"/>
                <a:ea typeface="楷体_GB2312" pitchFamily="49" charset="-122"/>
              </a:rPr>
              <a:t>“</a:t>
            </a:r>
            <a:r>
              <a:rPr lang="zh-CN" altLang="en-US" sz="2400">
                <a:latin typeface="楷体_GB2312" pitchFamily="49" charset="-122"/>
                <a:ea typeface="楷体_GB2312" pitchFamily="49" charset="-122"/>
              </a:rPr>
              <a:t>类图</a:t>
            </a:r>
            <a:r>
              <a:rPr lang="zh-CN" altLang="en-US" sz="2400">
                <a:latin typeface="Times New Roman" panose="02020603050405020304" pitchFamily="18" charset="0"/>
                <a:ea typeface="楷体_GB2312" pitchFamily="49" charset="-122"/>
              </a:rPr>
              <a:t>”</a:t>
            </a:r>
            <a:r>
              <a:rPr lang="zh-CN" altLang="en-US" sz="2400">
                <a:latin typeface="楷体_GB2312" pitchFamily="49" charset="-122"/>
                <a:ea typeface="楷体_GB2312" pitchFamily="49" charset="-122"/>
              </a:rPr>
              <a:t> 来描述。</a:t>
            </a:r>
          </a:p>
        </p:txBody>
      </p:sp>
      <p:grpSp>
        <p:nvGrpSpPr>
          <p:cNvPr id="24" name="Group 36">
            <a:extLst>
              <a:ext uri="{FF2B5EF4-FFF2-40B4-BE49-F238E27FC236}">
                <a16:creationId xmlns:a16="http://schemas.microsoft.com/office/drawing/2014/main" id="{F8BAC561-508D-4683-487B-8599C39744DC}"/>
              </a:ext>
            </a:extLst>
          </p:cNvPr>
          <p:cNvGrpSpPr>
            <a:grpSpLocks/>
          </p:cNvGrpSpPr>
          <p:nvPr/>
        </p:nvGrpSpPr>
        <p:grpSpPr bwMode="auto">
          <a:xfrm>
            <a:off x="2325007" y="2314046"/>
            <a:ext cx="1314450" cy="1398588"/>
            <a:chOff x="600" y="1512"/>
            <a:chExt cx="828" cy="881"/>
          </a:xfrm>
        </p:grpSpPr>
        <p:sp>
          <p:nvSpPr>
            <p:cNvPr id="25" name="AutoShape 37">
              <a:extLst>
                <a:ext uri="{FF2B5EF4-FFF2-40B4-BE49-F238E27FC236}">
                  <a16:creationId xmlns:a16="http://schemas.microsoft.com/office/drawing/2014/main" id="{EB13A475-B2AE-3BD5-608F-6FC5B7DE28B4}"/>
                </a:ext>
              </a:extLst>
            </p:cNvPr>
            <p:cNvSpPr>
              <a:spLocks noChangeArrowheads="1"/>
            </p:cNvSpPr>
            <p:nvPr/>
          </p:nvSpPr>
          <p:spPr bwMode="auto">
            <a:xfrm>
              <a:off x="1008" y="1632"/>
              <a:ext cx="384" cy="96"/>
            </a:xfrm>
            <a:prstGeom prst="rightArrow">
              <a:avLst>
                <a:gd name="adj1" fmla="val 50000"/>
                <a:gd name="adj2" fmla="val 10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 name="AutoShape 38">
              <a:extLst>
                <a:ext uri="{FF2B5EF4-FFF2-40B4-BE49-F238E27FC236}">
                  <a16:creationId xmlns:a16="http://schemas.microsoft.com/office/drawing/2014/main" id="{15C4A651-0EEC-529F-B546-B08A93D77507}"/>
                </a:ext>
              </a:extLst>
            </p:cNvPr>
            <p:cNvSpPr>
              <a:spLocks noChangeArrowheads="1"/>
            </p:cNvSpPr>
            <p:nvPr/>
          </p:nvSpPr>
          <p:spPr bwMode="auto">
            <a:xfrm>
              <a:off x="1008" y="1908"/>
              <a:ext cx="384" cy="96"/>
            </a:xfrm>
            <a:prstGeom prst="rightArrow">
              <a:avLst>
                <a:gd name="adj1" fmla="val 50000"/>
                <a:gd name="adj2" fmla="val 10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7" name="AutoShape 39">
              <a:extLst>
                <a:ext uri="{FF2B5EF4-FFF2-40B4-BE49-F238E27FC236}">
                  <a16:creationId xmlns:a16="http://schemas.microsoft.com/office/drawing/2014/main" id="{22A502C9-6561-69B6-59BF-8BACA2005CE3}"/>
                </a:ext>
              </a:extLst>
            </p:cNvPr>
            <p:cNvSpPr>
              <a:spLocks noChangeArrowheads="1"/>
            </p:cNvSpPr>
            <p:nvPr/>
          </p:nvSpPr>
          <p:spPr bwMode="auto">
            <a:xfrm>
              <a:off x="1044" y="2244"/>
              <a:ext cx="384" cy="96"/>
            </a:xfrm>
            <a:prstGeom prst="rightArrow">
              <a:avLst>
                <a:gd name="adj1" fmla="val 50000"/>
                <a:gd name="adj2" fmla="val 10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 name="Text Box 40">
              <a:extLst>
                <a:ext uri="{FF2B5EF4-FFF2-40B4-BE49-F238E27FC236}">
                  <a16:creationId xmlns:a16="http://schemas.microsoft.com/office/drawing/2014/main" id="{8F8ECB0C-06A6-1B7E-DCC5-AD59F91B8497}"/>
                </a:ext>
              </a:extLst>
            </p:cNvPr>
            <p:cNvSpPr txBox="1">
              <a:spLocks noChangeArrowheads="1"/>
            </p:cNvSpPr>
            <p:nvPr/>
          </p:nvSpPr>
          <p:spPr bwMode="auto">
            <a:xfrm>
              <a:off x="600" y="1512"/>
              <a:ext cx="528"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1800"/>
                <a:t>类名</a:t>
              </a:r>
            </a:p>
            <a:p>
              <a:pPr algn="l">
                <a:lnSpc>
                  <a:spcPct val="120000"/>
                </a:lnSpc>
                <a:spcBef>
                  <a:spcPct val="50000"/>
                </a:spcBef>
              </a:pPr>
              <a:r>
                <a:rPr lang="zh-CN" altLang="en-US" sz="1800"/>
                <a:t>属性</a:t>
              </a:r>
            </a:p>
            <a:p>
              <a:pPr algn="l">
                <a:lnSpc>
                  <a:spcPct val="120000"/>
                </a:lnSpc>
                <a:spcBef>
                  <a:spcPct val="65000"/>
                </a:spcBef>
              </a:pPr>
              <a:r>
                <a:rPr lang="zh-CN" altLang="en-US" sz="1800"/>
                <a:t>运算</a:t>
              </a:r>
            </a:p>
          </p:txBody>
        </p:sp>
      </p:grpSp>
      <p:sp>
        <p:nvSpPr>
          <p:cNvPr id="29" name="Text Box 41">
            <a:extLst>
              <a:ext uri="{FF2B5EF4-FFF2-40B4-BE49-F238E27FC236}">
                <a16:creationId xmlns:a16="http://schemas.microsoft.com/office/drawing/2014/main" id="{810AD41E-9DB1-2341-76AC-ACE2131C1FB0}"/>
              </a:ext>
            </a:extLst>
          </p:cNvPr>
          <p:cNvSpPr txBox="1">
            <a:spLocks noChangeArrowheads="1"/>
          </p:cNvSpPr>
          <p:nvPr/>
        </p:nvSpPr>
        <p:spPr bwMode="auto">
          <a:xfrm>
            <a:off x="1278845" y="5030259"/>
            <a:ext cx="1143000" cy="396875"/>
          </a:xfrm>
          <a:prstGeom prst="rect">
            <a:avLst/>
          </a:prstGeom>
          <a:gradFill rotWithShape="0">
            <a:gsLst>
              <a:gs pos="0">
                <a:srgbClr val="8F8FF9">
                  <a:gamma/>
                  <a:shade val="46275"/>
                  <a:invGamma/>
                </a:srgbClr>
              </a:gs>
              <a:gs pos="50000">
                <a:srgbClr val="8F8FF9"/>
              </a:gs>
              <a:gs pos="100000">
                <a:srgbClr val="8F8FF9">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0"/>
              <a:t> </a:t>
            </a:r>
            <a:r>
              <a:rPr lang="zh-CN" altLang="en-US" sz="2000">
                <a:solidFill>
                  <a:schemeClr val="accent1"/>
                </a:solidFill>
                <a:ea typeface="黑体" panose="02010609060101010101" pitchFamily="49" charset="-122"/>
              </a:rPr>
              <a:t>对象图</a:t>
            </a:r>
          </a:p>
        </p:txBody>
      </p:sp>
      <p:sp>
        <p:nvSpPr>
          <p:cNvPr id="30" name="Text Box 42">
            <a:extLst>
              <a:ext uri="{FF2B5EF4-FFF2-40B4-BE49-F238E27FC236}">
                <a16:creationId xmlns:a16="http://schemas.microsoft.com/office/drawing/2014/main" id="{384AA26F-F566-57A6-ABB4-ABCE0AAD7B6C}"/>
              </a:ext>
            </a:extLst>
          </p:cNvPr>
          <p:cNvSpPr txBox="1">
            <a:spLocks noChangeArrowheads="1"/>
          </p:cNvSpPr>
          <p:nvPr/>
        </p:nvSpPr>
        <p:spPr bwMode="auto">
          <a:xfrm>
            <a:off x="1278845" y="2818871"/>
            <a:ext cx="914400" cy="396875"/>
          </a:xfrm>
          <a:prstGeom prst="rect">
            <a:avLst/>
          </a:prstGeom>
          <a:gradFill rotWithShape="0">
            <a:gsLst>
              <a:gs pos="0">
                <a:srgbClr val="8F8FF9">
                  <a:gamma/>
                  <a:shade val="46275"/>
                  <a:invGamma/>
                </a:srgbClr>
              </a:gs>
              <a:gs pos="50000">
                <a:srgbClr val="8F8FF9"/>
              </a:gs>
              <a:gs pos="100000">
                <a:srgbClr val="8F8FF9">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0"/>
              <a:t> </a:t>
            </a:r>
            <a:r>
              <a:rPr lang="zh-CN" altLang="en-US" sz="2000">
                <a:solidFill>
                  <a:schemeClr val="accent1"/>
                </a:solidFill>
                <a:ea typeface="黑体" panose="02010609060101010101" pitchFamily="49" charset="-122"/>
              </a:rPr>
              <a:t>类图</a:t>
            </a:r>
          </a:p>
        </p:txBody>
      </p:sp>
    </p:spTree>
    <p:extLst>
      <p:ext uri="{BB962C8B-B14F-4D97-AF65-F5344CB8AC3E}">
        <p14:creationId xmlns:p14="http://schemas.microsoft.com/office/powerpoint/2010/main" val="3454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5C4E17-9DD7-C970-CBC7-7FA193E2B600}"/>
              </a:ext>
            </a:extLst>
          </p:cNvPr>
          <p:cNvSpPr>
            <a:spLocks noGrp="1"/>
          </p:cNvSpPr>
          <p:nvPr>
            <p:ph type="body" sz="quarter" idx="10"/>
          </p:nvPr>
        </p:nvSpPr>
        <p:spPr>
          <a:xfrm>
            <a:off x="1587197" y="340254"/>
            <a:ext cx="5951938" cy="530225"/>
          </a:xfrm>
        </p:spPr>
        <p:txBody>
          <a:bodyPr/>
          <a:lstStyle/>
          <a:p>
            <a:r>
              <a:rPr lang="en-CA" dirty="0"/>
              <a:t>7.3 </a:t>
            </a:r>
            <a:r>
              <a:rPr lang="zh-CN" altLang="en-US" dirty="0"/>
              <a:t>面向对象的基本概念</a:t>
            </a:r>
            <a:endParaRPr lang="en-CA" dirty="0"/>
          </a:p>
          <a:p>
            <a:endParaRPr lang="en-CA" dirty="0"/>
          </a:p>
        </p:txBody>
      </p:sp>
      <p:grpSp>
        <p:nvGrpSpPr>
          <p:cNvPr id="3" name="Group 2">
            <a:extLst>
              <a:ext uri="{FF2B5EF4-FFF2-40B4-BE49-F238E27FC236}">
                <a16:creationId xmlns:a16="http://schemas.microsoft.com/office/drawing/2014/main" id="{E46A9FA7-8805-EE41-462F-064E51878267}"/>
              </a:ext>
            </a:extLst>
          </p:cNvPr>
          <p:cNvGrpSpPr>
            <a:grpSpLocks/>
          </p:cNvGrpSpPr>
          <p:nvPr/>
        </p:nvGrpSpPr>
        <p:grpSpPr bwMode="auto">
          <a:xfrm>
            <a:off x="971550" y="1673225"/>
            <a:ext cx="7246938" cy="3644900"/>
            <a:chOff x="456" y="720"/>
            <a:chExt cx="4848" cy="2496"/>
          </a:xfrm>
        </p:grpSpPr>
        <p:grpSp>
          <p:nvGrpSpPr>
            <p:cNvPr id="4" name="Group 3">
              <a:extLst>
                <a:ext uri="{FF2B5EF4-FFF2-40B4-BE49-F238E27FC236}">
                  <a16:creationId xmlns:a16="http://schemas.microsoft.com/office/drawing/2014/main" id="{407F83EC-2ED7-C80A-ECC8-D5AA80DF44DF}"/>
                </a:ext>
              </a:extLst>
            </p:cNvPr>
            <p:cNvGrpSpPr>
              <a:grpSpLocks/>
            </p:cNvGrpSpPr>
            <p:nvPr/>
          </p:nvGrpSpPr>
          <p:grpSpPr bwMode="auto">
            <a:xfrm>
              <a:off x="456" y="720"/>
              <a:ext cx="4848" cy="1986"/>
              <a:chOff x="2955" y="1904"/>
              <a:chExt cx="5211" cy="2340"/>
            </a:xfrm>
          </p:grpSpPr>
          <p:sp>
            <p:nvSpPr>
              <p:cNvPr id="7" name="Rectangle 4">
                <a:extLst>
                  <a:ext uri="{FF2B5EF4-FFF2-40B4-BE49-F238E27FC236}">
                    <a16:creationId xmlns:a16="http://schemas.microsoft.com/office/drawing/2014/main" id="{A1599AC0-6ABD-2613-C9C8-915235FC0C5C}"/>
                  </a:ext>
                </a:extLst>
              </p:cNvPr>
              <p:cNvSpPr>
                <a:spLocks noChangeArrowheads="1"/>
              </p:cNvSpPr>
              <p:nvPr/>
            </p:nvSpPr>
            <p:spPr bwMode="auto">
              <a:xfrm>
                <a:off x="2955" y="1904"/>
                <a:ext cx="1930" cy="234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88000"/>
                  </a:lnSpc>
                </a:pPr>
                <a:r>
                  <a:rPr kumimoji="0" lang="zh-CN" altLang="en-US" sz="2400">
                    <a:latin typeface="楷体_GB2312" pitchFamily="49" charset="-122"/>
                    <a:ea typeface="楷体_GB2312" pitchFamily="49" charset="-122"/>
                  </a:rPr>
                  <a:t>轿  车</a:t>
                </a:r>
              </a:p>
              <a:p>
                <a:pPr algn="just" eaLnBrk="0" hangingPunct="0">
                  <a:lnSpc>
                    <a:spcPct val="88000"/>
                  </a:lnSpc>
                </a:pPr>
                <a:endParaRPr kumimoji="0" lang="zh-CN" altLang="en-US" sz="2400">
                  <a:latin typeface="楷体_GB2312" pitchFamily="49" charset="-122"/>
                  <a:ea typeface="楷体_GB2312" pitchFamily="49" charset="-122"/>
                </a:endParaRPr>
              </a:p>
              <a:p>
                <a:pPr algn="just" eaLnBrk="0" hangingPunct="0">
                  <a:lnSpc>
                    <a:spcPct val="88000"/>
                  </a:lnSpc>
                  <a:spcBef>
                    <a:spcPts val="600"/>
                  </a:spcBef>
                </a:pPr>
                <a:r>
                  <a:rPr kumimoji="0" lang="zh-CN" altLang="en-US" sz="2400">
                    <a:latin typeface="楷体_GB2312" pitchFamily="49" charset="-122"/>
                    <a:ea typeface="楷体_GB2312" pitchFamily="49" charset="-122"/>
                  </a:rPr>
                  <a:t>型号：字符串</a:t>
                </a:r>
              </a:p>
              <a:p>
                <a:pPr algn="just" eaLnBrk="0" hangingPunct="0">
                  <a:lnSpc>
                    <a:spcPct val="88000"/>
                  </a:lnSpc>
                </a:pPr>
                <a:r>
                  <a:rPr kumimoji="0" lang="zh-CN" altLang="en-US" sz="2400">
                    <a:latin typeface="楷体_GB2312" pitchFamily="49" charset="-122"/>
                    <a:ea typeface="楷体_GB2312" pitchFamily="49" charset="-122"/>
                  </a:rPr>
                  <a:t>颜色：字符串</a:t>
                </a:r>
              </a:p>
              <a:p>
                <a:pPr algn="just" eaLnBrk="0" hangingPunct="0">
                  <a:lnSpc>
                    <a:spcPct val="88000"/>
                  </a:lnSpc>
                </a:pPr>
                <a:r>
                  <a:rPr kumimoji="0" lang="zh-CN" altLang="en-US" sz="2400">
                    <a:latin typeface="楷体_GB2312" pitchFamily="49" charset="-122"/>
                    <a:ea typeface="楷体_GB2312" pitchFamily="49" charset="-122"/>
                  </a:rPr>
                  <a:t>牌照号：字符串</a:t>
                </a:r>
              </a:p>
              <a:p>
                <a:pPr algn="just" eaLnBrk="0" hangingPunct="0">
                  <a:lnSpc>
                    <a:spcPct val="88000"/>
                  </a:lnSpc>
                </a:pPr>
                <a:r>
                  <a:rPr kumimoji="0" lang="zh-CN" altLang="en-US" sz="2400">
                    <a:latin typeface="楷体_GB2312" pitchFamily="49" charset="-122"/>
                    <a:ea typeface="楷体_GB2312" pitchFamily="49" charset="-122"/>
                  </a:rPr>
                  <a:t>．．．．</a:t>
                </a:r>
              </a:p>
            </p:txBody>
          </p:sp>
          <p:sp>
            <p:nvSpPr>
              <p:cNvPr id="8" name="Line 5">
                <a:extLst>
                  <a:ext uri="{FF2B5EF4-FFF2-40B4-BE49-F238E27FC236}">
                    <a16:creationId xmlns:a16="http://schemas.microsoft.com/office/drawing/2014/main" id="{D618BDE2-5FEA-3672-208D-A488BB850FF6}"/>
                  </a:ext>
                </a:extLst>
              </p:cNvPr>
              <p:cNvSpPr>
                <a:spLocks noChangeShapeType="1"/>
              </p:cNvSpPr>
              <p:nvPr/>
            </p:nvSpPr>
            <p:spPr bwMode="auto">
              <a:xfrm>
                <a:off x="2955" y="2372"/>
                <a:ext cx="193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9" name="Line 6">
                <a:extLst>
                  <a:ext uri="{FF2B5EF4-FFF2-40B4-BE49-F238E27FC236}">
                    <a16:creationId xmlns:a16="http://schemas.microsoft.com/office/drawing/2014/main" id="{DB09D225-AC80-A2FD-B26C-10778ECA46BE}"/>
                  </a:ext>
                </a:extLst>
              </p:cNvPr>
              <p:cNvSpPr>
                <a:spLocks noChangeShapeType="1"/>
              </p:cNvSpPr>
              <p:nvPr/>
            </p:nvSpPr>
            <p:spPr bwMode="auto">
              <a:xfrm>
                <a:off x="2955" y="3932"/>
                <a:ext cx="193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0" name="Rectangle 7">
                <a:extLst>
                  <a:ext uri="{FF2B5EF4-FFF2-40B4-BE49-F238E27FC236}">
                    <a16:creationId xmlns:a16="http://schemas.microsoft.com/office/drawing/2014/main" id="{00207C8D-7956-BABD-27D9-AAD8B6965C17}"/>
                  </a:ext>
                </a:extLst>
              </p:cNvPr>
              <p:cNvSpPr>
                <a:spLocks noChangeArrowheads="1"/>
              </p:cNvSpPr>
              <p:nvPr/>
            </p:nvSpPr>
            <p:spPr bwMode="auto">
              <a:xfrm>
                <a:off x="6236" y="1904"/>
                <a:ext cx="1930" cy="234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88000"/>
                  </a:lnSpc>
                </a:pPr>
                <a:r>
                  <a:rPr kumimoji="0" lang="zh-CN" altLang="en-US" sz="2400" u="sng">
                    <a:latin typeface="楷体_GB2312" pitchFamily="49" charset="-122"/>
                    <a:ea typeface="楷体_GB2312" pitchFamily="49" charset="-122"/>
                  </a:rPr>
                  <a:t>张经理的轿车</a:t>
                </a:r>
              </a:p>
              <a:p>
                <a:pPr algn="l" eaLnBrk="0" hangingPunct="0">
                  <a:lnSpc>
                    <a:spcPct val="88000"/>
                  </a:lnSpc>
                </a:pPr>
                <a:endParaRPr kumimoji="0" lang="zh-CN" altLang="en-US" sz="2400">
                  <a:latin typeface="楷体_GB2312" pitchFamily="49" charset="-122"/>
                  <a:ea typeface="楷体_GB2312" pitchFamily="49" charset="-122"/>
                </a:endParaRPr>
              </a:p>
              <a:p>
                <a:pPr algn="l" eaLnBrk="0" hangingPunct="0">
                  <a:lnSpc>
                    <a:spcPct val="88000"/>
                  </a:lnSpc>
                  <a:spcBef>
                    <a:spcPts val="600"/>
                  </a:spcBef>
                </a:pPr>
                <a:r>
                  <a:rPr kumimoji="0" lang="zh-CN" altLang="en-US" sz="2400">
                    <a:latin typeface="楷体_GB2312" pitchFamily="49" charset="-122"/>
                    <a:ea typeface="楷体_GB2312" pitchFamily="49" charset="-122"/>
                  </a:rPr>
                  <a:t>型号</a:t>
                </a:r>
                <a:r>
                  <a:rPr kumimoji="0" lang="en-US" altLang="zh-CN" sz="2400">
                    <a:latin typeface="楷体_GB2312" pitchFamily="49" charset="-122"/>
                    <a:ea typeface="楷体_GB2312" pitchFamily="49" charset="-122"/>
                  </a:rPr>
                  <a:t>=</a:t>
                </a:r>
                <a:r>
                  <a:rPr kumimoji="0" lang="zh-CN" altLang="en-US" sz="2400">
                    <a:latin typeface="楷体_GB2312" pitchFamily="49" charset="-122"/>
                    <a:ea typeface="楷体_GB2312" pitchFamily="49" charset="-122"/>
                  </a:rPr>
                  <a:t>桑塔纳</a:t>
                </a:r>
              </a:p>
              <a:p>
                <a:pPr algn="l" eaLnBrk="0" hangingPunct="0">
                  <a:lnSpc>
                    <a:spcPct val="88000"/>
                  </a:lnSpc>
                </a:pPr>
                <a:r>
                  <a:rPr kumimoji="0" lang="zh-CN" altLang="en-US" sz="2400">
                    <a:latin typeface="楷体_GB2312" pitchFamily="49" charset="-122"/>
                    <a:ea typeface="楷体_GB2312" pitchFamily="49" charset="-122"/>
                  </a:rPr>
                  <a:t>颜色</a:t>
                </a:r>
                <a:r>
                  <a:rPr kumimoji="0" lang="en-US" altLang="zh-CN" sz="2400">
                    <a:latin typeface="楷体_GB2312" pitchFamily="49" charset="-122"/>
                    <a:ea typeface="楷体_GB2312" pitchFamily="49" charset="-122"/>
                  </a:rPr>
                  <a:t>=</a:t>
                </a:r>
                <a:r>
                  <a:rPr kumimoji="0" lang="zh-CN" altLang="en-US" sz="2400">
                    <a:latin typeface="楷体_GB2312" pitchFamily="49" charset="-122"/>
                    <a:ea typeface="楷体_GB2312" pitchFamily="49" charset="-122"/>
                  </a:rPr>
                  <a:t>红色</a:t>
                </a:r>
              </a:p>
              <a:p>
                <a:pPr algn="l" eaLnBrk="0" hangingPunct="0">
                  <a:lnSpc>
                    <a:spcPct val="88000"/>
                  </a:lnSpc>
                </a:pPr>
                <a:r>
                  <a:rPr kumimoji="0" lang="zh-CN" altLang="en-US" sz="2400">
                    <a:latin typeface="楷体_GB2312" pitchFamily="49" charset="-122"/>
                    <a:ea typeface="楷体_GB2312" pitchFamily="49" charset="-122"/>
                  </a:rPr>
                  <a:t>牌照号</a:t>
                </a:r>
                <a:r>
                  <a:rPr kumimoji="0" lang="en-US" altLang="zh-CN" sz="2400">
                    <a:latin typeface="楷体_GB2312" pitchFamily="49" charset="-122"/>
                    <a:ea typeface="楷体_GB2312" pitchFamily="49" charset="-122"/>
                  </a:rPr>
                  <a:t>=</a:t>
                </a:r>
                <a:r>
                  <a:rPr kumimoji="0" lang="zh-CN" altLang="en-US" sz="2400">
                    <a:latin typeface="楷体_GB2312" pitchFamily="49" charset="-122"/>
                    <a:ea typeface="楷体_GB2312" pitchFamily="49" charset="-122"/>
                  </a:rPr>
                  <a:t>沪</a:t>
                </a:r>
                <a:r>
                  <a:rPr kumimoji="0" lang="en-US" altLang="zh-CN" sz="2400">
                    <a:latin typeface="楷体_GB2312" pitchFamily="49" charset="-122"/>
                    <a:ea typeface="楷体_GB2312" pitchFamily="49" charset="-122"/>
                  </a:rPr>
                  <a:t>AN2037</a:t>
                </a:r>
              </a:p>
              <a:p>
                <a:pPr algn="l" eaLnBrk="0" hangingPunct="0">
                  <a:lnSpc>
                    <a:spcPct val="88000"/>
                  </a:lnSpc>
                </a:pPr>
                <a:r>
                  <a:rPr kumimoji="0" lang="zh-CN" altLang="en-US" sz="2400">
                    <a:latin typeface="楷体_GB2312" pitchFamily="49" charset="-122"/>
                    <a:ea typeface="楷体_GB2312" pitchFamily="49" charset="-122"/>
                  </a:rPr>
                  <a:t>．．．．</a:t>
                </a:r>
              </a:p>
            </p:txBody>
          </p:sp>
          <p:sp>
            <p:nvSpPr>
              <p:cNvPr id="11" name="Line 8">
                <a:extLst>
                  <a:ext uri="{FF2B5EF4-FFF2-40B4-BE49-F238E27FC236}">
                    <a16:creationId xmlns:a16="http://schemas.microsoft.com/office/drawing/2014/main" id="{C726A84B-B371-8E9E-ECCC-8406F53F378D}"/>
                  </a:ext>
                </a:extLst>
              </p:cNvPr>
              <p:cNvSpPr>
                <a:spLocks noChangeShapeType="1"/>
              </p:cNvSpPr>
              <p:nvPr/>
            </p:nvSpPr>
            <p:spPr bwMode="auto">
              <a:xfrm>
                <a:off x="6236" y="2372"/>
                <a:ext cx="193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2" name="Line 9">
                <a:extLst>
                  <a:ext uri="{FF2B5EF4-FFF2-40B4-BE49-F238E27FC236}">
                    <a16:creationId xmlns:a16="http://schemas.microsoft.com/office/drawing/2014/main" id="{7A6261C8-E365-7584-C06D-37D7B67E5C5F}"/>
                  </a:ext>
                </a:extLst>
              </p:cNvPr>
              <p:cNvSpPr>
                <a:spLocks noChangeShapeType="1"/>
              </p:cNvSpPr>
              <p:nvPr/>
            </p:nvSpPr>
            <p:spPr bwMode="auto">
              <a:xfrm>
                <a:off x="6236" y="3932"/>
                <a:ext cx="193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sp>
          <p:nvSpPr>
            <p:cNvPr id="5" name="Rectangle 10">
              <a:extLst>
                <a:ext uri="{FF2B5EF4-FFF2-40B4-BE49-F238E27FC236}">
                  <a16:creationId xmlns:a16="http://schemas.microsoft.com/office/drawing/2014/main" id="{0953A3E3-D9C5-59B3-1E69-DA02B8AFCA89}"/>
                </a:ext>
              </a:extLst>
            </p:cNvPr>
            <p:cNvSpPr>
              <a:spLocks noChangeArrowheads="1"/>
            </p:cNvSpPr>
            <p:nvPr/>
          </p:nvSpPr>
          <p:spPr bwMode="auto">
            <a:xfrm>
              <a:off x="1056" y="2880"/>
              <a:ext cx="5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ea typeface="楷体_GB2312" pitchFamily="49" charset="-122"/>
                </a:rPr>
                <a:t>类</a:t>
              </a:r>
            </a:p>
          </p:txBody>
        </p:sp>
        <p:sp>
          <p:nvSpPr>
            <p:cNvPr id="6" name="Rectangle 11">
              <a:extLst>
                <a:ext uri="{FF2B5EF4-FFF2-40B4-BE49-F238E27FC236}">
                  <a16:creationId xmlns:a16="http://schemas.microsoft.com/office/drawing/2014/main" id="{4A7FB4E9-DBEA-0D50-6727-F1E82C73D535}"/>
                </a:ext>
              </a:extLst>
            </p:cNvPr>
            <p:cNvSpPr>
              <a:spLocks noChangeArrowheads="1"/>
            </p:cNvSpPr>
            <p:nvPr/>
          </p:nvSpPr>
          <p:spPr bwMode="auto">
            <a:xfrm>
              <a:off x="3840" y="2880"/>
              <a:ext cx="110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ea typeface="楷体_GB2312" pitchFamily="49" charset="-122"/>
                </a:rPr>
                <a:t>实例对象</a:t>
              </a:r>
            </a:p>
          </p:txBody>
        </p:sp>
      </p:grpSp>
    </p:spTree>
    <p:extLst>
      <p:ext uri="{BB962C8B-B14F-4D97-AF65-F5344CB8AC3E}">
        <p14:creationId xmlns:p14="http://schemas.microsoft.com/office/powerpoint/2010/main" val="412347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521CF7-1D90-CEF2-6870-C0C1C16520FA}"/>
              </a:ext>
            </a:extLst>
          </p:cNvPr>
          <p:cNvSpPr>
            <a:spLocks noGrp="1"/>
          </p:cNvSpPr>
          <p:nvPr>
            <p:ph type="body" sz="quarter" idx="10"/>
          </p:nvPr>
        </p:nvSpPr>
        <p:spPr>
          <a:xfrm>
            <a:off x="1587197" y="340254"/>
            <a:ext cx="6054574"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80D3FD37-54A2-EA55-DD26-549288607DAA}"/>
              </a:ext>
            </a:extLst>
          </p:cNvPr>
          <p:cNvSpPr txBox="1">
            <a:spLocks noChangeArrowheads="1"/>
          </p:cNvSpPr>
          <p:nvPr/>
        </p:nvSpPr>
        <p:spPr>
          <a:xfrm>
            <a:off x="609600" y="1219200"/>
            <a:ext cx="11398898" cy="449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76250">
              <a:lnSpc>
                <a:spcPct val="115000"/>
              </a:lnSpc>
              <a:buFontTx/>
              <a:buNone/>
            </a:pP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封装</a:t>
            </a:r>
            <a:r>
              <a:rPr lang="zh-CN" altLang="en-US" dirty="0">
                <a:latin typeface="Times New Roman" panose="02020603050405020304" pitchFamily="18" charset="0"/>
              </a:rPr>
              <a:t>（</a:t>
            </a:r>
            <a:r>
              <a:rPr lang="en-US" altLang="zh-CN" dirty="0">
                <a:latin typeface="Times New Roman" panose="02020603050405020304" pitchFamily="18" charset="0"/>
              </a:rPr>
              <a:t>encapsulation</a:t>
            </a:r>
            <a:r>
              <a:rPr lang="zh-CN" altLang="en-US" dirty="0">
                <a:latin typeface="Times New Roman" panose="02020603050405020304" pitchFamily="18" charset="0"/>
              </a:rPr>
              <a:t>）是一种信息隐蔽技术，用户只能看见对象封装界面上的信息，对象的内部实现对用户是隐蔽的。</a:t>
            </a:r>
          </a:p>
          <a:p>
            <a:pPr marL="0" indent="476250">
              <a:lnSpc>
                <a:spcPct val="115000"/>
              </a:lnSpc>
              <a:buFontTx/>
              <a:buNone/>
            </a:pPr>
            <a:r>
              <a:rPr lang="zh-CN" altLang="en-US" dirty="0">
                <a:latin typeface="Times New Roman" panose="02020603050405020304" pitchFamily="18" charset="0"/>
              </a:rPr>
              <a:t>  封装的目的是使对象的使用者和生产者分离，使对象的定义和实现分开。</a:t>
            </a:r>
          </a:p>
          <a:p>
            <a:pPr marL="0" indent="476250">
              <a:lnSpc>
                <a:spcPct val="115000"/>
              </a:lnSpc>
              <a:buFontTx/>
              <a:buNone/>
            </a:pPr>
            <a:r>
              <a:rPr lang="zh-CN" altLang="en-US" dirty="0">
                <a:latin typeface="Times New Roman" panose="02020603050405020304" pitchFamily="18" charset="0"/>
              </a:rPr>
              <a:t>   </a:t>
            </a:r>
          </a:p>
          <a:p>
            <a:pPr marL="0" indent="476250">
              <a:lnSpc>
                <a:spcPct val="115000"/>
              </a:lnSpc>
              <a:buFontTx/>
              <a:buNone/>
            </a:pPr>
            <a:r>
              <a:rPr lang="zh-CN" altLang="en-US" dirty="0">
                <a:latin typeface="Times New Roman" panose="02020603050405020304" pitchFamily="18" charset="0"/>
              </a:rPr>
              <a:t>  一个对象通常可由对象名、属性和操作三部分组成。</a:t>
            </a:r>
          </a:p>
        </p:txBody>
      </p:sp>
    </p:spTree>
    <p:extLst>
      <p:ext uri="{BB962C8B-B14F-4D97-AF65-F5344CB8AC3E}">
        <p14:creationId xmlns:p14="http://schemas.microsoft.com/office/powerpoint/2010/main" val="324739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18D545-41D3-3458-E1D9-70C364F5F170}"/>
              </a:ext>
            </a:extLst>
          </p:cNvPr>
          <p:cNvSpPr>
            <a:spLocks noGrp="1"/>
          </p:cNvSpPr>
          <p:nvPr>
            <p:ph type="body" sz="quarter" idx="10"/>
          </p:nvPr>
        </p:nvSpPr>
        <p:spPr>
          <a:xfrm>
            <a:off x="1587196" y="340254"/>
            <a:ext cx="5149505" cy="530225"/>
          </a:xfrm>
        </p:spPr>
        <p:txBody>
          <a:bodyPr/>
          <a:lstStyle/>
          <a:p>
            <a:r>
              <a:rPr lang="en-CA" dirty="0"/>
              <a:t>7.3 </a:t>
            </a:r>
            <a:r>
              <a:rPr lang="zh-CN" altLang="en-US" dirty="0"/>
              <a:t>面向对象的基本概念</a:t>
            </a:r>
            <a:endParaRPr lang="en-CA" dirty="0"/>
          </a:p>
          <a:p>
            <a:endParaRPr lang="en-CA" dirty="0"/>
          </a:p>
        </p:txBody>
      </p:sp>
      <p:sp>
        <p:nvSpPr>
          <p:cNvPr id="5" name="Rectangle 2">
            <a:extLst>
              <a:ext uri="{FF2B5EF4-FFF2-40B4-BE49-F238E27FC236}">
                <a16:creationId xmlns:a16="http://schemas.microsoft.com/office/drawing/2014/main" id="{BB6FFB37-B528-6E5A-44C9-87456928A85C}"/>
              </a:ext>
            </a:extLst>
          </p:cNvPr>
          <p:cNvSpPr txBox="1">
            <a:spLocks noChangeArrowheads="1"/>
          </p:cNvSpPr>
          <p:nvPr/>
        </p:nvSpPr>
        <p:spPr>
          <a:xfrm>
            <a:off x="396551" y="1181100"/>
            <a:ext cx="11398898" cy="449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76250">
              <a:lnSpc>
                <a:spcPct val="115000"/>
              </a:lnSpc>
              <a:buFontTx/>
              <a:buNone/>
            </a:pP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封装</a:t>
            </a:r>
            <a:r>
              <a:rPr lang="zh-CN" altLang="en-US" dirty="0">
                <a:latin typeface="Times New Roman" panose="02020603050405020304" pitchFamily="18" charset="0"/>
              </a:rPr>
              <a:t>示例： 开发枪类 </a:t>
            </a:r>
            <a:r>
              <a:rPr lang="en-US" altLang="zh-CN" dirty="0">
                <a:latin typeface="Times New Roman" panose="02020603050405020304" pitchFamily="18" charset="0"/>
              </a:rPr>
              <a:t>shoot </a:t>
            </a:r>
            <a:r>
              <a:rPr lang="zh-CN" altLang="en-US" dirty="0">
                <a:latin typeface="Times New Roman" panose="02020603050405020304" pitchFamily="18" charset="0"/>
              </a:rPr>
              <a:t>方法需求</a:t>
            </a:r>
          </a:p>
          <a:p>
            <a:pPr marL="0" indent="476250">
              <a:lnSpc>
                <a:spcPct val="115000"/>
              </a:lnSpc>
              <a:buFontTx/>
              <a:buNone/>
            </a:pPr>
            <a:r>
              <a:rPr lang="en-US" altLang="zh-CN" dirty="0">
                <a:latin typeface="Times New Roman" panose="02020603050405020304" pitchFamily="18" charset="0"/>
              </a:rPr>
              <a:t>1&gt; </a:t>
            </a:r>
            <a:r>
              <a:rPr lang="zh-CN" altLang="en-US" dirty="0">
                <a:latin typeface="Times New Roman" panose="02020603050405020304" pitchFamily="18" charset="0"/>
              </a:rPr>
              <a:t>判断是否有子弹，没有子弹无法射击</a:t>
            </a:r>
          </a:p>
          <a:p>
            <a:pPr marL="0" indent="476250">
              <a:lnSpc>
                <a:spcPct val="115000"/>
              </a:lnSpc>
              <a:buFontTx/>
              <a:buNone/>
            </a:pPr>
            <a:r>
              <a:rPr lang="en-US" altLang="zh-CN" dirty="0">
                <a:latin typeface="Times New Roman" panose="02020603050405020304" pitchFamily="18" charset="0"/>
              </a:rPr>
              <a:t>2&gt; </a:t>
            </a:r>
            <a:r>
              <a:rPr lang="zh-CN" altLang="en-US" dirty="0">
                <a:latin typeface="Times New Roman" panose="02020603050405020304" pitchFamily="18" charset="0"/>
              </a:rPr>
              <a:t>使用 </a:t>
            </a:r>
            <a:r>
              <a:rPr lang="en-US" altLang="zh-CN" dirty="0">
                <a:latin typeface="Times New Roman" panose="02020603050405020304" pitchFamily="18" charset="0"/>
              </a:rPr>
              <a:t>print </a:t>
            </a:r>
            <a:r>
              <a:rPr lang="zh-CN" altLang="en-US" dirty="0">
                <a:latin typeface="Times New Roman" panose="02020603050405020304" pitchFamily="18" charset="0"/>
              </a:rPr>
              <a:t>提示射击，并且输出子弹数量</a:t>
            </a:r>
          </a:p>
        </p:txBody>
      </p:sp>
      <p:pic>
        <p:nvPicPr>
          <p:cNvPr id="8" name="Picture 7">
            <a:extLst>
              <a:ext uri="{FF2B5EF4-FFF2-40B4-BE49-F238E27FC236}">
                <a16:creationId xmlns:a16="http://schemas.microsoft.com/office/drawing/2014/main" id="{A65544D2-F06D-3544-09D4-AC464716359F}"/>
              </a:ext>
            </a:extLst>
          </p:cNvPr>
          <p:cNvPicPr>
            <a:picLocks noChangeAspect="1"/>
          </p:cNvPicPr>
          <p:nvPr/>
        </p:nvPicPr>
        <p:blipFill>
          <a:blip r:embed="rId2"/>
          <a:stretch>
            <a:fillRect/>
          </a:stretch>
        </p:blipFill>
        <p:spPr>
          <a:xfrm>
            <a:off x="7766523" y="1181100"/>
            <a:ext cx="4028926" cy="5402424"/>
          </a:xfrm>
          <a:prstGeom prst="rect">
            <a:avLst/>
          </a:prstGeom>
        </p:spPr>
      </p:pic>
    </p:spTree>
    <p:extLst>
      <p:ext uri="{BB962C8B-B14F-4D97-AF65-F5344CB8AC3E}">
        <p14:creationId xmlns:p14="http://schemas.microsoft.com/office/powerpoint/2010/main" val="288924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76DC61-2D21-2FD3-62A8-2A8EC46FAF57}"/>
              </a:ext>
            </a:extLst>
          </p:cNvPr>
          <p:cNvSpPr>
            <a:spLocks noGrp="1"/>
          </p:cNvSpPr>
          <p:nvPr>
            <p:ph type="body" sz="quarter" idx="10"/>
          </p:nvPr>
        </p:nvSpPr>
        <p:spPr>
          <a:xfrm>
            <a:off x="1587197" y="340254"/>
            <a:ext cx="5065530"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C4E49D96-1A10-3368-74E4-07288E5560B2}"/>
              </a:ext>
            </a:extLst>
          </p:cNvPr>
          <p:cNvSpPr txBox="1">
            <a:spLocks noChangeArrowheads="1"/>
          </p:cNvSpPr>
          <p:nvPr/>
        </p:nvSpPr>
        <p:spPr>
          <a:xfrm>
            <a:off x="609599" y="1219200"/>
            <a:ext cx="11417559"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Tx/>
              <a:buNone/>
            </a:pPr>
            <a:r>
              <a:rPr lang="en-US" altLang="zh-CN" sz="3000">
                <a:latin typeface="楷体_GB2312" pitchFamily="49" charset="-122"/>
              </a:rPr>
              <a:t>3.</a:t>
            </a:r>
            <a:r>
              <a:rPr lang="zh-CN" altLang="en-US" sz="3000">
                <a:solidFill>
                  <a:srgbClr val="FF3300"/>
                </a:solidFill>
                <a:latin typeface="楷体_GB2312" pitchFamily="49" charset="-122"/>
              </a:rPr>
              <a:t>继承</a:t>
            </a:r>
            <a:r>
              <a:rPr lang="zh-CN" altLang="en-US" sz="3000">
                <a:latin typeface="楷体_GB2312" pitchFamily="49" charset="-122"/>
              </a:rPr>
              <a:t>（</a:t>
            </a:r>
            <a:r>
              <a:rPr lang="en-US" altLang="zh-CN" sz="3000">
                <a:latin typeface="楷体_GB2312" pitchFamily="49" charset="-122"/>
              </a:rPr>
              <a:t>inheritance</a:t>
            </a:r>
            <a:r>
              <a:rPr lang="zh-CN" altLang="en-US" sz="3000">
                <a:latin typeface="楷体_GB2312" pitchFamily="49" charset="-122"/>
              </a:rPr>
              <a:t>）</a:t>
            </a:r>
          </a:p>
          <a:p>
            <a:pPr marL="0" indent="0">
              <a:lnSpc>
                <a:spcPct val="125000"/>
              </a:lnSpc>
              <a:buFontTx/>
              <a:buNone/>
            </a:pPr>
            <a:r>
              <a:rPr lang="zh-CN" altLang="en-US">
                <a:latin typeface="楷体_GB2312" pitchFamily="49" charset="-122"/>
              </a:rPr>
              <a:t>    继承是类间的基本关系，它是基于层次关系的不同类共享数据和操作的一种机制。父类中定义了其所有子类的公共属性和操作，在子类中除了定义自己特有的属性和操作外，可以继承其父类（或祖先类）的属性和操作，还可以对父类（或祖先类）中的操作重新定义其实现方法。</a:t>
            </a:r>
          </a:p>
          <a:p>
            <a:pPr marL="0" indent="0">
              <a:lnSpc>
                <a:spcPct val="125000"/>
              </a:lnSpc>
              <a:buFontTx/>
              <a:buNone/>
            </a:pPr>
            <a:r>
              <a:rPr lang="zh-CN" altLang="en-US">
                <a:latin typeface="楷体_GB2312" pitchFamily="49" charset="-122"/>
              </a:rPr>
              <a:t>    意义：实现代码的重用。 </a:t>
            </a:r>
            <a:endParaRPr lang="zh-CN" altLang="en-US" dirty="0">
              <a:latin typeface="楷体_GB2312" pitchFamily="49" charset="-122"/>
            </a:endParaRPr>
          </a:p>
        </p:txBody>
      </p:sp>
      <p:pic>
        <p:nvPicPr>
          <p:cNvPr id="5" name="Picture 4">
            <a:extLst>
              <a:ext uri="{FF2B5EF4-FFF2-40B4-BE49-F238E27FC236}">
                <a16:creationId xmlns:a16="http://schemas.microsoft.com/office/drawing/2014/main" id="{0AC44204-0A0D-4E08-9167-42669ECDB84B}"/>
              </a:ext>
            </a:extLst>
          </p:cNvPr>
          <p:cNvPicPr>
            <a:picLocks noChangeAspect="1"/>
          </p:cNvPicPr>
          <p:nvPr/>
        </p:nvPicPr>
        <p:blipFill>
          <a:blip r:embed="rId2"/>
          <a:stretch>
            <a:fillRect/>
          </a:stretch>
        </p:blipFill>
        <p:spPr>
          <a:xfrm>
            <a:off x="6542728" y="4320320"/>
            <a:ext cx="3025402" cy="2537680"/>
          </a:xfrm>
          <a:prstGeom prst="rect">
            <a:avLst/>
          </a:prstGeom>
        </p:spPr>
      </p:pic>
    </p:spTree>
    <p:extLst>
      <p:ext uri="{BB962C8B-B14F-4D97-AF65-F5344CB8AC3E}">
        <p14:creationId xmlns:p14="http://schemas.microsoft.com/office/powerpoint/2010/main" val="60932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E484D5-0BD6-19ED-01B0-3275BC8335E9}"/>
              </a:ext>
            </a:extLst>
          </p:cNvPr>
          <p:cNvSpPr>
            <a:spLocks noGrp="1"/>
          </p:cNvSpPr>
          <p:nvPr>
            <p:ph type="body" sz="quarter" idx="10"/>
          </p:nvPr>
        </p:nvSpPr>
        <p:spPr>
          <a:xfrm>
            <a:off x="1587196" y="340254"/>
            <a:ext cx="5112183" cy="530225"/>
          </a:xfrm>
        </p:spPr>
        <p:txBody>
          <a:bodyPr/>
          <a:lstStyle/>
          <a:p>
            <a:r>
              <a:rPr lang="en-CA" dirty="0"/>
              <a:t>7.3 </a:t>
            </a:r>
            <a:r>
              <a:rPr lang="zh-CN" altLang="en-US" dirty="0"/>
              <a:t>面向对象的基本概念</a:t>
            </a:r>
            <a:endParaRPr lang="en-CA" dirty="0"/>
          </a:p>
          <a:p>
            <a:endParaRPr lang="en-CA" dirty="0"/>
          </a:p>
        </p:txBody>
      </p:sp>
      <p:grpSp>
        <p:nvGrpSpPr>
          <p:cNvPr id="3" name="Group 2">
            <a:extLst>
              <a:ext uri="{FF2B5EF4-FFF2-40B4-BE49-F238E27FC236}">
                <a16:creationId xmlns:a16="http://schemas.microsoft.com/office/drawing/2014/main" id="{6FCE0AAD-68B3-6D2E-9CE0-C6554E230D92}"/>
              </a:ext>
            </a:extLst>
          </p:cNvPr>
          <p:cNvGrpSpPr>
            <a:grpSpLocks/>
          </p:cNvGrpSpPr>
          <p:nvPr/>
        </p:nvGrpSpPr>
        <p:grpSpPr bwMode="auto">
          <a:xfrm>
            <a:off x="4837922" y="1155441"/>
            <a:ext cx="2133600" cy="5487988"/>
            <a:chOff x="2160" y="624"/>
            <a:chExt cx="1344" cy="3456"/>
          </a:xfrm>
        </p:grpSpPr>
        <p:grpSp>
          <p:nvGrpSpPr>
            <p:cNvPr id="4" name="Group 3">
              <a:extLst>
                <a:ext uri="{FF2B5EF4-FFF2-40B4-BE49-F238E27FC236}">
                  <a16:creationId xmlns:a16="http://schemas.microsoft.com/office/drawing/2014/main" id="{CC554C9F-ED3A-C0B7-41E9-08FD2DA7E44F}"/>
                </a:ext>
              </a:extLst>
            </p:cNvPr>
            <p:cNvGrpSpPr>
              <a:grpSpLocks/>
            </p:cNvGrpSpPr>
            <p:nvPr/>
          </p:nvGrpSpPr>
          <p:grpSpPr bwMode="auto">
            <a:xfrm>
              <a:off x="2160" y="2592"/>
              <a:ext cx="1344" cy="1488"/>
              <a:chOff x="2160" y="2592"/>
              <a:chExt cx="1344" cy="1488"/>
            </a:xfrm>
          </p:grpSpPr>
          <p:sp>
            <p:nvSpPr>
              <p:cNvPr id="12" name="Rectangle 4">
                <a:extLst>
                  <a:ext uri="{FF2B5EF4-FFF2-40B4-BE49-F238E27FC236}">
                    <a16:creationId xmlns:a16="http://schemas.microsoft.com/office/drawing/2014/main" id="{D96FFAF6-5777-801A-76AA-84886AF5E1F0}"/>
                  </a:ext>
                </a:extLst>
              </p:cNvPr>
              <p:cNvSpPr>
                <a:spLocks noChangeArrowheads="1"/>
              </p:cNvSpPr>
              <p:nvPr/>
            </p:nvSpPr>
            <p:spPr bwMode="auto">
              <a:xfrm>
                <a:off x="2160" y="2592"/>
                <a:ext cx="1344" cy="14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CN" sz="2400">
                    <a:ea typeface="楷体_GB2312" pitchFamily="49" charset="-122"/>
                  </a:rPr>
                  <a:t>         </a:t>
                </a:r>
                <a:r>
                  <a:rPr lang="zh-CN" altLang="en-US" sz="2400">
                    <a:ea typeface="楷体_GB2312" pitchFamily="49" charset="-122"/>
                  </a:rPr>
                  <a:t>矩形</a:t>
                </a:r>
              </a:p>
              <a:p>
                <a:pPr algn="l"/>
                <a:r>
                  <a:rPr lang="zh-CN" altLang="en-US" sz="2400">
                    <a:ea typeface="楷体_GB2312" pitchFamily="49" charset="-122"/>
                  </a:rPr>
                  <a:t>长</a:t>
                </a:r>
              </a:p>
              <a:p>
                <a:pPr algn="l"/>
                <a:r>
                  <a:rPr lang="zh-CN" altLang="en-US" sz="2400">
                    <a:ea typeface="楷体_GB2312" pitchFamily="49" charset="-122"/>
                  </a:rPr>
                  <a:t>宽</a:t>
                </a:r>
              </a:p>
              <a:p>
                <a:pPr algn="l"/>
                <a:r>
                  <a:rPr lang="zh-CN" altLang="en-US" sz="2400">
                    <a:ea typeface="楷体_GB2312" pitchFamily="49" charset="-122"/>
                  </a:rPr>
                  <a:t>对角线</a:t>
                </a:r>
              </a:p>
              <a:p>
                <a:pPr algn="l"/>
                <a:r>
                  <a:rPr lang="zh-CN" altLang="en-US" sz="2400">
                    <a:ea typeface="楷体_GB2312" pitchFamily="49" charset="-122"/>
                  </a:rPr>
                  <a:t>计算面积</a:t>
                </a:r>
              </a:p>
              <a:p>
                <a:pPr algn="l"/>
                <a:r>
                  <a:rPr lang="zh-CN" altLang="en-US" sz="2400">
                    <a:ea typeface="楷体_GB2312" pitchFamily="49" charset="-122"/>
                  </a:rPr>
                  <a:t>计算对角线</a:t>
                </a:r>
              </a:p>
            </p:txBody>
          </p:sp>
          <p:sp>
            <p:nvSpPr>
              <p:cNvPr id="13" name="Line 5">
                <a:extLst>
                  <a:ext uri="{FF2B5EF4-FFF2-40B4-BE49-F238E27FC236}">
                    <a16:creationId xmlns:a16="http://schemas.microsoft.com/office/drawing/2014/main" id="{5CBF1084-5645-3B22-D0D7-3DCEEC1BA77F}"/>
                  </a:ext>
                </a:extLst>
              </p:cNvPr>
              <p:cNvSpPr>
                <a:spLocks noChangeShapeType="1"/>
              </p:cNvSpPr>
              <p:nvPr/>
            </p:nvSpPr>
            <p:spPr bwMode="auto">
              <a:xfrm>
                <a:off x="2160" y="2880"/>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 name="Line 6">
                <a:extLst>
                  <a:ext uri="{FF2B5EF4-FFF2-40B4-BE49-F238E27FC236}">
                    <a16:creationId xmlns:a16="http://schemas.microsoft.com/office/drawing/2014/main" id="{85CACC2A-4066-625E-7818-45E85818D212}"/>
                  </a:ext>
                </a:extLst>
              </p:cNvPr>
              <p:cNvSpPr>
                <a:spLocks noChangeShapeType="1"/>
              </p:cNvSpPr>
              <p:nvPr/>
            </p:nvSpPr>
            <p:spPr bwMode="auto">
              <a:xfrm>
                <a:off x="2160" y="3552"/>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5" name="Group 7">
              <a:extLst>
                <a:ext uri="{FF2B5EF4-FFF2-40B4-BE49-F238E27FC236}">
                  <a16:creationId xmlns:a16="http://schemas.microsoft.com/office/drawing/2014/main" id="{F5C7BB69-733F-A208-3628-0DC4E9F3042B}"/>
                </a:ext>
              </a:extLst>
            </p:cNvPr>
            <p:cNvGrpSpPr>
              <a:grpSpLocks/>
            </p:cNvGrpSpPr>
            <p:nvPr/>
          </p:nvGrpSpPr>
          <p:grpSpPr bwMode="auto">
            <a:xfrm>
              <a:off x="2160" y="624"/>
              <a:ext cx="1344" cy="1296"/>
              <a:chOff x="2160" y="624"/>
              <a:chExt cx="1344" cy="1296"/>
            </a:xfrm>
          </p:grpSpPr>
          <p:sp>
            <p:nvSpPr>
              <p:cNvPr id="9" name="Rectangle 8">
                <a:extLst>
                  <a:ext uri="{FF2B5EF4-FFF2-40B4-BE49-F238E27FC236}">
                    <a16:creationId xmlns:a16="http://schemas.microsoft.com/office/drawing/2014/main" id="{2C4EBA3D-2E0C-0199-4493-57E1E1AEAD24}"/>
                  </a:ext>
                </a:extLst>
              </p:cNvPr>
              <p:cNvSpPr>
                <a:spLocks noChangeArrowheads="1"/>
              </p:cNvSpPr>
              <p:nvPr/>
            </p:nvSpPr>
            <p:spPr bwMode="auto">
              <a:xfrm>
                <a:off x="2160" y="624"/>
                <a:ext cx="1344" cy="12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CN" sz="2400">
                    <a:ea typeface="楷体_GB2312" pitchFamily="49" charset="-122"/>
                  </a:rPr>
                  <a:t>      </a:t>
                </a:r>
                <a:r>
                  <a:rPr lang="zh-CN" altLang="en-US" sz="2400">
                    <a:ea typeface="楷体_GB2312" pitchFamily="49" charset="-122"/>
                  </a:rPr>
                  <a:t>多边形</a:t>
                </a:r>
              </a:p>
              <a:p>
                <a:pPr algn="l"/>
                <a:r>
                  <a:rPr lang="zh-CN" altLang="en-US" sz="2400">
                    <a:ea typeface="楷体_GB2312" pitchFamily="49" charset="-122"/>
                  </a:rPr>
                  <a:t>顶点数</a:t>
                </a:r>
              </a:p>
              <a:p>
                <a:pPr algn="l"/>
                <a:r>
                  <a:rPr lang="zh-CN" altLang="en-US" sz="2400">
                    <a:ea typeface="楷体_GB2312" pitchFamily="49" charset="-122"/>
                  </a:rPr>
                  <a:t>顶点坐标</a:t>
                </a:r>
              </a:p>
              <a:p>
                <a:pPr algn="l"/>
                <a:r>
                  <a:rPr lang="zh-CN" altLang="en-US" sz="2400">
                    <a:ea typeface="楷体_GB2312" pitchFamily="49" charset="-122"/>
                  </a:rPr>
                  <a:t>计算面积</a:t>
                </a:r>
              </a:p>
              <a:p>
                <a:pPr algn="l"/>
                <a:r>
                  <a:rPr lang="zh-CN" altLang="en-US" sz="2400">
                    <a:ea typeface="楷体_GB2312" pitchFamily="49" charset="-122"/>
                  </a:rPr>
                  <a:t>旋转</a:t>
                </a:r>
              </a:p>
            </p:txBody>
          </p:sp>
          <p:sp>
            <p:nvSpPr>
              <p:cNvPr id="10" name="Line 9">
                <a:extLst>
                  <a:ext uri="{FF2B5EF4-FFF2-40B4-BE49-F238E27FC236}">
                    <a16:creationId xmlns:a16="http://schemas.microsoft.com/office/drawing/2014/main" id="{E4E11E7D-7AA6-73F4-9838-58E2272D19E0}"/>
                  </a:ext>
                </a:extLst>
              </p:cNvPr>
              <p:cNvSpPr>
                <a:spLocks noChangeShapeType="1"/>
              </p:cNvSpPr>
              <p:nvPr/>
            </p:nvSpPr>
            <p:spPr bwMode="auto">
              <a:xfrm>
                <a:off x="2160" y="912"/>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 name="Line 10">
                <a:extLst>
                  <a:ext uri="{FF2B5EF4-FFF2-40B4-BE49-F238E27FC236}">
                    <a16:creationId xmlns:a16="http://schemas.microsoft.com/office/drawing/2014/main" id="{D12413E3-1BA4-79DE-F556-79E6C62AF9E1}"/>
                  </a:ext>
                </a:extLst>
              </p:cNvPr>
              <p:cNvSpPr>
                <a:spLocks noChangeShapeType="1"/>
              </p:cNvSpPr>
              <p:nvPr/>
            </p:nvSpPr>
            <p:spPr bwMode="auto">
              <a:xfrm>
                <a:off x="2160" y="1344"/>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 name="Group 11">
              <a:extLst>
                <a:ext uri="{FF2B5EF4-FFF2-40B4-BE49-F238E27FC236}">
                  <a16:creationId xmlns:a16="http://schemas.microsoft.com/office/drawing/2014/main" id="{071B1B05-0AEC-EC3B-9F8D-657A4E7C27CE}"/>
                </a:ext>
              </a:extLst>
            </p:cNvPr>
            <p:cNvGrpSpPr>
              <a:grpSpLocks/>
            </p:cNvGrpSpPr>
            <p:nvPr/>
          </p:nvGrpSpPr>
          <p:grpSpPr bwMode="auto">
            <a:xfrm>
              <a:off x="2736" y="1920"/>
              <a:ext cx="192" cy="672"/>
              <a:chOff x="2736" y="1920"/>
              <a:chExt cx="192" cy="672"/>
            </a:xfrm>
          </p:grpSpPr>
          <p:sp>
            <p:nvSpPr>
              <p:cNvPr id="7" name="AutoShape 12">
                <a:extLst>
                  <a:ext uri="{FF2B5EF4-FFF2-40B4-BE49-F238E27FC236}">
                    <a16:creationId xmlns:a16="http://schemas.microsoft.com/office/drawing/2014/main" id="{5C5C5CC0-0C48-C507-7988-F11F06D75DEE}"/>
                  </a:ext>
                </a:extLst>
              </p:cNvPr>
              <p:cNvSpPr>
                <a:spLocks noChangeArrowheads="1"/>
              </p:cNvSpPr>
              <p:nvPr/>
            </p:nvSpPr>
            <p:spPr bwMode="auto">
              <a:xfrm>
                <a:off x="2736" y="1920"/>
                <a:ext cx="192" cy="192"/>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 name="Line 13">
                <a:extLst>
                  <a:ext uri="{FF2B5EF4-FFF2-40B4-BE49-F238E27FC236}">
                    <a16:creationId xmlns:a16="http://schemas.microsoft.com/office/drawing/2014/main" id="{309644E8-C4B4-E7A8-86A1-CA3D5AC0E28D}"/>
                  </a:ext>
                </a:extLst>
              </p:cNvPr>
              <p:cNvSpPr>
                <a:spLocks noChangeShapeType="1"/>
              </p:cNvSpPr>
              <p:nvPr/>
            </p:nvSpPr>
            <p:spPr bwMode="auto">
              <a:xfrm>
                <a:off x="2832" y="2112"/>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Tree>
    <p:extLst>
      <p:ext uri="{BB962C8B-B14F-4D97-AF65-F5344CB8AC3E}">
        <p14:creationId xmlns:p14="http://schemas.microsoft.com/office/powerpoint/2010/main" val="142997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B5822B-980B-CD97-1ACC-9F813BDBF84A}"/>
              </a:ext>
            </a:extLst>
          </p:cNvPr>
          <p:cNvSpPr>
            <a:spLocks noGrp="1"/>
          </p:cNvSpPr>
          <p:nvPr>
            <p:ph type="body" sz="quarter" idx="10"/>
          </p:nvPr>
        </p:nvSpPr>
        <p:spPr>
          <a:xfrm>
            <a:off x="1587197" y="340254"/>
            <a:ext cx="5140174"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48F8C222-5043-367F-0BD8-18897C0514FF}"/>
              </a:ext>
            </a:extLst>
          </p:cNvPr>
          <p:cNvSpPr txBox="1">
            <a:spLocks noChangeArrowheads="1"/>
          </p:cNvSpPr>
          <p:nvPr/>
        </p:nvSpPr>
        <p:spPr>
          <a:xfrm>
            <a:off x="533400" y="1219200"/>
            <a:ext cx="11447106"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76250">
              <a:lnSpc>
                <a:spcPct val="125000"/>
              </a:lnSpc>
              <a:spcAft>
                <a:spcPct val="10000"/>
              </a:spcAft>
              <a:buFontTx/>
              <a:buNone/>
            </a:pPr>
            <a:r>
              <a:rPr lang="en-US" altLang="zh-CN">
                <a:solidFill>
                  <a:srgbClr val="FF3300"/>
                </a:solidFill>
                <a:latin typeface="Times New Roman" panose="02020603050405020304" pitchFamily="18" charset="0"/>
              </a:rPr>
              <a:t>  </a:t>
            </a:r>
            <a:r>
              <a:rPr lang="zh-CN" altLang="en-US">
                <a:solidFill>
                  <a:srgbClr val="FF3300"/>
                </a:solidFill>
                <a:latin typeface="Times New Roman" panose="02020603050405020304" pitchFamily="18" charset="0"/>
              </a:rPr>
              <a:t>抽象类</a:t>
            </a:r>
            <a:r>
              <a:rPr lang="en-US" altLang="zh-CN">
                <a:latin typeface="Times New Roman" panose="02020603050405020304" pitchFamily="18" charset="0"/>
              </a:rPr>
              <a:t>(abstract class)</a:t>
            </a:r>
            <a:r>
              <a:rPr lang="zh-CN" altLang="en-US">
                <a:latin typeface="Times New Roman" panose="02020603050405020304" pitchFamily="18" charset="0"/>
              </a:rPr>
              <a:t>：没有实例的类，它把一些类组织起来，提供一些公共的行为，但并不需要使用这个类的实例，而仅使用其子类的实例。</a:t>
            </a:r>
          </a:p>
          <a:p>
            <a:pPr marL="0" indent="476250">
              <a:lnSpc>
                <a:spcPct val="125000"/>
              </a:lnSpc>
              <a:spcAft>
                <a:spcPct val="10000"/>
              </a:spcAft>
              <a:buFontTx/>
              <a:buNone/>
            </a:pPr>
            <a:r>
              <a:rPr lang="zh-CN" altLang="en-US">
                <a:latin typeface="Times New Roman" panose="02020603050405020304" pitchFamily="18" charset="0"/>
              </a:rPr>
              <a:t>  在抽象类中可以定义</a:t>
            </a:r>
            <a:r>
              <a:rPr lang="zh-CN" altLang="en-US">
                <a:solidFill>
                  <a:srgbClr val="FF3300"/>
                </a:solidFill>
                <a:latin typeface="Times New Roman" panose="02020603050405020304" pitchFamily="18" charset="0"/>
              </a:rPr>
              <a:t>抽象操作</a:t>
            </a:r>
            <a:r>
              <a:rPr lang="zh-CN" altLang="en-US">
                <a:latin typeface="Times New Roman" panose="02020603050405020304" pitchFamily="18" charset="0"/>
              </a:rPr>
              <a:t>，抽象操作指：只定义这个类的操作接口，不定义它的实现，其实现部分由其子类定义。抽象操作操作名用斜体字表示，也可以在操作特征（</a:t>
            </a:r>
            <a:r>
              <a:rPr lang="en-US" altLang="zh-CN">
                <a:latin typeface="Times New Roman" panose="02020603050405020304" pitchFamily="18" charset="0"/>
              </a:rPr>
              <a:t>signature</a:t>
            </a:r>
            <a:r>
              <a:rPr lang="zh-CN" altLang="en-US">
                <a:latin typeface="Times New Roman" panose="02020603050405020304" pitchFamily="18" charset="0"/>
              </a:rPr>
              <a:t>）后面加上特征字符串</a:t>
            </a:r>
            <a:r>
              <a:rPr lang="en-US" altLang="zh-CN">
                <a:latin typeface="Times New Roman" panose="02020603050405020304" pitchFamily="18" charset="0"/>
              </a:rPr>
              <a:t>{abstract}</a:t>
            </a:r>
            <a:r>
              <a:rPr lang="zh-CN" altLang="en-US">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6717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87196" y="340254"/>
            <a:ext cx="6110559" cy="530225"/>
          </a:xfrm>
        </p:spPr>
        <p:txBody>
          <a:bodyPr/>
          <a:lstStyle/>
          <a:p>
            <a:r>
              <a:rPr lang="zh-CN" altLang="en-US" dirty="0"/>
              <a:t>第七章   面向对象介绍</a:t>
            </a:r>
          </a:p>
        </p:txBody>
      </p:sp>
      <p:pic>
        <p:nvPicPr>
          <p:cNvPr id="8" name="Picture 2" descr="board5">
            <a:extLst>
              <a:ext uri="{FF2B5EF4-FFF2-40B4-BE49-F238E27FC236}">
                <a16:creationId xmlns:a16="http://schemas.microsoft.com/office/drawing/2014/main" id="{C40EFA84-096F-08C8-94E1-FE0EC6E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542" y="1695224"/>
            <a:ext cx="5757174"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Splash2">
            <a:extLst>
              <a:ext uri="{FF2B5EF4-FFF2-40B4-BE49-F238E27FC236}">
                <a16:creationId xmlns:a16="http://schemas.microsoft.com/office/drawing/2014/main" id="{7B2504F5-1398-CC7D-EE69-97E862186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967" y="1103086"/>
            <a:ext cx="16510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6">
            <a:extLst>
              <a:ext uri="{FF2B5EF4-FFF2-40B4-BE49-F238E27FC236}">
                <a16:creationId xmlns:a16="http://schemas.microsoft.com/office/drawing/2014/main" id="{D7341972-AC5A-E493-E52B-5FAA6F9F1DC8}"/>
              </a:ext>
            </a:extLst>
          </p:cNvPr>
          <p:cNvGrpSpPr>
            <a:grpSpLocks/>
          </p:cNvGrpSpPr>
          <p:nvPr/>
        </p:nvGrpSpPr>
        <p:grpSpPr bwMode="auto">
          <a:xfrm>
            <a:off x="4436317" y="1095149"/>
            <a:ext cx="5779399" cy="587375"/>
            <a:chOff x="1566" y="737"/>
            <a:chExt cx="2568" cy="370"/>
          </a:xfrm>
        </p:grpSpPr>
        <p:graphicFrame>
          <p:nvGraphicFramePr>
            <p:cNvPr id="12" name="Object 7">
              <a:extLst>
                <a:ext uri="{FF2B5EF4-FFF2-40B4-BE49-F238E27FC236}">
                  <a16:creationId xmlns:a16="http://schemas.microsoft.com/office/drawing/2014/main" id="{F7C709A6-E1A7-60FC-599F-F1574C4A4A8D}"/>
                </a:ext>
              </a:extLst>
            </p:cNvPr>
            <p:cNvGraphicFramePr>
              <a:graphicFrameLocks noChangeAspect="1"/>
            </p:cNvGraphicFramePr>
            <p:nvPr/>
          </p:nvGraphicFramePr>
          <p:xfrm>
            <a:off x="1566" y="753"/>
            <a:ext cx="2568" cy="354"/>
          </p:xfrm>
          <a:graphic>
            <a:graphicData uri="http://schemas.openxmlformats.org/presentationml/2006/ole">
              <mc:AlternateContent xmlns:mc="http://schemas.openxmlformats.org/markup-compatibility/2006">
                <mc:Choice xmlns:v="urn:schemas-microsoft-com:vml" Requires="v">
                  <p:oleObj name="位图图像" r:id="rId4" imgW="4076190" imgH="561905" progId="Paint.Picture">
                    <p:embed/>
                  </p:oleObj>
                </mc:Choice>
                <mc:Fallback>
                  <p:oleObj name="位图图像" r:id="rId4" imgW="4076190" imgH="561905" progId="Paint.Picture">
                    <p:embed/>
                    <p:pic>
                      <p:nvPicPr>
                        <p:cNvPr id="1026" name="Object 7">
                          <a:extLst>
                            <a:ext uri="{FF2B5EF4-FFF2-40B4-BE49-F238E27FC236}">
                              <a16:creationId xmlns:a16="http://schemas.microsoft.com/office/drawing/2014/main" id="{084F21A7-7661-D626-2ADE-E02D7CFB0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 y="753"/>
                          <a:ext cx="256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sp>
          <p:nvSpPr>
            <p:cNvPr id="13" name="Text Box 8">
              <a:extLst>
                <a:ext uri="{FF2B5EF4-FFF2-40B4-BE49-F238E27FC236}">
                  <a16:creationId xmlns:a16="http://schemas.microsoft.com/office/drawing/2014/main" id="{3150C4F6-C8BC-1874-B408-A1CD39B39BC8}"/>
                </a:ext>
              </a:extLst>
            </p:cNvPr>
            <p:cNvSpPr txBox="1">
              <a:spLocks noChangeArrowheads="1"/>
            </p:cNvSpPr>
            <p:nvPr/>
          </p:nvSpPr>
          <p:spPr bwMode="auto">
            <a:xfrm>
              <a:off x="1750" y="737"/>
              <a:ext cx="21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rgbClr val="2116F8"/>
                  </a:solidFill>
                  <a:latin typeface="楷体_GB2312" pitchFamily="49" charset="-122"/>
                  <a:ea typeface="楷体_GB2312" pitchFamily="49" charset="-122"/>
                </a:defRPr>
              </a:lvl1pPr>
              <a:lvl2pPr marL="742950" indent="-285750">
                <a:defRPr sz="2600">
                  <a:solidFill>
                    <a:srgbClr val="2116F8"/>
                  </a:solidFill>
                  <a:latin typeface="楷体_GB2312" pitchFamily="49" charset="-122"/>
                  <a:ea typeface="楷体_GB2312" pitchFamily="49" charset="-122"/>
                </a:defRPr>
              </a:lvl2pPr>
              <a:lvl3pPr marL="1143000" indent="-228600">
                <a:defRPr sz="2600">
                  <a:solidFill>
                    <a:srgbClr val="2116F8"/>
                  </a:solidFill>
                  <a:latin typeface="楷体_GB2312" pitchFamily="49" charset="-122"/>
                  <a:ea typeface="楷体_GB2312" pitchFamily="49" charset="-122"/>
                </a:defRPr>
              </a:lvl3pPr>
              <a:lvl4pPr marL="1600200" indent="-228600">
                <a:defRPr sz="2600">
                  <a:solidFill>
                    <a:srgbClr val="2116F8"/>
                  </a:solidFill>
                  <a:latin typeface="楷体_GB2312" pitchFamily="49" charset="-122"/>
                  <a:ea typeface="楷体_GB2312" pitchFamily="49" charset="-122"/>
                </a:defRPr>
              </a:lvl4pPr>
              <a:lvl5pPr marL="2057400" indent="-228600">
                <a:defRPr sz="2600">
                  <a:solidFill>
                    <a:srgbClr val="2116F8"/>
                  </a:solidFill>
                  <a:latin typeface="楷体_GB2312" pitchFamily="49" charset="-122"/>
                  <a:ea typeface="楷体_GB2312" pitchFamily="49" charset="-122"/>
                </a:defRPr>
              </a:lvl5pPr>
              <a:lvl6pPr marL="25146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6pPr>
              <a:lvl7pPr marL="29718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7pPr>
              <a:lvl8pPr marL="34290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8pPr>
              <a:lvl9pPr marL="38862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9pPr>
            </a:lstStyle>
            <a:p>
              <a:pPr algn="ctr">
                <a:spcBef>
                  <a:spcPct val="50000"/>
                </a:spcBef>
                <a:buClrTx/>
                <a:buFontTx/>
                <a:buNone/>
              </a:pPr>
              <a:r>
                <a:rPr lang="zh-CN" altLang="en-US" sz="2800" b="1" dirty="0">
                  <a:solidFill>
                    <a:schemeClr val="bg1"/>
                  </a:solidFill>
                  <a:effectLst/>
                  <a:latin typeface="Arial Narrow" panose="020B0606020202030204" pitchFamily="34" charset="0"/>
                  <a:ea typeface="宋体" panose="02010600030101010101" pitchFamily="2" charset="-122"/>
                </a:rPr>
                <a:t>本章主要内容</a:t>
              </a:r>
            </a:p>
          </p:txBody>
        </p:sp>
      </p:grpSp>
      <p:sp>
        <p:nvSpPr>
          <p:cNvPr id="14" name="Text Box 148">
            <a:extLst>
              <a:ext uri="{FF2B5EF4-FFF2-40B4-BE49-F238E27FC236}">
                <a16:creationId xmlns:a16="http://schemas.microsoft.com/office/drawing/2014/main" id="{1D0C8781-28F4-77A3-207A-9A1324BADB23}"/>
              </a:ext>
            </a:extLst>
          </p:cNvPr>
          <p:cNvSpPr txBox="1">
            <a:spLocks noChangeArrowheads="1"/>
          </p:cNvSpPr>
          <p:nvPr/>
        </p:nvSpPr>
        <p:spPr bwMode="auto">
          <a:xfrm>
            <a:off x="4760167" y="2242328"/>
            <a:ext cx="4238625" cy="3270126"/>
          </a:xfrm>
          <a:prstGeom prst="rect">
            <a:avLst/>
          </a:prstGeom>
          <a:noFill/>
          <a:ln w="9525">
            <a:noFill/>
            <a:miter lim="800000"/>
            <a:headEnd/>
            <a:tailEnd/>
          </a:ln>
          <a:effectLst/>
        </p:spPr>
        <p:txBody>
          <a:bodyPr lIns="0" tIns="0" rIns="0" bIns="0">
            <a:spAutoFit/>
          </a:bodyPr>
          <a:lstStyle>
            <a:lvl1pPr>
              <a:defRPr sz="2600">
                <a:solidFill>
                  <a:srgbClr val="2116F8"/>
                </a:solidFill>
                <a:latin typeface="楷体_GB2312" pitchFamily="49" charset="-122"/>
                <a:ea typeface="楷体_GB2312" pitchFamily="49" charset="-122"/>
              </a:defRPr>
            </a:lvl1pPr>
            <a:lvl2pPr marL="742950" indent="-285750">
              <a:defRPr sz="2600">
                <a:solidFill>
                  <a:srgbClr val="2116F8"/>
                </a:solidFill>
                <a:latin typeface="楷体_GB2312" pitchFamily="49" charset="-122"/>
                <a:ea typeface="楷体_GB2312" pitchFamily="49" charset="-122"/>
              </a:defRPr>
            </a:lvl2pPr>
            <a:lvl3pPr marL="1143000" indent="-228600">
              <a:defRPr sz="2600">
                <a:solidFill>
                  <a:srgbClr val="2116F8"/>
                </a:solidFill>
                <a:latin typeface="楷体_GB2312" pitchFamily="49" charset="-122"/>
                <a:ea typeface="楷体_GB2312" pitchFamily="49" charset="-122"/>
              </a:defRPr>
            </a:lvl3pPr>
            <a:lvl4pPr marL="1600200" indent="-228600">
              <a:defRPr sz="2600">
                <a:solidFill>
                  <a:srgbClr val="2116F8"/>
                </a:solidFill>
                <a:latin typeface="楷体_GB2312" pitchFamily="49" charset="-122"/>
                <a:ea typeface="楷体_GB2312" pitchFamily="49" charset="-122"/>
              </a:defRPr>
            </a:lvl4pPr>
            <a:lvl5pPr marL="2057400" indent="-228600">
              <a:defRPr sz="2600">
                <a:solidFill>
                  <a:srgbClr val="2116F8"/>
                </a:solidFill>
                <a:latin typeface="楷体_GB2312" pitchFamily="49" charset="-122"/>
                <a:ea typeface="楷体_GB2312" pitchFamily="49" charset="-122"/>
              </a:defRPr>
            </a:lvl5pPr>
            <a:lvl6pPr marL="25146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6pPr>
            <a:lvl7pPr marL="29718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7pPr>
            <a:lvl8pPr marL="34290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8pPr>
            <a:lvl9pPr marL="3886200" indent="-228600" eaLnBrk="0" fontAlgn="base" hangingPunct="0">
              <a:spcBef>
                <a:spcPct val="0"/>
              </a:spcBef>
              <a:spcAft>
                <a:spcPct val="0"/>
              </a:spcAft>
              <a:buClr>
                <a:srgbClr val="FF5B35"/>
              </a:buClr>
              <a:buFont typeface="Wingdings" panose="05000000000000000000" pitchFamily="2" charset="2"/>
              <a:buChar char=""/>
              <a:defRPr sz="2600">
                <a:solidFill>
                  <a:srgbClr val="2116F8"/>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2500" b="1" u="sng" dirty="0">
                <a:solidFill>
                  <a:schemeClr val="bg1"/>
                </a:solidFill>
                <a:effectLst>
                  <a:outerShdw blurRad="38100" dist="38100" dir="2700000" algn="tl">
                    <a:srgbClr val="C0C0C0"/>
                  </a:outerShdw>
                </a:effectLst>
              </a:rPr>
              <a:t>7.1 </a:t>
            </a:r>
            <a:r>
              <a:rPr lang="zh-CN" altLang="en-US" sz="2500" b="1" u="sng" dirty="0">
                <a:solidFill>
                  <a:schemeClr val="bg1"/>
                </a:solidFill>
                <a:effectLst>
                  <a:outerShdw blurRad="38100" dist="38100" dir="2700000" algn="tl">
                    <a:srgbClr val="C0C0C0"/>
                  </a:outerShdw>
                </a:effectLst>
              </a:rPr>
              <a:t>面向对象的历史与发展</a:t>
            </a:r>
            <a:endParaRPr lang="en-CA" altLang="zh-CN" sz="2500" b="1" u="sng" dirty="0">
              <a:solidFill>
                <a:schemeClr val="bg1"/>
              </a:solidFill>
              <a:effectLst>
                <a:outerShdw blurRad="38100" dist="38100" dir="2700000" algn="tl">
                  <a:srgbClr val="C0C0C0"/>
                </a:outerShdw>
              </a:effectLst>
            </a:endParaRPr>
          </a:p>
          <a:p>
            <a:pPr>
              <a:spcBef>
                <a:spcPct val="50000"/>
              </a:spcBef>
              <a:buFont typeface="Wingdings" panose="05000000000000000000" pitchFamily="2" charset="2"/>
              <a:buNone/>
            </a:pPr>
            <a:r>
              <a:rPr lang="en-US" altLang="zh-CN" sz="2500" b="1" u="sng" dirty="0">
                <a:solidFill>
                  <a:schemeClr val="bg1"/>
                </a:solidFill>
                <a:effectLst>
                  <a:outerShdw blurRad="38100" dist="38100" dir="2700000" algn="tl">
                    <a:srgbClr val="C0C0C0"/>
                  </a:outerShdw>
                </a:effectLst>
              </a:rPr>
              <a:t>7.2</a:t>
            </a:r>
            <a:r>
              <a:rPr lang="zh-CN" altLang="en-US" sz="2500" b="1" u="sng" dirty="0">
                <a:solidFill>
                  <a:schemeClr val="bg1"/>
                </a:solidFill>
                <a:effectLst>
                  <a:outerShdw blurRad="38100" dist="38100" dir="2700000" algn="tl">
                    <a:srgbClr val="C0C0C0"/>
                  </a:outerShdw>
                </a:effectLst>
              </a:rPr>
              <a:t> 面向对象与面向过程</a:t>
            </a:r>
            <a:endParaRPr lang="zh-CN" altLang="en-US" sz="2500" b="1" dirty="0">
              <a:solidFill>
                <a:schemeClr val="bg1"/>
              </a:solidFill>
              <a:effectLst>
                <a:outerShdw blurRad="38100" dist="38100" dir="2700000" algn="tl">
                  <a:srgbClr val="C0C0C0"/>
                </a:outerShdw>
              </a:effectLst>
            </a:endParaRPr>
          </a:p>
          <a:p>
            <a:pPr>
              <a:spcBef>
                <a:spcPct val="50000"/>
              </a:spcBef>
              <a:buFont typeface="Wingdings" panose="05000000000000000000" pitchFamily="2" charset="2"/>
              <a:buNone/>
            </a:pPr>
            <a:r>
              <a:rPr lang="en-US" altLang="zh-CN" sz="2500" b="1" u="sng" dirty="0">
                <a:solidFill>
                  <a:schemeClr val="bg1"/>
                </a:solidFill>
                <a:effectLst>
                  <a:outerShdw blurRad="38100" dist="38100" dir="2700000" algn="tl">
                    <a:srgbClr val="C0C0C0"/>
                  </a:outerShdw>
                </a:effectLst>
              </a:rPr>
              <a:t>7.3 </a:t>
            </a:r>
            <a:r>
              <a:rPr lang="zh-CN" altLang="en-US" sz="2500" b="1" u="sng" dirty="0">
                <a:solidFill>
                  <a:schemeClr val="bg1"/>
                </a:solidFill>
                <a:effectLst>
                  <a:outerShdw blurRad="38100" dist="38100" dir="2700000" algn="tl">
                    <a:srgbClr val="C0C0C0"/>
                  </a:outerShdw>
                </a:effectLst>
              </a:rPr>
              <a:t>面向对象的主要概念 </a:t>
            </a:r>
            <a:endParaRPr lang="zh-CN" altLang="en-US" sz="2500" b="1" dirty="0">
              <a:solidFill>
                <a:schemeClr val="bg1"/>
              </a:solidFill>
              <a:effectLst>
                <a:outerShdw blurRad="38100" dist="38100" dir="2700000" algn="tl">
                  <a:srgbClr val="C0C0C0"/>
                </a:outerShdw>
              </a:effectLst>
            </a:endParaRPr>
          </a:p>
          <a:p>
            <a:pPr>
              <a:spcBef>
                <a:spcPct val="50000"/>
              </a:spcBef>
              <a:buFont typeface="Wingdings" panose="05000000000000000000" pitchFamily="2" charset="2"/>
              <a:buNone/>
            </a:pPr>
            <a:r>
              <a:rPr lang="en-US" altLang="zh-CN" sz="2500" b="1" u="sng" dirty="0">
                <a:solidFill>
                  <a:schemeClr val="bg1"/>
                </a:solidFill>
                <a:effectLst>
                  <a:outerShdw blurRad="38100" dist="38100" dir="2700000" algn="tl">
                    <a:srgbClr val="C0C0C0"/>
                  </a:outerShdw>
                </a:effectLst>
              </a:rPr>
              <a:t>7.4 </a:t>
            </a:r>
            <a:r>
              <a:rPr lang="zh-CN" altLang="en-US" sz="2500" b="1" u="sng" dirty="0">
                <a:solidFill>
                  <a:schemeClr val="bg1"/>
                </a:solidFill>
                <a:effectLst>
                  <a:outerShdw blurRad="38100" dist="38100" dir="2700000" algn="tl">
                    <a:srgbClr val="C0C0C0"/>
                  </a:outerShdw>
                </a:effectLst>
              </a:rPr>
              <a:t>面向对象的概念</a:t>
            </a:r>
            <a:endParaRPr lang="zh-CN" altLang="en-US" sz="2500" b="1" dirty="0">
              <a:solidFill>
                <a:schemeClr val="bg1"/>
              </a:solidFill>
              <a:effectLst>
                <a:outerShdw blurRad="38100" dist="38100" dir="2700000" algn="tl">
                  <a:srgbClr val="C0C0C0"/>
                </a:outerShdw>
              </a:effectLst>
            </a:endParaRPr>
          </a:p>
          <a:p>
            <a:pPr>
              <a:spcBef>
                <a:spcPct val="50000"/>
              </a:spcBef>
              <a:buFont typeface="Wingdings" panose="05000000000000000000" pitchFamily="2" charset="2"/>
              <a:buNone/>
            </a:pPr>
            <a:r>
              <a:rPr lang="en-US" altLang="zh-CN" sz="2500" b="1" u="sng" dirty="0">
                <a:solidFill>
                  <a:schemeClr val="bg1"/>
                </a:solidFill>
                <a:effectLst>
                  <a:outerShdw blurRad="38100" dist="38100" dir="2700000" algn="tl">
                    <a:srgbClr val="C0C0C0"/>
                  </a:outerShdw>
                </a:effectLst>
              </a:rPr>
              <a:t>7.5 </a:t>
            </a:r>
            <a:r>
              <a:rPr lang="zh-CN" altLang="en-US" sz="2500" b="1" u="sng" dirty="0">
                <a:solidFill>
                  <a:schemeClr val="bg1"/>
                </a:solidFill>
                <a:effectLst>
                  <a:outerShdw blurRad="38100" dist="38100" dir="2700000" algn="tl">
                    <a:srgbClr val="C0C0C0"/>
                  </a:outerShdw>
                </a:effectLst>
              </a:rPr>
              <a:t>面向对象软件工程方法</a:t>
            </a:r>
            <a:endParaRPr lang="zh-CN" altLang="en-US" sz="2500" b="1" dirty="0">
              <a:solidFill>
                <a:schemeClr val="bg1"/>
              </a:solidFill>
              <a:effectLst>
                <a:outerShdw blurRad="38100" dist="38100" dir="2700000" algn="tl">
                  <a:srgbClr val="C0C0C0"/>
                </a:outerShdw>
              </a:effectLst>
            </a:endParaRPr>
          </a:p>
          <a:p>
            <a:pPr>
              <a:spcBef>
                <a:spcPct val="50000"/>
              </a:spcBef>
              <a:buFont typeface="Wingdings" panose="05000000000000000000" pitchFamily="2" charset="2"/>
              <a:buNone/>
            </a:pPr>
            <a:endParaRPr lang="zh-CN" altLang="en-US" sz="2500" b="1" dirty="0">
              <a:solidFill>
                <a:schemeClr val="bg1"/>
              </a:solidFill>
              <a:effectLst>
                <a:outerShdw blurRad="38100" dist="38100" dir="2700000" algn="tl">
                  <a:srgbClr val="C0C0C0"/>
                </a:outerShdw>
              </a:effectLst>
            </a:endParaRPr>
          </a:p>
        </p:txBody>
      </p:sp>
    </p:spTree>
    <p:extLst>
      <p:ext uri="{BB962C8B-B14F-4D97-AF65-F5344CB8AC3E}">
        <p14:creationId xmlns:p14="http://schemas.microsoft.com/office/powerpoint/2010/main" val="1555950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7CDB27-CB01-4B3E-3E57-247E54F61B34}"/>
              </a:ext>
            </a:extLst>
          </p:cNvPr>
          <p:cNvSpPr>
            <a:spLocks noGrp="1"/>
          </p:cNvSpPr>
          <p:nvPr>
            <p:ph type="body" sz="quarter" idx="10"/>
          </p:nvPr>
        </p:nvSpPr>
        <p:spPr>
          <a:xfrm>
            <a:off x="1587196" y="340254"/>
            <a:ext cx="5373991" cy="530225"/>
          </a:xfrm>
        </p:spPr>
        <p:txBody>
          <a:bodyPr/>
          <a:lstStyle/>
          <a:p>
            <a:r>
              <a:rPr lang="en-CA" dirty="0"/>
              <a:t>7.3 </a:t>
            </a:r>
            <a:r>
              <a:rPr lang="zh-CN" altLang="en-US" dirty="0"/>
              <a:t>面向对象的基本概念</a:t>
            </a:r>
            <a:endParaRPr lang="en-CA" dirty="0"/>
          </a:p>
          <a:p>
            <a:endParaRPr lang="en-CA" dirty="0"/>
          </a:p>
        </p:txBody>
      </p:sp>
      <p:grpSp>
        <p:nvGrpSpPr>
          <p:cNvPr id="3" name="Group 55">
            <a:extLst>
              <a:ext uri="{FF2B5EF4-FFF2-40B4-BE49-F238E27FC236}">
                <a16:creationId xmlns:a16="http://schemas.microsoft.com/office/drawing/2014/main" id="{8327E824-E636-66C5-E417-2174A75D79E4}"/>
              </a:ext>
            </a:extLst>
          </p:cNvPr>
          <p:cNvGrpSpPr>
            <a:grpSpLocks/>
          </p:cNvGrpSpPr>
          <p:nvPr/>
        </p:nvGrpSpPr>
        <p:grpSpPr bwMode="auto">
          <a:xfrm>
            <a:off x="2190750" y="2070910"/>
            <a:ext cx="7810500" cy="3825875"/>
            <a:chOff x="499" y="1111"/>
            <a:chExt cx="4920" cy="2410"/>
          </a:xfrm>
        </p:grpSpPr>
        <p:sp>
          <p:nvSpPr>
            <p:cNvPr id="4" name="Text Box 6">
              <a:extLst>
                <a:ext uri="{FF2B5EF4-FFF2-40B4-BE49-F238E27FC236}">
                  <a16:creationId xmlns:a16="http://schemas.microsoft.com/office/drawing/2014/main" id="{BEA42EEC-5A1D-004A-4915-32A16AC629BB}"/>
                </a:ext>
              </a:extLst>
            </p:cNvPr>
            <p:cNvSpPr txBox="1">
              <a:spLocks noChangeArrowheads="1"/>
            </p:cNvSpPr>
            <p:nvPr/>
          </p:nvSpPr>
          <p:spPr bwMode="auto">
            <a:xfrm>
              <a:off x="3560" y="1310"/>
              <a:ext cx="1859" cy="288"/>
            </a:xfrm>
            <a:prstGeom prst="rect">
              <a:avLst/>
            </a:prstGeom>
            <a:noFill/>
            <a:ln w="12700">
              <a:noFill/>
              <a:miter lim="800000"/>
              <a:headEnd type="none" w="sm" len="sm"/>
              <a:tailEnd type="none" w="lg" len="lg"/>
            </a:ln>
          </p:spPr>
          <p:txBody>
            <a:bodyPr>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Bef>
                  <a:spcPct val="50000"/>
                </a:spcBef>
              </a:pPr>
              <a:r>
                <a:rPr kumimoji="0" lang="en-US" altLang="zh-CN" sz="2400" i="1">
                  <a:solidFill>
                    <a:srgbClr val="000099"/>
                  </a:solidFill>
                  <a:latin typeface="Times New Roman" panose="02020603050405020304" pitchFamily="18" charset="0"/>
                </a:rPr>
                <a:t>Abstract class</a:t>
              </a:r>
            </a:p>
          </p:txBody>
        </p:sp>
        <p:sp>
          <p:nvSpPr>
            <p:cNvPr id="5" name="Text Box 7">
              <a:extLst>
                <a:ext uri="{FF2B5EF4-FFF2-40B4-BE49-F238E27FC236}">
                  <a16:creationId xmlns:a16="http://schemas.microsoft.com/office/drawing/2014/main" id="{2938EA1D-7155-5A2D-388D-6153599318C6}"/>
                </a:ext>
              </a:extLst>
            </p:cNvPr>
            <p:cNvSpPr txBox="1">
              <a:spLocks noChangeArrowheads="1"/>
            </p:cNvSpPr>
            <p:nvPr/>
          </p:nvSpPr>
          <p:spPr bwMode="auto">
            <a:xfrm>
              <a:off x="3504" y="1791"/>
              <a:ext cx="1899" cy="288"/>
            </a:xfrm>
            <a:prstGeom prst="rect">
              <a:avLst/>
            </a:prstGeom>
            <a:noFill/>
            <a:ln w="12700">
              <a:noFill/>
              <a:miter lim="800000"/>
              <a:headEnd type="none" w="sm" len="sm"/>
              <a:tailEnd type="none" w="lg" len="lg"/>
            </a:ln>
          </p:spPr>
          <p:txBody>
            <a:bodyPr>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Bef>
                  <a:spcPct val="50000"/>
                </a:spcBef>
              </a:pPr>
              <a:r>
                <a:rPr kumimoji="0" lang="en-US" altLang="zh-CN" sz="2400" i="1">
                  <a:solidFill>
                    <a:srgbClr val="000099"/>
                  </a:solidFill>
                  <a:latin typeface="Times New Roman" panose="02020603050405020304" pitchFamily="18" charset="0"/>
                </a:rPr>
                <a:t>Abstract operation</a:t>
              </a:r>
            </a:p>
          </p:txBody>
        </p:sp>
        <p:grpSp>
          <p:nvGrpSpPr>
            <p:cNvPr id="6" name="Group 9">
              <a:extLst>
                <a:ext uri="{FF2B5EF4-FFF2-40B4-BE49-F238E27FC236}">
                  <a16:creationId xmlns:a16="http://schemas.microsoft.com/office/drawing/2014/main" id="{486B0B02-ADB3-D86A-F235-36E546C119C3}"/>
                </a:ext>
              </a:extLst>
            </p:cNvPr>
            <p:cNvGrpSpPr>
              <a:grpSpLocks/>
            </p:cNvGrpSpPr>
            <p:nvPr/>
          </p:nvGrpSpPr>
          <p:grpSpPr bwMode="auto">
            <a:xfrm>
              <a:off x="744" y="1111"/>
              <a:ext cx="2329" cy="1014"/>
              <a:chOff x="1469" y="1344"/>
              <a:chExt cx="2072" cy="735"/>
            </a:xfrm>
          </p:grpSpPr>
          <p:sp>
            <p:nvSpPr>
              <p:cNvPr id="27" name="Rectangle 10">
                <a:extLst>
                  <a:ext uri="{FF2B5EF4-FFF2-40B4-BE49-F238E27FC236}">
                    <a16:creationId xmlns:a16="http://schemas.microsoft.com/office/drawing/2014/main" id="{88414853-FFCA-9711-7C19-52B89D771059}"/>
                  </a:ext>
                </a:extLst>
              </p:cNvPr>
              <p:cNvSpPr>
                <a:spLocks noChangeArrowheads="1"/>
              </p:cNvSpPr>
              <p:nvPr/>
            </p:nvSpPr>
            <p:spPr bwMode="auto">
              <a:xfrm>
                <a:off x="2153" y="1344"/>
                <a:ext cx="739" cy="362"/>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i="1">
                    <a:solidFill>
                      <a:srgbClr val="000099"/>
                    </a:solidFill>
                    <a:latin typeface="Times New Roman" panose="02020603050405020304" pitchFamily="18" charset="0"/>
                  </a:rPr>
                  <a:t>Shape</a:t>
                </a:r>
                <a:endParaRPr kumimoji="0" lang="zh-CN" altLang="zh-CN" sz="2000" i="1">
                  <a:solidFill>
                    <a:srgbClr val="000099"/>
                  </a:solidFill>
                  <a:latin typeface="Times New Roman" panose="02020603050405020304" pitchFamily="18" charset="0"/>
                </a:endParaRPr>
              </a:p>
              <a:p>
                <a:pPr eaLnBrk="0" hangingPunct="0">
                  <a:spcAft>
                    <a:spcPct val="30000"/>
                  </a:spcAft>
                </a:pPr>
                <a:r>
                  <a:rPr kumimoji="0" lang="zh-CN" altLang="zh-CN" sz="2000" i="1">
                    <a:solidFill>
                      <a:srgbClr val="000099"/>
                    </a:solidFill>
                    <a:latin typeface="Times New Roman" panose="02020603050405020304" pitchFamily="18" charset="0"/>
                  </a:rPr>
                  <a:t>{</a:t>
                </a:r>
                <a:r>
                  <a:rPr kumimoji="0" lang="en-US" altLang="zh-CN" sz="2000" i="1">
                    <a:solidFill>
                      <a:srgbClr val="000099"/>
                    </a:solidFill>
                    <a:latin typeface="Times New Roman" panose="02020603050405020304" pitchFamily="18" charset="0"/>
                  </a:rPr>
                  <a:t> abstract }</a:t>
                </a:r>
                <a:endParaRPr kumimoji="0" lang="en-US" altLang="zh-CN" sz="2000">
                  <a:solidFill>
                    <a:srgbClr val="000099"/>
                  </a:solidFill>
                  <a:latin typeface="Times New Roman" panose="02020603050405020304" pitchFamily="18" charset="0"/>
                </a:endParaRPr>
              </a:p>
            </p:txBody>
          </p:sp>
          <p:sp>
            <p:nvSpPr>
              <p:cNvPr id="28" name="Rectangle 11">
                <a:extLst>
                  <a:ext uri="{FF2B5EF4-FFF2-40B4-BE49-F238E27FC236}">
                    <a16:creationId xmlns:a16="http://schemas.microsoft.com/office/drawing/2014/main" id="{8A1B7432-CE78-5E3A-1638-12ED2C8C95E7}"/>
                  </a:ext>
                </a:extLst>
              </p:cNvPr>
              <p:cNvSpPr>
                <a:spLocks noChangeArrowheads="1"/>
              </p:cNvSpPr>
              <p:nvPr/>
            </p:nvSpPr>
            <p:spPr bwMode="auto">
              <a:xfrm>
                <a:off x="1943" y="1852"/>
                <a:ext cx="1233" cy="181"/>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i="1">
                    <a:solidFill>
                      <a:srgbClr val="000099"/>
                    </a:solidFill>
                    <a:latin typeface="Times New Roman" panose="02020603050405020304" pitchFamily="18" charset="0"/>
                  </a:rPr>
                  <a:t>draw ( ) { abstract }</a:t>
                </a:r>
              </a:p>
            </p:txBody>
          </p:sp>
          <p:sp>
            <p:nvSpPr>
              <p:cNvPr id="29" name="Rectangle 12">
                <a:extLst>
                  <a:ext uri="{FF2B5EF4-FFF2-40B4-BE49-F238E27FC236}">
                    <a16:creationId xmlns:a16="http://schemas.microsoft.com/office/drawing/2014/main" id="{D1AFA416-72F2-427A-3F30-F0A979D16976}"/>
                  </a:ext>
                </a:extLst>
              </p:cNvPr>
              <p:cNvSpPr>
                <a:spLocks noChangeArrowheads="1"/>
              </p:cNvSpPr>
              <p:nvPr/>
            </p:nvSpPr>
            <p:spPr bwMode="auto">
              <a:xfrm>
                <a:off x="1478" y="1344"/>
                <a:ext cx="2055" cy="7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kumimoji="0" lang="en-US" altLang="en-US" sz="2400">
                  <a:solidFill>
                    <a:schemeClr val="bg1"/>
                  </a:solidFill>
                  <a:latin typeface="Arial Narrow" panose="020B0606020202030204" pitchFamily="34" charset="0"/>
                </a:endParaRPr>
              </a:p>
            </p:txBody>
          </p:sp>
          <p:sp>
            <p:nvSpPr>
              <p:cNvPr id="30" name="Line 13">
                <a:extLst>
                  <a:ext uri="{FF2B5EF4-FFF2-40B4-BE49-F238E27FC236}">
                    <a16:creationId xmlns:a16="http://schemas.microsoft.com/office/drawing/2014/main" id="{A9812C10-01DF-1ED2-FA9D-4ADBD062BD65}"/>
                  </a:ext>
                </a:extLst>
              </p:cNvPr>
              <p:cNvSpPr>
                <a:spLocks noChangeShapeType="1"/>
              </p:cNvSpPr>
              <p:nvPr/>
            </p:nvSpPr>
            <p:spPr bwMode="auto">
              <a:xfrm>
                <a:off x="1469" y="1763"/>
                <a:ext cx="2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31" name="Line 14">
                <a:extLst>
                  <a:ext uri="{FF2B5EF4-FFF2-40B4-BE49-F238E27FC236}">
                    <a16:creationId xmlns:a16="http://schemas.microsoft.com/office/drawing/2014/main" id="{0088C8FC-6096-1AC2-8E38-7108D61D2A34}"/>
                  </a:ext>
                </a:extLst>
              </p:cNvPr>
              <p:cNvSpPr>
                <a:spLocks noChangeShapeType="1"/>
              </p:cNvSpPr>
              <p:nvPr/>
            </p:nvSpPr>
            <p:spPr bwMode="auto">
              <a:xfrm>
                <a:off x="1469" y="1852"/>
                <a:ext cx="2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7" name="Group 15">
              <a:extLst>
                <a:ext uri="{FF2B5EF4-FFF2-40B4-BE49-F238E27FC236}">
                  <a16:creationId xmlns:a16="http://schemas.microsoft.com/office/drawing/2014/main" id="{6BE8AB06-5494-C148-284E-CDCF0B09DADC}"/>
                </a:ext>
              </a:extLst>
            </p:cNvPr>
            <p:cNvGrpSpPr>
              <a:grpSpLocks/>
            </p:cNvGrpSpPr>
            <p:nvPr/>
          </p:nvGrpSpPr>
          <p:grpSpPr bwMode="auto">
            <a:xfrm>
              <a:off x="499" y="2765"/>
              <a:ext cx="850" cy="745"/>
              <a:chOff x="336" y="2916"/>
              <a:chExt cx="756" cy="735"/>
            </a:xfrm>
          </p:grpSpPr>
          <p:sp>
            <p:nvSpPr>
              <p:cNvPr id="22" name="Rectangle 16">
                <a:extLst>
                  <a:ext uri="{FF2B5EF4-FFF2-40B4-BE49-F238E27FC236}">
                    <a16:creationId xmlns:a16="http://schemas.microsoft.com/office/drawing/2014/main" id="{3FB743DA-AAA4-47E9-9FCA-76AD8D97C77D}"/>
                  </a:ext>
                </a:extLst>
              </p:cNvPr>
              <p:cNvSpPr>
                <a:spLocks noChangeArrowheads="1"/>
              </p:cNvSpPr>
              <p:nvPr/>
            </p:nvSpPr>
            <p:spPr bwMode="auto">
              <a:xfrm>
                <a:off x="440" y="2916"/>
                <a:ext cx="474" cy="247"/>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a:solidFill>
                      <a:srgbClr val="000099"/>
                    </a:solidFill>
                    <a:latin typeface="Times New Roman" panose="02020603050405020304" pitchFamily="18" charset="0"/>
                  </a:rPr>
                  <a:t>Circle</a:t>
                </a:r>
                <a:endParaRPr kumimoji="0" lang="zh-CN" altLang="zh-CN" sz="2000">
                  <a:solidFill>
                    <a:srgbClr val="000099"/>
                  </a:solidFill>
                  <a:latin typeface="Times New Roman" panose="02020603050405020304" pitchFamily="18" charset="0"/>
                </a:endParaRPr>
              </a:p>
            </p:txBody>
          </p:sp>
          <p:sp>
            <p:nvSpPr>
              <p:cNvPr id="23" name="Rectangle 17">
                <a:extLst>
                  <a:ext uri="{FF2B5EF4-FFF2-40B4-BE49-F238E27FC236}">
                    <a16:creationId xmlns:a16="http://schemas.microsoft.com/office/drawing/2014/main" id="{2480BA77-77C9-A93D-1E85-8912E418245A}"/>
                  </a:ext>
                </a:extLst>
              </p:cNvPr>
              <p:cNvSpPr>
                <a:spLocks noChangeArrowheads="1"/>
              </p:cNvSpPr>
              <p:nvPr/>
            </p:nvSpPr>
            <p:spPr bwMode="auto">
              <a:xfrm>
                <a:off x="336" y="3367"/>
                <a:ext cx="621" cy="247"/>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a:solidFill>
                      <a:srgbClr val="000099"/>
                    </a:solidFill>
                    <a:latin typeface="Times New Roman" panose="02020603050405020304" pitchFamily="18" charset="0"/>
                  </a:rPr>
                  <a:t> draw ( )</a:t>
                </a:r>
              </a:p>
            </p:txBody>
          </p:sp>
          <p:sp>
            <p:nvSpPr>
              <p:cNvPr id="24" name="Rectangle 18">
                <a:extLst>
                  <a:ext uri="{FF2B5EF4-FFF2-40B4-BE49-F238E27FC236}">
                    <a16:creationId xmlns:a16="http://schemas.microsoft.com/office/drawing/2014/main" id="{B566CDFB-C307-93DB-A168-5F86E1604292}"/>
                  </a:ext>
                </a:extLst>
              </p:cNvPr>
              <p:cNvSpPr>
                <a:spLocks noChangeArrowheads="1"/>
              </p:cNvSpPr>
              <p:nvPr/>
            </p:nvSpPr>
            <p:spPr bwMode="auto">
              <a:xfrm>
                <a:off x="381" y="2919"/>
                <a:ext cx="709" cy="7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kumimoji="0" lang="en-US" altLang="en-US" sz="2400">
                  <a:solidFill>
                    <a:schemeClr val="bg1"/>
                  </a:solidFill>
                  <a:latin typeface="Arial Narrow" panose="020B0606020202030204" pitchFamily="34" charset="0"/>
                </a:endParaRPr>
              </a:p>
            </p:txBody>
          </p:sp>
          <p:sp>
            <p:nvSpPr>
              <p:cNvPr id="25" name="Line 19">
                <a:extLst>
                  <a:ext uri="{FF2B5EF4-FFF2-40B4-BE49-F238E27FC236}">
                    <a16:creationId xmlns:a16="http://schemas.microsoft.com/office/drawing/2014/main" id="{4412E848-6E68-C325-C4CE-2C95F637EFC2}"/>
                  </a:ext>
                </a:extLst>
              </p:cNvPr>
              <p:cNvSpPr>
                <a:spLocks noChangeShapeType="1"/>
              </p:cNvSpPr>
              <p:nvPr/>
            </p:nvSpPr>
            <p:spPr bwMode="auto">
              <a:xfrm>
                <a:off x="375" y="3179"/>
                <a:ext cx="71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26" name="Line 20">
                <a:extLst>
                  <a:ext uri="{FF2B5EF4-FFF2-40B4-BE49-F238E27FC236}">
                    <a16:creationId xmlns:a16="http://schemas.microsoft.com/office/drawing/2014/main" id="{D0AF0B2F-304B-F9FB-FFF5-C229E4EBAE51}"/>
                  </a:ext>
                </a:extLst>
              </p:cNvPr>
              <p:cNvSpPr>
                <a:spLocks noChangeShapeType="1"/>
              </p:cNvSpPr>
              <p:nvPr/>
            </p:nvSpPr>
            <p:spPr bwMode="auto">
              <a:xfrm>
                <a:off x="375" y="3268"/>
                <a:ext cx="71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grpSp>
        <p:sp>
          <p:nvSpPr>
            <p:cNvPr id="8" name="Freeform 22">
              <a:extLst>
                <a:ext uri="{FF2B5EF4-FFF2-40B4-BE49-F238E27FC236}">
                  <a16:creationId xmlns:a16="http://schemas.microsoft.com/office/drawing/2014/main" id="{BD5FB9DE-FE42-EA7A-2A83-DE36A3A3874C}"/>
                </a:ext>
              </a:extLst>
            </p:cNvPr>
            <p:cNvSpPr>
              <a:spLocks/>
            </p:cNvSpPr>
            <p:nvPr/>
          </p:nvSpPr>
          <p:spPr bwMode="auto">
            <a:xfrm>
              <a:off x="1713" y="2132"/>
              <a:ext cx="199" cy="197"/>
            </a:xfrm>
            <a:custGeom>
              <a:avLst/>
              <a:gdLst>
                <a:gd name="T0" fmla="*/ 664 w 126"/>
                <a:gd name="T1" fmla="*/ 0 h 171"/>
                <a:gd name="T2" fmla="*/ 1350 w 126"/>
                <a:gd name="T3" fmla="*/ 3016 h 171"/>
                <a:gd name="T4" fmla="*/ 0 w 126"/>
                <a:gd name="T5" fmla="*/ 3016 h 171"/>
                <a:gd name="T6" fmla="*/ 664 w 126"/>
                <a:gd name="T7" fmla="*/ 0 h 171"/>
                <a:gd name="T8" fmla="*/ 0 60000 65536"/>
                <a:gd name="T9" fmla="*/ 0 60000 65536"/>
                <a:gd name="T10" fmla="*/ 0 60000 65536"/>
                <a:gd name="T11" fmla="*/ 0 60000 65536"/>
                <a:gd name="T12" fmla="*/ 0 w 126"/>
                <a:gd name="T13" fmla="*/ 0 h 171"/>
                <a:gd name="T14" fmla="*/ 126 w 126"/>
                <a:gd name="T15" fmla="*/ 171 h 171"/>
              </a:gdLst>
              <a:ahLst/>
              <a:cxnLst>
                <a:cxn ang="T8">
                  <a:pos x="T0" y="T1"/>
                </a:cxn>
                <a:cxn ang="T9">
                  <a:pos x="T2" y="T3"/>
                </a:cxn>
                <a:cxn ang="T10">
                  <a:pos x="T4" y="T5"/>
                </a:cxn>
                <a:cxn ang="T11">
                  <a:pos x="T6" y="T7"/>
                </a:cxn>
              </a:cxnLst>
              <a:rect l="T12" t="T13" r="T14" b="T15"/>
              <a:pathLst>
                <a:path w="126" h="171">
                  <a:moveTo>
                    <a:pt x="62" y="0"/>
                  </a:moveTo>
                  <a:lnTo>
                    <a:pt x="125" y="170"/>
                  </a:lnTo>
                  <a:lnTo>
                    <a:pt x="0" y="170"/>
                  </a:lnTo>
                  <a:lnTo>
                    <a:pt x="62"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kumimoji="0" lang="en-US" altLang="en-US" sz="2400">
                <a:solidFill>
                  <a:schemeClr val="bg1"/>
                </a:solidFill>
                <a:latin typeface="Arial Narrow" panose="020B0606020202030204" pitchFamily="34" charset="0"/>
              </a:endParaRPr>
            </a:p>
          </p:txBody>
        </p:sp>
        <p:sp>
          <p:nvSpPr>
            <p:cNvPr id="9" name="Line 23">
              <a:extLst>
                <a:ext uri="{FF2B5EF4-FFF2-40B4-BE49-F238E27FC236}">
                  <a16:creationId xmlns:a16="http://schemas.microsoft.com/office/drawing/2014/main" id="{156EF46D-FEFD-9B0C-A444-30CDC65B710D}"/>
                </a:ext>
              </a:extLst>
            </p:cNvPr>
            <p:cNvSpPr>
              <a:spLocks noChangeShapeType="1"/>
            </p:cNvSpPr>
            <p:nvPr/>
          </p:nvSpPr>
          <p:spPr bwMode="auto">
            <a:xfrm flipV="1">
              <a:off x="1812" y="2328"/>
              <a:ext cx="0" cy="1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10" name="Line 24">
              <a:extLst>
                <a:ext uri="{FF2B5EF4-FFF2-40B4-BE49-F238E27FC236}">
                  <a16:creationId xmlns:a16="http://schemas.microsoft.com/office/drawing/2014/main" id="{AC9AACC7-28B0-864E-2216-B63C86B282CB}"/>
                </a:ext>
              </a:extLst>
            </p:cNvPr>
            <p:cNvSpPr>
              <a:spLocks noChangeShapeType="1"/>
            </p:cNvSpPr>
            <p:nvPr/>
          </p:nvSpPr>
          <p:spPr bwMode="auto">
            <a:xfrm>
              <a:off x="967" y="2431"/>
              <a:ext cx="17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11" name="Line 25">
              <a:extLst>
                <a:ext uri="{FF2B5EF4-FFF2-40B4-BE49-F238E27FC236}">
                  <a16:creationId xmlns:a16="http://schemas.microsoft.com/office/drawing/2014/main" id="{5CB99E37-D40D-01D0-30B9-A7F2CA90E84F}"/>
                </a:ext>
              </a:extLst>
            </p:cNvPr>
            <p:cNvSpPr>
              <a:spLocks noChangeShapeType="1"/>
            </p:cNvSpPr>
            <p:nvPr/>
          </p:nvSpPr>
          <p:spPr bwMode="auto">
            <a:xfrm flipV="1">
              <a:off x="967" y="2431"/>
              <a:ext cx="0" cy="3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12" name="Line 26">
              <a:extLst>
                <a:ext uri="{FF2B5EF4-FFF2-40B4-BE49-F238E27FC236}">
                  <a16:creationId xmlns:a16="http://schemas.microsoft.com/office/drawing/2014/main" id="{E27E949D-9748-4E14-D915-1ADBE3CB8F94}"/>
                </a:ext>
              </a:extLst>
            </p:cNvPr>
            <p:cNvSpPr>
              <a:spLocks noChangeShapeType="1"/>
            </p:cNvSpPr>
            <p:nvPr/>
          </p:nvSpPr>
          <p:spPr bwMode="auto">
            <a:xfrm flipV="1">
              <a:off x="2675" y="2431"/>
              <a:ext cx="0" cy="3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grpSp>
          <p:nvGrpSpPr>
            <p:cNvPr id="13" name="Group 27">
              <a:extLst>
                <a:ext uri="{FF2B5EF4-FFF2-40B4-BE49-F238E27FC236}">
                  <a16:creationId xmlns:a16="http://schemas.microsoft.com/office/drawing/2014/main" id="{ACFBED9D-4D5D-FD7D-000A-3746CBD52456}"/>
                </a:ext>
              </a:extLst>
            </p:cNvPr>
            <p:cNvGrpSpPr>
              <a:grpSpLocks/>
            </p:cNvGrpSpPr>
            <p:nvPr/>
          </p:nvGrpSpPr>
          <p:grpSpPr bwMode="auto">
            <a:xfrm>
              <a:off x="2279" y="2765"/>
              <a:ext cx="832" cy="756"/>
              <a:chOff x="2104" y="2907"/>
              <a:chExt cx="740" cy="744"/>
            </a:xfrm>
          </p:grpSpPr>
          <p:sp>
            <p:nvSpPr>
              <p:cNvPr id="16" name="Rectangle 28">
                <a:extLst>
                  <a:ext uri="{FF2B5EF4-FFF2-40B4-BE49-F238E27FC236}">
                    <a16:creationId xmlns:a16="http://schemas.microsoft.com/office/drawing/2014/main" id="{61CEAF30-2F3B-BCA7-3ED0-8EEB1168BEA8}"/>
                  </a:ext>
                </a:extLst>
              </p:cNvPr>
              <p:cNvSpPr>
                <a:spLocks noChangeArrowheads="1"/>
              </p:cNvSpPr>
              <p:nvPr/>
            </p:nvSpPr>
            <p:spPr bwMode="auto">
              <a:xfrm>
                <a:off x="2140" y="2916"/>
                <a:ext cx="704" cy="246"/>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a:solidFill>
                      <a:srgbClr val="000099"/>
                    </a:solidFill>
                    <a:latin typeface="Times New Roman" panose="02020603050405020304" pitchFamily="18" charset="0"/>
                  </a:rPr>
                  <a:t>Rectangle</a:t>
                </a:r>
                <a:endParaRPr kumimoji="0" lang="zh-CN" altLang="zh-CN" sz="2000">
                  <a:solidFill>
                    <a:srgbClr val="000099"/>
                  </a:solidFill>
                  <a:latin typeface="Times New Roman" panose="02020603050405020304" pitchFamily="18" charset="0"/>
                </a:endParaRPr>
              </a:p>
            </p:txBody>
          </p:sp>
          <p:sp>
            <p:nvSpPr>
              <p:cNvPr id="17" name="Rectangle 29">
                <a:extLst>
                  <a:ext uri="{FF2B5EF4-FFF2-40B4-BE49-F238E27FC236}">
                    <a16:creationId xmlns:a16="http://schemas.microsoft.com/office/drawing/2014/main" id="{9CD6B04F-C546-ADB5-4422-A7C08969CA6A}"/>
                  </a:ext>
                </a:extLst>
              </p:cNvPr>
              <p:cNvSpPr>
                <a:spLocks noChangeArrowheads="1"/>
              </p:cNvSpPr>
              <p:nvPr/>
            </p:nvSpPr>
            <p:spPr bwMode="auto">
              <a:xfrm>
                <a:off x="2104" y="3366"/>
                <a:ext cx="621" cy="246"/>
              </a:xfrm>
              <a:prstGeom prst="rect">
                <a:avLst/>
              </a:prstGeom>
              <a:noFill/>
              <a:ln w="9525">
                <a:noFill/>
                <a:miter lim="800000"/>
                <a:headEnd/>
                <a:tailEnd/>
              </a:ln>
            </p:spPr>
            <p:txBody>
              <a:bodyPr wrap="none" lIns="92075" tIns="46038" rIns="92075" bIns="46038">
                <a:spAutoFit/>
              </a:bodyP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0" hangingPunct="0">
                  <a:spcAft>
                    <a:spcPct val="30000"/>
                  </a:spcAft>
                </a:pPr>
                <a:r>
                  <a:rPr kumimoji="0" lang="en-US" altLang="zh-CN" sz="2000">
                    <a:solidFill>
                      <a:srgbClr val="000099"/>
                    </a:solidFill>
                    <a:latin typeface="Times New Roman" panose="02020603050405020304" pitchFamily="18" charset="0"/>
                  </a:rPr>
                  <a:t> draw ( )</a:t>
                </a:r>
              </a:p>
            </p:txBody>
          </p:sp>
          <p:sp>
            <p:nvSpPr>
              <p:cNvPr id="18" name="Rectangle 30">
                <a:extLst>
                  <a:ext uri="{FF2B5EF4-FFF2-40B4-BE49-F238E27FC236}">
                    <a16:creationId xmlns:a16="http://schemas.microsoft.com/office/drawing/2014/main" id="{C607958E-4994-9154-5B13-B7731D52487F}"/>
                  </a:ext>
                </a:extLst>
              </p:cNvPr>
              <p:cNvSpPr>
                <a:spLocks noChangeArrowheads="1"/>
              </p:cNvSpPr>
              <p:nvPr/>
            </p:nvSpPr>
            <p:spPr bwMode="auto">
              <a:xfrm>
                <a:off x="2109" y="2919"/>
                <a:ext cx="709"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kumimoji="0" lang="en-US" altLang="en-US" sz="2400">
                  <a:solidFill>
                    <a:schemeClr val="bg1"/>
                  </a:solidFill>
                  <a:latin typeface="Arial Narrow" panose="020B0606020202030204" pitchFamily="34" charset="0"/>
                </a:endParaRPr>
              </a:p>
            </p:txBody>
          </p:sp>
          <p:sp>
            <p:nvSpPr>
              <p:cNvPr id="19" name="Line 31">
                <a:extLst>
                  <a:ext uri="{FF2B5EF4-FFF2-40B4-BE49-F238E27FC236}">
                    <a16:creationId xmlns:a16="http://schemas.microsoft.com/office/drawing/2014/main" id="{5A840833-69ED-9A3D-BB4A-328423D0FD86}"/>
                  </a:ext>
                </a:extLst>
              </p:cNvPr>
              <p:cNvSpPr>
                <a:spLocks noChangeShapeType="1"/>
              </p:cNvSpPr>
              <p:nvPr/>
            </p:nvSpPr>
            <p:spPr bwMode="auto">
              <a:xfrm>
                <a:off x="2104" y="3179"/>
                <a:ext cx="7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20" name="Line 32">
                <a:extLst>
                  <a:ext uri="{FF2B5EF4-FFF2-40B4-BE49-F238E27FC236}">
                    <a16:creationId xmlns:a16="http://schemas.microsoft.com/office/drawing/2014/main" id="{9BDE7484-4067-44FF-4479-1DAD2AA50D63}"/>
                  </a:ext>
                </a:extLst>
              </p:cNvPr>
              <p:cNvSpPr>
                <a:spLocks noChangeShapeType="1"/>
              </p:cNvSpPr>
              <p:nvPr/>
            </p:nvSpPr>
            <p:spPr bwMode="auto">
              <a:xfrm>
                <a:off x="2104" y="3268"/>
                <a:ext cx="7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a:p>
            </p:txBody>
          </p:sp>
          <p:sp>
            <p:nvSpPr>
              <p:cNvPr id="21" name="Rectangle 33">
                <a:extLst>
                  <a:ext uri="{FF2B5EF4-FFF2-40B4-BE49-F238E27FC236}">
                    <a16:creationId xmlns:a16="http://schemas.microsoft.com/office/drawing/2014/main" id="{605EBA92-C538-C190-17B4-57BF559EEFB6}"/>
                  </a:ext>
                </a:extLst>
              </p:cNvPr>
              <p:cNvSpPr>
                <a:spLocks noChangeArrowheads="1"/>
              </p:cNvSpPr>
              <p:nvPr/>
            </p:nvSpPr>
            <p:spPr bwMode="auto">
              <a:xfrm>
                <a:off x="2109" y="2907"/>
                <a:ext cx="709" cy="7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kumimoji="0" lang="en-US" altLang="en-US" sz="2400">
                  <a:solidFill>
                    <a:schemeClr val="bg1"/>
                  </a:solidFill>
                  <a:latin typeface="Arial Narrow" panose="020B0606020202030204" pitchFamily="34" charset="0"/>
                </a:endParaRPr>
              </a:p>
            </p:txBody>
          </p:sp>
        </p:grpSp>
        <p:sp>
          <p:nvSpPr>
            <p:cNvPr id="14" name="Line 34">
              <a:extLst>
                <a:ext uri="{FF2B5EF4-FFF2-40B4-BE49-F238E27FC236}">
                  <a16:creationId xmlns:a16="http://schemas.microsoft.com/office/drawing/2014/main" id="{C96F6819-DAA3-6A09-28CB-A73B12AAD649}"/>
                </a:ext>
              </a:extLst>
            </p:cNvPr>
            <p:cNvSpPr>
              <a:spLocks noChangeShapeType="1"/>
            </p:cNvSpPr>
            <p:nvPr/>
          </p:nvSpPr>
          <p:spPr bwMode="auto">
            <a:xfrm flipH="1">
              <a:off x="3064" y="1482"/>
              <a:ext cx="445" cy="0"/>
            </a:xfrm>
            <a:prstGeom prst="line">
              <a:avLst/>
            </a:prstGeom>
            <a:noFill/>
            <a:ln w="127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5" name="Line 35">
              <a:extLst>
                <a:ext uri="{FF2B5EF4-FFF2-40B4-BE49-F238E27FC236}">
                  <a16:creationId xmlns:a16="http://schemas.microsoft.com/office/drawing/2014/main" id="{5D3E2222-D7FA-346D-0498-E19C29B796F9}"/>
                </a:ext>
              </a:extLst>
            </p:cNvPr>
            <p:cNvSpPr>
              <a:spLocks noChangeShapeType="1"/>
            </p:cNvSpPr>
            <p:nvPr/>
          </p:nvSpPr>
          <p:spPr bwMode="auto">
            <a:xfrm flipH="1">
              <a:off x="3064" y="1966"/>
              <a:ext cx="445" cy="0"/>
            </a:xfrm>
            <a:prstGeom prst="line">
              <a:avLst/>
            </a:prstGeom>
            <a:noFill/>
            <a:ln w="127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sp>
        <p:nvSpPr>
          <p:cNvPr id="32" name="Text Box 56">
            <a:extLst>
              <a:ext uri="{FF2B5EF4-FFF2-40B4-BE49-F238E27FC236}">
                <a16:creationId xmlns:a16="http://schemas.microsoft.com/office/drawing/2014/main" id="{3AA02FBF-CAB9-7FC4-3C90-E4CD37F78526}"/>
              </a:ext>
            </a:extLst>
          </p:cNvPr>
          <p:cNvSpPr txBox="1">
            <a:spLocks noChangeArrowheads="1"/>
          </p:cNvSpPr>
          <p:nvPr/>
        </p:nvSpPr>
        <p:spPr bwMode="auto">
          <a:xfrm>
            <a:off x="4530725" y="1126347"/>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tx2"/>
                </a:solidFill>
                <a:ea typeface="楷体_GB2312" pitchFamily="49" charset="-122"/>
              </a:rPr>
              <a:t>抽象类与子类示例</a:t>
            </a:r>
          </a:p>
        </p:txBody>
      </p:sp>
    </p:spTree>
    <p:extLst>
      <p:ext uri="{BB962C8B-B14F-4D97-AF65-F5344CB8AC3E}">
        <p14:creationId xmlns:p14="http://schemas.microsoft.com/office/powerpoint/2010/main" val="353317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44C3CA-2E68-601A-4AA3-43450C58B4DB}"/>
              </a:ext>
            </a:extLst>
          </p:cNvPr>
          <p:cNvSpPr>
            <a:spLocks noGrp="1"/>
          </p:cNvSpPr>
          <p:nvPr>
            <p:ph type="body" sz="quarter" idx="10"/>
          </p:nvPr>
        </p:nvSpPr>
        <p:spPr>
          <a:xfrm>
            <a:off x="1587196" y="340254"/>
            <a:ext cx="5599111" cy="530225"/>
          </a:xfrm>
        </p:spPr>
        <p:txBody>
          <a:bodyPr/>
          <a:lstStyle/>
          <a:p>
            <a:r>
              <a:rPr lang="en-CA" dirty="0"/>
              <a:t>7.3 </a:t>
            </a:r>
            <a:r>
              <a:rPr lang="zh-CN" altLang="en-US" dirty="0"/>
              <a:t>面向对象的基本概念</a:t>
            </a:r>
            <a:endParaRPr lang="en-CA" dirty="0"/>
          </a:p>
          <a:p>
            <a:endParaRPr lang="en-CA" dirty="0"/>
          </a:p>
        </p:txBody>
      </p:sp>
      <p:sp>
        <p:nvSpPr>
          <p:cNvPr id="5" name="Line 2">
            <a:extLst>
              <a:ext uri="{FF2B5EF4-FFF2-40B4-BE49-F238E27FC236}">
                <a16:creationId xmlns:a16="http://schemas.microsoft.com/office/drawing/2014/main" id="{D6196D80-FA39-4652-6AA1-EF9DA25AC7BD}"/>
              </a:ext>
            </a:extLst>
          </p:cNvPr>
          <p:cNvSpPr>
            <a:spLocks noChangeShapeType="1"/>
          </p:cNvSpPr>
          <p:nvPr/>
        </p:nvSpPr>
        <p:spPr bwMode="auto">
          <a:xfrm>
            <a:off x="4280970" y="4164013"/>
            <a:ext cx="0" cy="1635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grpSp>
        <p:nvGrpSpPr>
          <p:cNvPr id="6" name="Group 3">
            <a:extLst>
              <a:ext uri="{FF2B5EF4-FFF2-40B4-BE49-F238E27FC236}">
                <a16:creationId xmlns:a16="http://schemas.microsoft.com/office/drawing/2014/main" id="{27F8F22B-B1EE-23AD-6457-D4714C0BE773}"/>
              </a:ext>
            </a:extLst>
          </p:cNvPr>
          <p:cNvGrpSpPr>
            <a:grpSpLocks/>
          </p:cNvGrpSpPr>
          <p:nvPr/>
        </p:nvGrpSpPr>
        <p:grpSpPr bwMode="auto">
          <a:xfrm>
            <a:off x="2387082" y="1625600"/>
            <a:ext cx="7232650" cy="4241800"/>
            <a:chOff x="600" y="624"/>
            <a:chExt cx="4556" cy="2672"/>
          </a:xfrm>
        </p:grpSpPr>
        <p:sp>
          <p:nvSpPr>
            <p:cNvPr id="7" name="Line 4">
              <a:extLst>
                <a:ext uri="{FF2B5EF4-FFF2-40B4-BE49-F238E27FC236}">
                  <a16:creationId xmlns:a16="http://schemas.microsoft.com/office/drawing/2014/main" id="{88346CBE-DA01-33B8-B4EE-9F157DB72D55}"/>
                </a:ext>
              </a:extLst>
            </p:cNvPr>
            <p:cNvSpPr>
              <a:spLocks noChangeShapeType="1"/>
            </p:cNvSpPr>
            <p:nvPr/>
          </p:nvSpPr>
          <p:spPr bwMode="auto">
            <a:xfrm flipH="1">
              <a:off x="1776" y="2064"/>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grpSp>
          <p:nvGrpSpPr>
            <p:cNvPr id="8" name="Group 5">
              <a:extLst>
                <a:ext uri="{FF2B5EF4-FFF2-40B4-BE49-F238E27FC236}">
                  <a16:creationId xmlns:a16="http://schemas.microsoft.com/office/drawing/2014/main" id="{EAD6F378-D957-3BF7-F25E-E906A2E8C7EA}"/>
                </a:ext>
              </a:extLst>
            </p:cNvPr>
            <p:cNvGrpSpPr>
              <a:grpSpLocks/>
            </p:cNvGrpSpPr>
            <p:nvPr/>
          </p:nvGrpSpPr>
          <p:grpSpPr bwMode="auto">
            <a:xfrm>
              <a:off x="600" y="624"/>
              <a:ext cx="4556" cy="2672"/>
              <a:chOff x="600" y="624"/>
              <a:chExt cx="4556" cy="2672"/>
            </a:xfrm>
          </p:grpSpPr>
          <p:sp>
            <p:nvSpPr>
              <p:cNvPr id="9" name="Rectangle 6">
                <a:extLst>
                  <a:ext uri="{FF2B5EF4-FFF2-40B4-BE49-F238E27FC236}">
                    <a16:creationId xmlns:a16="http://schemas.microsoft.com/office/drawing/2014/main" id="{BA38E376-58AB-CF41-D743-9E3F96AB1419}"/>
                  </a:ext>
                </a:extLst>
              </p:cNvPr>
              <p:cNvSpPr>
                <a:spLocks noChangeArrowheads="1"/>
              </p:cNvSpPr>
              <p:nvPr/>
            </p:nvSpPr>
            <p:spPr bwMode="auto">
              <a:xfrm>
                <a:off x="2364" y="624"/>
                <a:ext cx="1028"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zh-CN" altLang="en-US" sz="2400">
                    <a:ea typeface="楷体_GB2312" pitchFamily="49" charset="-122"/>
                  </a:rPr>
                  <a:t>交通工具</a:t>
                </a:r>
              </a:p>
            </p:txBody>
          </p:sp>
          <p:sp>
            <p:nvSpPr>
              <p:cNvPr id="10" name="Rectangle 7">
                <a:extLst>
                  <a:ext uri="{FF2B5EF4-FFF2-40B4-BE49-F238E27FC236}">
                    <a16:creationId xmlns:a16="http://schemas.microsoft.com/office/drawing/2014/main" id="{4389CCF5-263C-787A-85E4-6B92C1367CC2}"/>
                  </a:ext>
                </a:extLst>
              </p:cNvPr>
              <p:cNvSpPr>
                <a:spLocks noChangeArrowheads="1"/>
              </p:cNvSpPr>
              <p:nvPr/>
            </p:nvSpPr>
            <p:spPr bwMode="auto">
              <a:xfrm>
                <a:off x="600" y="1342"/>
                <a:ext cx="1029"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zh-CN" altLang="en-US" sz="2400">
                    <a:ea typeface="楷体_GB2312" pitchFamily="49" charset="-122"/>
                  </a:rPr>
                  <a:t>飞行器</a:t>
                </a:r>
              </a:p>
            </p:txBody>
          </p:sp>
          <p:sp>
            <p:nvSpPr>
              <p:cNvPr id="11" name="Rectangle 8">
                <a:extLst>
                  <a:ext uri="{FF2B5EF4-FFF2-40B4-BE49-F238E27FC236}">
                    <a16:creationId xmlns:a16="http://schemas.microsoft.com/office/drawing/2014/main" id="{05E392F6-5B77-10E9-01CB-73E1FC48AA58}"/>
                  </a:ext>
                </a:extLst>
              </p:cNvPr>
              <p:cNvSpPr>
                <a:spLocks noChangeArrowheads="1"/>
              </p:cNvSpPr>
              <p:nvPr/>
            </p:nvSpPr>
            <p:spPr bwMode="auto">
              <a:xfrm>
                <a:off x="2364" y="1342"/>
                <a:ext cx="1028"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zh-CN" altLang="en-US" sz="2400">
                    <a:ea typeface="楷体_GB2312" pitchFamily="49" charset="-122"/>
                  </a:rPr>
                  <a:t>汽 车</a:t>
                </a:r>
              </a:p>
            </p:txBody>
          </p:sp>
          <p:sp>
            <p:nvSpPr>
              <p:cNvPr id="12" name="Rectangle 9">
                <a:extLst>
                  <a:ext uri="{FF2B5EF4-FFF2-40B4-BE49-F238E27FC236}">
                    <a16:creationId xmlns:a16="http://schemas.microsoft.com/office/drawing/2014/main" id="{F9EB1A58-03AE-DAE1-3C00-4BD89E882F6E}"/>
                  </a:ext>
                </a:extLst>
              </p:cNvPr>
              <p:cNvSpPr>
                <a:spLocks noChangeArrowheads="1"/>
              </p:cNvSpPr>
              <p:nvPr/>
            </p:nvSpPr>
            <p:spPr bwMode="auto">
              <a:xfrm>
                <a:off x="4127" y="1342"/>
                <a:ext cx="1029"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en-US" altLang="zh-CN" sz="2400">
                    <a:ea typeface="楷体_GB2312" pitchFamily="49" charset="-122"/>
                  </a:rPr>
                  <a:t> </a:t>
                </a:r>
                <a:r>
                  <a:rPr kumimoji="0" lang="zh-CN" altLang="en-US" sz="2400">
                    <a:ea typeface="楷体_GB2312" pitchFamily="49" charset="-122"/>
                  </a:rPr>
                  <a:t>船</a:t>
                </a:r>
              </a:p>
            </p:txBody>
          </p:sp>
          <p:sp>
            <p:nvSpPr>
              <p:cNvPr id="13" name="Rectangle 10">
                <a:extLst>
                  <a:ext uri="{FF2B5EF4-FFF2-40B4-BE49-F238E27FC236}">
                    <a16:creationId xmlns:a16="http://schemas.microsoft.com/office/drawing/2014/main" id="{897C18FA-8100-31B8-C813-51CEDADC15DC}"/>
                  </a:ext>
                </a:extLst>
              </p:cNvPr>
              <p:cNvSpPr>
                <a:spLocks noChangeArrowheads="1"/>
              </p:cNvSpPr>
              <p:nvPr/>
            </p:nvSpPr>
            <p:spPr bwMode="auto">
              <a:xfrm>
                <a:off x="1335" y="2473"/>
                <a:ext cx="1029"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zh-CN" altLang="en-US" sz="2400">
                    <a:ea typeface="楷体_GB2312" pitchFamily="49" charset="-122"/>
                  </a:rPr>
                  <a:t>轿 车</a:t>
                </a:r>
              </a:p>
            </p:txBody>
          </p:sp>
          <p:sp>
            <p:nvSpPr>
              <p:cNvPr id="14" name="Rectangle 11">
                <a:extLst>
                  <a:ext uri="{FF2B5EF4-FFF2-40B4-BE49-F238E27FC236}">
                    <a16:creationId xmlns:a16="http://schemas.microsoft.com/office/drawing/2014/main" id="{62A7CB8D-C275-4CCD-14E7-79445DAEE6BF}"/>
                  </a:ext>
                </a:extLst>
              </p:cNvPr>
              <p:cNvSpPr>
                <a:spLocks noChangeArrowheads="1"/>
              </p:cNvSpPr>
              <p:nvPr/>
            </p:nvSpPr>
            <p:spPr bwMode="auto">
              <a:xfrm>
                <a:off x="3392" y="2473"/>
                <a:ext cx="1029" cy="30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72000"/>
                  </a:lnSpc>
                </a:pPr>
                <a:r>
                  <a:rPr kumimoji="0" lang="zh-CN" altLang="en-US" sz="2400">
                    <a:ea typeface="楷体_GB2312" pitchFamily="49" charset="-122"/>
                  </a:rPr>
                  <a:t>货 车</a:t>
                </a:r>
              </a:p>
            </p:txBody>
          </p:sp>
          <p:sp>
            <p:nvSpPr>
              <p:cNvPr id="15" name="Line 12">
                <a:extLst>
                  <a:ext uri="{FF2B5EF4-FFF2-40B4-BE49-F238E27FC236}">
                    <a16:creationId xmlns:a16="http://schemas.microsoft.com/office/drawing/2014/main" id="{2CADE0E1-A44D-B0A0-8461-EB511430FC63}"/>
                  </a:ext>
                </a:extLst>
              </p:cNvPr>
              <p:cNvSpPr>
                <a:spLocks noChangeShapeType="1"/>
              </p:cNvSpPr>
              <p:nvPr/>
            </p:nvSpPr>
            <p:spPr bwMode="auto">
              <a:xfrm>
                <a:off x="1041" y="1136"/>
                <a:ext cx="0" cy="20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sp>
            <p:nvSpPr>
              <p:cNvPr id="16" name="Line 13">
                <a:extLst>
                  <a:ext uri="{FF2B5EF4-FFF2-40B4-BE49-F238E27FC236}">
                    <a16:creationId xmlns:a16="http://schemas.microsoft.com/office/drawing/2014/main" id="{C7FFEA50-61E0-3C6C-D6E5-2DE0ADEE0A9B}"/>
                  </a:ext>
                </a:extLst>
              </p:cNvPr>
              <p:cNvSpPr>
                <a:spLocks noChangeShapeType="1"/>
              </p:cNvSpPr>
              <p:nvPr/>
            </p:nvSpPr>
            <p:spPr bwMode="auto">
              <a:xfrm>
                <a:off x="1041" y="1136"/>
                <a:ext cx="352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sp>
            <p:nvSpPr>
              <p:cNvPr id="17" name="Line 14">
                <a:extLst>
                  <a:ext uri="{FF2B5EF4-FFF2-40B4-BE49-F238E27FC236}">
                    <a16:creationId xmlns:a16="http://schemas.microsoft.com/office/drawing/2014/main" id="{461A1724-2796-892D-3C6F-C2A46FC94D25}"/>
                  </a:ext>
                </a:extLst>
              </p:cNvPr>
              <p:cNvSpPr>
                <a:spLocks noChangeShapeType="1"/>
              </p:cNvSpPr>
              <p:nvPr/>
            </p:nvSpPr>
            <p:spPr bwMode="auto">
              <a:xfrm>
                <a:off x="4568" y="1136"/>
                <a:ext cx="0" cy="20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sp>
            <p:nvSpPr>
              <p:cNvPr id="18" name="Line 15">
                <a:extLst>
                  <a:ext uri="{FF2B5EF4-FFF2-40B4-BE49-F238E27FC236}">
                    <a16:creationId xmlns:a16="http://schemas.microsoft.com/office/drawing/2014/main" id="{DD7D1E19-DD5A-E055-25E5-C75D92369CD2}"/>
                  </a:ext>
                </a:extLst>
              </p:cNvPr>
              <p:cNvSpPr>
                <a:spLocks noChangeShapeType="1"/>
              </p:cNvSpPr>
              <p:nvPr/>
            </p:nvSpPr>
            <p:spPr bwMode="auto">
              <a:xfrm>
                <a:off x="1776" y="2062"/>
                <a:ext cx="205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sp>
            <p:nvSpPr>
              <p:cNvPr id="19" name="Line 16">
                <a:extLst>
                  <a:ext uri="{FF2B5EF4-FFF2-40B4-BE49-F238E27FC236}">
                    <a16:creationId xmlns:a16="http://schemas.microsoft.com/office/drawing/2014/main" id="{257E9DB8-F409-BD9D-D510-E71FD7726514}"/>
                  </a:ext>
                </a:extLst>
              </p:cNvPr>
              <p:cNvSpPr>
                <a:spLocks noChangeShapeType="1"/>
              </p:cNvSpPr>
              <p:nvPr/>
            </p:nvSpPr>
            <p:spPr bwMode="auto">
              <a:xfrm>
                <a:off x="3833" y="2062"/>
                <a:ext cx="0" cy="41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en-CA"/>
              </a:p>
            </p:txBody>
          </p:sp>
          <p:grpSp>
            <p:nvGrpSpPr>
              <p:cNvPr id="20" name="Group 17">
                <a:extLst>
                  <a:ext uri="{FF2B5EF4-FFF2-40B4-BE49-F238E27FC236}">
                    <a16:creationId xmlns:a16="http://schemas.microsoft.com/office/drawing/2014/main" id="{E133E32F-DB53-D509-2B27-4D64C95371A4}"/>
                  </a:ext>
                </a:extLst>
              </p:cNvPr>
              <p:cNvGrpSpPr>
                <a:grpSpLocks/>
              </p:cNvGrpSpPr>
              <p:nvPr/>
            </p:nvGrpSpPr>
            <p:grpSpPr bwMode="auto">
              <a:xfrm>
                <a:off x="2799" y="931"/>
                <a:ext cx="80" cy="411"/>
                <a:chOff x="5457" y="8928"/>
                <a:chExt cx="105" cy="624"/>
              </a:xfrm>
            </p:grpSpPr>
            <p:sp>
              <p:nvSpPr>
                <p:cNvPr id="25" name="AutoShape 18">
                  <a:extLst>
                    <a:ext uri="{FF2B5EF4-FFF2-40B4-BE49-F238E27FC236}">
                      <a16:creationId xmlns:a16="http://schemas.microsoft.com/office/drawing/2014/main" id="{8453A49A-FF8C-8BEB-AB46-1D8A1E8C3C8F}"/>
                    </a:ext>
                  </a:extLst>
                </p:cNvPr>
                <p:cNvSpPr>
                  <a:spLocks noChangeArrowheads="1"/>
                </p:cNvSpPr>
                <p:nvPr/>
              </p:nvSpPr>
              <p:spPr bwMode="auto">
                <a:xfrm>
                  <a:off x="5457" y="8928"/>
                  <a:ext cx="105" cy="156"/>
                </a:xfrm>
                <a:prstGeom prst="flowChartExtract">
                  <a:avLst/>
                </a:prstGeom>
                <a:solidFill>
                  <a:srgbClr val="FFFFFF"/>
                </a:solidFill>
                <a:ln w="38100">
                  <a:solidFill>
                    <a:srgbClr val="000000"/>
                  </a:solidFill>
                  <a:miter lim="800000"/>
                  <a:headEnd/>
                  <a:tailEnd/>
                </a:ln>
              </p:spPr>
              <p:txBody>
                <a:bodyPr anchor="ctr" anchorCtr="1"/>
                <a:lstStyle/>
                <a:p>
                  <a:endParaRPr lang="en-CA"/>
                </a:p>
              </p:txBody>
            </p:sp>
            <p:sp>
              <p:nvSpPr>
                <p:cNvPr id="26" name="Line 19">
                  <a:extLst>
                    <a:ext uri="{FF2B5EF4-FFF2-40B4-BE49-F238E27FC236}">
                      <a16:creationId xmlns:a16="http://schemas.microsoft.com/office/drawing/2014/main" id="{CFADA993-B2AF-DB60-024E-E7FCB2978226}"/>
                    </a:ext>
                  </a:extLst>
                </p:cNvPr>
                <p:cNvSpPr>
                  <a:spLocks noChangeShapeType="1"/>
                </p:cNvSpPr>
                <p:nvPr/>
              </p:nvSpPr>
              <p:spPr bwMode="auto">
                <a:xfrm>
                  <a:off x="5502" y="9084"/>
                  <a:ext cx="0" cy="4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nchorCtr="1"/>
                <a:lstStyle/>
                <a:p>
                  <a:endParaRPr lang="en-CA"/>
                </a:p>
              </p:txBody>
            </p:sp>
          </p:grpSp>
          <p:grpSp>
            <p:nvGrpSpPr>
              <p:cNvPr id="21" name="Group 20">
                <a:extLst>
                  <a:ext uri="{FF2B5EF4-FFF2-40B4-BE49-F238E27FC236}">
                    <a16:creationId xmlns:a16="http://schemas.microsoft.com/office/drawing/2014/main" id="{4BEF4F47-06C6-7C44-0057-841F96BA64A2}"/>
                  </a:ext>
                </a:extLst>
              </p:cNvPr>
              <p:cNvGrpSpPr>
                <a:grpSpLocks/>
              </p:cNvGrpSpPr>
              <p:nvPr/>
            </p:nvGrpSpPr>
            <p:grpSpPr bwMode="auto">
              <a:xfrm>
                <a:off x="2799" y="1651"/>
                <a:ext cx="80" cy="411"/>
                <a:chOff x="5457" y="8928"/>
                <a:chExt cx="105" cy="624"/>
              </a:xfrm>
            </p:grpSpPr>
            <p:sp>
              <p:nvSpPr>
                <p:cNvPr id="23" name="AutoShape 21">
                  <a:extLst>
                    <a:ext uri="{FF2B5EF4-FFF2-40B4-BE49-F238E27FC236}">
                      <a16:creationId xmlns:a16="http://schemas.microsoft.com/office/drawing/2014/main" id="{DC07494F-520D-5BD1-8587-87D2415F91E0}"/>
                    </a:ext>
                  </a:extLst>
                </p:cNvPr>
                <p:cNvSpPr>
                  <a:spLocks noChangeArrowheads="1"/>
                </p:cNvSpPr>
                <p:nvPr/>
              </p:nvSpPr>
              <p:spPr bwMode="auto">
                <a:xfrm>
                  <a:off x="5457" y="8928"/>
                  <a:ext cx="105" cy="156"/>
                </a:xfrm>
                <a:prstGeom prst="flowChartExtract">
                  <a:avLst/>
                </a:prstGeom>
                <a:solidFill>
                  <a:srgbClr val="FFFFFF"/>
                </a:solidFill>
                <a:ln w="38100">
                  <a:solidFill>
                    <a:srgbClr val="000000"/>
                  </a:solidFill>
                  <a:miter lim="800000"/>
                  <a:headEnd/>
                  <a:tailEnd/>
                </a:ln>
              </p:spPr>
              <p:txBody>
                <a:bodyPr anchor="ctr" anchorCtr="1"/>
                <a:lstStyle/>
                <a:p>
                  <a:endParaRPr lang="en-CA"/>
                </a:p>
              </p:txBody>
            </p:sp>
            <p:sp>
              <p:nvSpPr>
                <p:cNvPr id="24" name="Line 22">
                  <a:extLst>
                    <a:ext uri="{FF2B5EF4-FFF2-40B4-BE49-F238E27FC236}">
                      <a16:creationId xmlns:a16="http://schemas.microsoft.com/office/drawing/2014/main" id="{B11B027D-019C-8FAA-97FA-0A980B3D8A41}"/>
                    </a:ext>
                  </a:extLst>
                </p:cNvPr>
                <p:cNvSpPr>
                  <a:spLocks noChangeShapeType="1"/>
                </p:cNvSpPr>
                <p:nvPr/>
              </p:nvSpPr>
              <p:spPr bwMode="auto">
                <a:xfrm>
                  <a:off x="5502" y="9084"/>
                  <a:ext cx="0" cy="4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nchorCtr="1"/>
                <a:lstStyle/>
                <a:p>
                  <a:endParaRPr lang="en-CA"/>
                </a:p>
              </p:txBody>
            </p:sp>
          </p:grpSp>
          <p:sp>
            <p:nvSpPr>
              <p:cNvPr id="22" name="Text Box 23">
                <a:extLst>
                  <a:ext uri="{FF2B5EF4-FFF2-40B4-BE49-F238E27FC236}">
                    <a16:creationId xmlns:a16="http://schemas.microsoft.com/office/drawing/2014/main" id="{F5BA392B-9D83-AD66-B5B0-ECBD69CF94D2}"/>
                  </a:ext>
                </a:extLst>
              </p:cNvPr>
              <p:cNvSpPr txBox="1">
                <a:spLocks noChangeArrowheads="1"/>
              </p:cNvSpPr>
              <p:nvPr/>
            </p:nvSpPr>
            <p:spPr bwMode="auto">
              <a:xfrm>
                <a:off x="1851" y="2987"/>
                <a:ext cx="2239" cy="309"/>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nchorCtr="1"/>
              <a:lstStyle/>
              <a:p>
                <a:pPr eaLnBrk="0" hangingPunct="0">
                  <a:lnSpc>
                    <a:spcPct val="88000"/>
                  </a:lnSpc>
                </a:pPr>
                <a:r>
                  <a:rPr kumimoji="0" lang="en-US" altLang="zh-CN" sz="2400" dirty="0">
                    <a:latin typeface="SimSun" panose="02010600030101010101" pitchFamily="2" charset="-122"/>
                    <a:ea typeface="楷体_GB2312" pitchFamily="49" charset="-122"/>
                  </a:rPr>
                  <a:t> </a:t>
                </a:r>
                <a:r>
                  <a:rPr kumimoji="0" lang="zh-CN" altLang="en-US" sz="2400" dirty="0">
                    <a:ea typeface="楷体_GB2312" pitchFamily="49" charset="-122"/>
                  </a:rPr>
                  <a:t>一般</a:t>
                </a:r>
                <a:r>
                  <a:rPr kumimoji="0" lang="en-US" altLang="zh-CN" sz="2400" dirty="0">
                    <a:latin typeface="SimSun" panose="02010600030101010101" pitchFamily="2" charset="-122"/>
                    <a:ea typeface="楷体_GB2312" pitchFamily="49" charset="-122"/>
                  </a:rPr>
                  <a:t>-</a:t>
                </a:r>
                <a:r>
                  <a:rPr kumimoji="0" lang="zh-CN" altLang="en-US" sz="2400" dirty="0">
                    <a:latin typeface="SimSun" panose="02010600030101010101" pitchFamily="2" charset="-122"/>
                    <a:ea typeface="楷体_GB2312" pitchFamily="49" charset="-122"/>
                  </a:rPr>
                  <a:t>特殊关系</a:t>
                </a:r>
                <a:endParaRPr kumimoji="0" lang="zh-CN" altLang="en-US" sz="2400" dirty="0">
                  <a:ea typeface="楷体_GB2312" pitchFamily="49" charset="-122"/>
                </a:endParaRPr>
              </a:p>
            </p:txBody>
          </p:sp>
        </p:grpSp>
      </p:grpSp>
    </p:spTree>
    <p:extLst>
      <p:ext uri="{BB962C8B-B14F-4D97-AF65-F5344CB8AC3E}">
        <p14:creationId xmlns:p14="http://schemas.microsoft.com/office/powerpoint/2010/main" val="204412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BC4601-61C9-7742-2E6F-ADF29514F8E8}"/>
              </a:ext>
            </a:extLst>
          </p:cNvPr>
          <p:cNvSpPr>
            <a:spLocks noGrp="1"/>
          </p:cNvSpPr>
          <p:nvPr>
            <p:ph type="body" sz="quarter" idx="10"/>
          </p:nvPr>
        </p:nvSpPr>
        <p:spPr>
          <a:xfrm>
            <a:off x="1587196" y="340254"/>
            <a:ext cx="5364109"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BDBA96FD-C72B-5C0C-A7D2-D6720E5C5DDA}"/>
              </a:ext>
            </a:extLst>
          </p:cNvPr>
          <p:cNvSpPr txBox="1">
            <a:spLocks noChangeArrowheads="1"/>
          </p:cNvSpPr>
          <p:nvPr/>
        </p:nvSpPr>
        <p:spPr>
          <a:xfrm>
            <a:off x="177282" y="1198984"/>
            <a:ext cx="11579289"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Tx/>
              <a:buNone/>
            </a:pPr>
            <a:r>
              <a:rPr lang="en-US" altLang="zh-CN" dirty="0"/>
              <a:t>     </a:t>
            </a:r>
            <a:r>
              <a:rPr lang="zh-CN" altLang="en-US" dirty="0"/>
              <a:t>如果一个子类只有唯一一个父类，这个继承称为</a:t>
            </a:r>
            <a:r>
              <a:rPr lang="zh-CN" altLang="en-US" dirty="0">
                <a:solidFill>
                  <a:srgbClr val="FF3300"/>
                </a:solidFill>
              </a:rPr>
              <a:t>单一继承</a:t>
            </a:r>
            <a:r>
              <a:rPr lang="zh-CN" altLang="en-US" dirty="0"/>
              <a:t>。如果一个子类有一个以上的父类，这种继承称为</a:t>
            </a:r>
            <a:r>
              <a:rPr lang="zh-CN" altLang="en-US" dirty="0">
                <a:solidFill>
                  <a:srgbClr val="FF3300"/>
                </a:solidFill>
              </a:rPr>
              <a:t>多重继承</a:t>
            </a:r>
            <a:r>
              <a:rPr lang="zh-CN" altLang="en-US" dirty="0"/>
              <a:t>。 </a:t>
            </a:r>
          </a:p>
        </p:txBody>
      </p:sp>
      <p:grpSp>
        <p:nvGrpSpPr>
          <p:cNvPr id="4" name="Group 3">
            <a:extLst>
              <a:ext uri="{FF2B5EF4-FFF2-40B4-BE49-F238E27FC236}">
                <a16:creationId xmlns:a16="http://schemas.microsoft.com/office/drawing/2014/main" id="{A9592160-AD38-AB94-42BD-1480BB3154D5}"/>
              </a:ext>
            </a:extLst>
          </p:cNvPr>
          <p:cNvGrpSpPr>
            <a:grpSpLocks/>
          </p:cNvGrpSpPr>
          <p:nvPr/>
        </p:nvGrpSpPr>
        <p:grpSpPr bwMode="auto">
          <a:xfrm>
            <a:off x="3167743" y="3256384"/>
            <a:ext cx="6078538" cy="2706688"/>
            <a:chOff x="3695" y="3471"/>
            <a:chExt cx="4822" cy="2358"/>
          </a:xfrm>
        </p:grpSpPr>
        <p:sp>
          <p:nvSpPr>
            <p:cNvPr id="5" name="Rectangle 4">
              <a:extLst>
                <a:ext uri="{FF2B5EF4-FFF2-40B4-BE49-F238E27FC236}">
                  <a16:creationId xmlns:a16="http://schemas.microsoft.com/office/drawing/2014/main" id="{BB5883EE-2B3B-3439-8F8D-EC515EF994A5}"/>
                </a:ext>
              </a:extLst>
            </p:cNvPr>
            <p:cNvSpPr>
              <a:spLocks noChangeArrowheads="1"/>
            </p:cNvSpPr>
            <p:nvPr/>
          </p:nvSpPr>
          <p:spPr bwMode="auto">
            <a:xfrm>
              <a:off x="3695" y="3471"/>
              <a:ext cx="1737"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88000"/>
                </a:lnSpc>
              </a:pPr>
              <a:r>
                <a:rPr kumimoji="0" lang="zh-CN" altLang="en-US" sz="2400">
                  <a:ea typeface="楷体_GB2312" pitchFamily="49" charset="-122"/>
                </a:rPr>
                <a:t>水上交通工具</a:t>
              </a:r>
            </a:p>
          </p:txBody>
        </p:sp>
        <p:sp>
          <p:nvSpPr>
            <p:cNvPr id="6" name="Rectangle 5">
              <a:extLst>
                <a:ext uri="{FF2B5EF4-FFF2-40B4-BE49-F238E27FC236}">
                  <a16:creationId xmlns:a16="http://schemas.microsoft.com/office/drawing/2014/main" id="{0775039C-0988-580A-3542-7C9F3BEE8C0E}"/>
                </a:ext>
              </a:extLst>
            </p:cNvPr>
            <p:cNvSpPr>
              <a:spLocks noChangeArrowheads="1"/>
            </p:cNvSpPr>
            <p:nvPr/>
          </p:nvSpPr>
          <p:spPr bwMode="auto">
            <a:xfrm>
              <a:off x="6394" y="3471"/>
              <a:ext cx="2123"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88000"/>
                </a:lnSpc>
              </a:pPr>
              <a:r>
                <a:rPr kumimoji="0" lang="en-US" altLang="zh-CN" sz="2400">
                  <a:ea typeface="楷体_GB2312" pitchFamily="49" charset="-122"/>
                </a:rPr>
                <a:t>   </a:t>
              </a:r>
              <a:r>
                <a:rPr kumimoji="0" lang="zh-CN" altLang="en-US" sz="2400">
                  <a:ea typeface="楷体_GB2312" pitchFamily="49" charset="-122"/>
                </a:rPr>
                <a:t>陆上交通工具</a:t>
              </a:r>
            </a:p>
          </p:txBody>
        </p:sp>
        <p:sp>
          <p:nvSpPr>
            <p:cNvPr id="7" name="Rectangle 6">
              <a:extLst>
                <a:ext uri="{FF2B5EF4-FFF2-40B4-BE49-F238E27FC236}">
                  <a16:creationId xmlns:a16="http://schemas.microsoft.com/office/drawing/2014/main" id="{9CD54970-1134-C8B8-1793-DBDA374DD9A2}"/>
                </a:ext>
              </a:extLst>
            </p:cNvPr>
            <p:cNvSpPr>
              <a:spLocks noChangeArrowheads="1"/>
            </p:cNvSpPr>
            <p:nvPr/>
          </p:nvSpPr>
          <p:spPr bwMode="auto">
            <a:xfrm>
              <a:off x="4890" y="4719"/>
              <a:ext cx="2316"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eaLnBrk="0" hangingPunct="0">
                <a:lnSpc>
                  <a:spcPct val="88000"/>
                </a:lnSpc>
              </a:pPr>
              <a:r>
                <a:rPr kumimoji="0" lang="en-US" altLang="zh-CN" sz="2400">
                  <a:ea typeface="楷体_GB2312" pitchFamily="49" charset="-122"/>
                </a:rPr>
                <a:t>  </a:t>
              </a:r>
              <a:r>
                <a:rPr kumimoji="0" lang="zh-CN" altLang="en-US" sz="2400">
                  <a:ea typeface="楷体_GB2312" pitchFamily="49" charset="-122"/>
                </a:rPr>
                <a:t>水陆两栖交通工具</a:t>
              </a:r>
            </a:p>
          </p:txBody>
        </p:sp>
        <p:grpSp>
          <p:nvGrpSpPr>
            <p:cNvPr id="8" name="Group 7">
              <a:extLst>
                <a:ext uri="{FF2B5EF4-FFF2-40B4-BE49-F238E27FC236}">
                  <a16:creationId xmlns:a16="http://schemas.microsoft.com/office/drawing/2014/main" id="{D6EE9B44-FD99-DE4F-8EBE-D55E3603253B}"/>
                </a:ext>
              </a:extLst>
            </p:cNvPr>
            <p:cNvGrpSpPr>
              <a:grpSpLocks/>
            </p:cNvGrpSpPr>
            <p:nvPr/>
          </p:nvGrpSpPr>
          <p:grpSpPr bwMode="auto">
            <a:xfrm>
              <a:off x="4482" y="3936"/>
              <a:ext cx="1110" cy="780"/>
              <a:chOff x="4482" y="3936"/>
              <a:chExt cx="1110" cy="780"/>
            </a:xfrm>
          </p:grpSpPr>
          <p:sp>
            <p:nvSpPr>
              <p:cNvPr id="13" name="AutoShape 8">
                <a:extLst>
                  <a:ext uri="{FF2B5EF4-FFF2-40B4-BE49-F238E27FC236}">
                    <a16:creationId xmlns:a16="http://schemas.microsoft.com/office/drawing/2014/main" id="{4D2E36F4-6DE7-960A-6AFD-511901A3538F}"/>
                  </a:ext>
                </a:extLst>
              </p:cNvPr>
              <p:cNvSpPr>
                <a:spLocks noChangeArrowheads="1"/>
              </p:cNvSpPr>
              <p:nvPr/>
            </p:nvSpPr>
            <p:spPr bwMode="auto">
              <a:xfrm>
                <a:off x="4482" y="3936"/>
                <a:ext cx="105" cy="156"/>
              </a:xfrm>
              <a:prstGeom prst="flowChartExtract">
                <a:avLst/>
              </a:prstGeom>
              <a:solidFill>
                <a:srgbClr val="FFFFFF"/>
              </a:solidFill>
              <a:ln w="38100">
                <a:solidFill>
                  <a:srgbClr val="000000"/>
                </a:solidFill>
                <a:miter lim="800000"/>
                <a:headEnd/>
                <a:tailEnd/>
              </a:ln>
            </p:spPr>
            <p:txBody>
              <a:bodyPr anchor="ctr" anchorCtr="1"/>
              <a:lstStyle/>
              <a:p>
                <a:endParaRPr lang="en-CA"/>
              </a:p>
            </p:txBody>
          </p:sp>
          <p:sp>
            <p:nvSpPr>
              <p:cNvPr id="14" name="Freeform 9">
                <a:extLst>
                  <a:ext uri="{FF2B5EF4-FFF2-40B4-BE49-F238E27FC236}">
                    <a16:creationId xmlns:a16="http://schemas.microsoft.com/office/drawing/2014/main" id="{154F44E9-B47A-BD6E-6CA5-613DC0FC8BCF}"/>
                  </a:ext>
                </a:extLst>
              </p:cNvPr>
              <p:cNvSpPr>
                <a:spLocks/>
              </p:cNvSpPr>
              <p:nvPr/>
            </p:nvSpPr>
            <p:spPr bwMode="auto">
              <a:xfrm>
                <a:off x="4542" y="4092"/>
                <a:ext cx="1050" cy="624"/>
              </a:xfrm>
              <a:custGeom>
                <a:avLst/>
                <a:gdLst>
                  <a:gd name="T0" fmla="*/ 0 w 1050"/>
                  <a:gd name="T1" fmla="*/ 0 h 624"/>
                  <a:gd name="T2" fmla="*/ 0 w 1050"/>
                  <a:gd name="T3" fmla="*/ 312 h 624"/>
                  <a:gd name="T4" fmla="*/ 1050 w 1050"/>
                  <a:gd name="T5" fmla="*/ 312 h 624"/>
                  <a:gd name="T6" fmla="*/ 1050 w 1050"/>
                  <a:gd name="T7" fmla="*/ 624 h 624"/>
                </a:gdLst>
                <a:ahLst/>
                <a:cxnLst>
                  <a:cxn ang="0">
                    <a:pos x="T0" y="T1"/>
                  </a:cxn>
                  <a:cxn ang="0">
                    <a:pos x="T2" y="T3"/>
                  </a:cxn>
                  <a:cxn ang="0">
                    <a:pos x="T4" y="T5"/>
                  </a:cxn>
                  <a:cxn ang="0">
                    <a:pos x="T6" y="T7"/>
                  </a:cxn>
                </a:cxnLst>
                <a:rect l="0" t="0" r="r" b="b"/>
                <a:pathLst>
                  <a:path w="1050" h="624">
                    <a:moveTo>
                      <a:pt x="0" y="0"/>
                    </a:moveTo>
                    <a:lnTo>
                      <a:pt x="0" y="312"/>
                    </a:lnTo>
                    <a:lnTo>
                      <a:pt x="1050" y="312"/>
                    </a:lnTo>
                    <a:lnTo>
                      <a:pt x="1050" y="62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CA"/>
              </a:p>
            </p:txBody>
          </p:sp>
        </p:grpSp>
        <p:grpSp>
          <p:nvGrpSpPr>
            <p:cNvPr id="9" name="Group 10">
              <a:extLst>
                <a:ext uri="{FF2B5EF4-FFF2-40B4-BE49-F238E27FC236}">
                  <a16:creationId xmlns:a16="http://schemas.microsoft.com/office/drawing/2014/main" id="{0CAA38DB-83E7-F272-5AFD-FABC469ACF67}"/>
                </a:ext>
              </a:extLst>
            </p:cNvPr>
            <p:cNvGrpSpPr>
              <a:grpSpLocks/>
            </p:cNvGrpSpPr>
            <p:nvPr/>
          </p:nvGrpSpPr>
          <p:grpSpPr bwMode="auto">
            <a:xfrm flipH="1">
              <a:off x="6387" y="3936"/>
              <a:ext cx="1110" cy="780"/>
              <a:chOff x="4482" y="3936"/>
              <a:chExt cx="1110" cy="780"/>
            </a:xfrm>
          </p:grpSpPr>
          <p:sp>
            <p:nvSpPr>
              <p:cNvPr id="11" name="AutoShape 11">
                <a:extLst>
                  <a:ext uri="{FF2B5EF4-FFF2-40B4-BE49-F238E27FC236}">
                    <a16:creationId xmlns:a16="http://schemas.microsoft.com/office/drawing/2014/main" id="{40BA0730-C36B-704D-52BC-BA53F83955CA}"/>
                  </a:ext>
                </a:extLst>
              </p:cNvPr>
              <p:cNvSpPr>
                <a:spLocks noChangeArrowheads="1"/>
              </p:cNvSpPr>
              <p:nvPr/>
            </p:nvSpPr>
            <p:spPr bwMode="auto">
              <a:xfrm>
                <a:off x="4482" y="3936"/>
                <a:ext cx="105" cy="156"/>
              </a:xfrm>
              <a:prstGeom prst="flowChartExtract">
                <a:avLst/>
              </a:prstGeom>
              <a:solidFill>
                <a:srgbClr val="FFFFFF"/>
              </a:solidFill>
              <a:ln w="38100">
                <a:solidFill>
                  <a:srgbClr val="000000"/>
                </a:solidFill>
                <a:miter lim="800000"/>
                <a:headEnd/>
                <a:tailEnd/>
              </a:ln>
            </p:spPr>
            <p:txBody>
              <a:bodyPr anchor="ctr" anchorCtr="1"/>
              <a:lstStyle/>
              <a:p>
                <a:endParaRPr lang="en-CA"/>
              </a:p>
            </p:txBody>
          </p:sp>
          <p:sp>
            <p:nvSpPr>
              <p:cNvPr id="12" name="Freeform 12">
                <a:extLst>
                  <a:ext uri="{FF2B5EF4-FFF2-40B4-BE49-F238E27FC236}">
                    <a16:creationId xmlns:a16="http://schemas.microsoft.com/office/drawing/2014/main" id="{434BEC60-BB7B-5996-38E9-F84567CA953C}"/>
                  </a:ext>
                </a:extLst>
              </p:cNvPr>
              <p:cNvSpPr>
                <a:spLocks/>
              </p:cNvSpPr>
              <p:nvPr/>
            </p:nvSpPr>
            <p:spPr bwMode="auto">
              <a:xfrm>
                <a:off x="4542" y="4092"/>
                <a:ext cx="1050" cy="624"/>
              </a:xfrm>
              <a:custGeom>
                <a:avLst/>
                <a:gdLst>
                  <a:gd name="T0" fmla="*/ 0 w 1050"/>
                  <a:gd name="T1" fmla="*/ 0 h 624"/>
                  <a:gd name="T2" fmla="*/ 0 w 1050"/>
                  <a:gd name="T3" fmla="*/ 312 h 624"/>
                  <a:gd name="T4" fmla="*/ 1050 w 1050"/>
                  <a:gd name="T5" fmla="*/ 312 h 624"/>
                  <a:gd name="T6" fmla="*/ 1050 w 1050"/>
                  <a:gd name="T7" fmla="*/ 624 h 624"/>
                </a:gdLst>
                <a:ahLst/>
                <a:cxnLst>
                  <a:cxn ang="0">
                    <a:pos x="T0" y="T1"/>
                  </a:cxn>
                  <a:cxn ang="0">
                    <a:pos x="T2" y="T3"/>
                  </a:cxn>
                  <a:cxn ang="0">
                    <a:pos x="T4" y="T5"/>
                  </a:cxn>
                  <a:cxn ang="0">
                    <a:pos x="T6" y="T7"/>
                  </a:cxn>
                </a:cxnLst>
                <a:rect l="0" t="0" r="r" b="b"/>
                <a:pathLst>
                  <a:path w="1050" h="624">
                    <a:moveTo>
                      <a:pt x="0" y="0"/>
                    </a:moveTo>
                    <a:lnTo>
                      <a:pt x="0" y="312"/>
                    </a:lnTo>
                    <a:lnTo>
                      <a:pt x="1050" y="312"/>
                    </a:lnTo>
                    <a:lnTo>
                      <a:pt x="1050" y="62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CA"/>
              </a:p>
            </p:txBody>
          </p:sp>
        </p:grpSp>
        <p:sp>
          <p:nvSpPr>
            <p:cNvPr id="10" name="Text Box 13">
              <a:extLst>
                <a:ext uri="{FF2B5EF4-FFF2-40B4-BE49-F238E27FC236}">
                  <a16:creationId xmlns:a16="http://schemas.microsoft.com/office/drawing/2014/main" id="{97872E21-D010-96B4-3A21-F673E6BF1B80}"/>
                </a:ext>
              </a:extLst>
            </p:cNvPr>
            <p:cNvSpPr txBox="1">
              <a:spLocks noChangeArrowheads="1"/>
            </p:cNvSpPr>
            <p:nvPr/>
          </p:nvSpPr>
          <p:spPr bwMode="auto">
            <a:xfrm>
              <a:off x="5052" y="5361"/>
              <a:ext cx="2100" cy="46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nchorCtr="1"/>
            <a:lstStyle/>
            <a:p>
              <a:pPr eaLnBrk="0" hangingPunct="0">
                <a:lnSpc>
                  <a:spcPct val="88000"/>
                </a:lnSpc>
              </a:pPr>
              <a:r>
                <a:rPr kumimoji="0" lang="zh-CN" altLang="en-US" sz="2400">
                  <a:latin typeface="SimSun" panose="02010600030101010101" pitchFamily="2" charset="-122"/>
                  <a:ea typeface="楷体_GB2312" pitchFamily="49" charset="-122"/>
                </a:rPr>
                <a:t>多重继承</a:t>
              </a:r>
              <a:endParaRPr kumimoji="0" lang="zh-CN" altLang="en-US" sz="2400">
                <a:ea typeface="楷体_GB2312" pitchFamily="49" charset="-122"/>
              </a:endParaRPr>
            </a:p>
          </p:txBody>
        </p:sp>
      </p:grpSp>
    </p:spTree>
    <p:extLst>
      <p:ext uri="{BB962C8B-B14F-4D97-AF65-F5344CB8AC3E}">
        <p14:creationId xmlns:p14="http://schemas.microsoft.com/office/powerpoint/2010/main" val="216980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DE8B24-071B-E6FA-44C7-21DFCDA087DA}"/>
              </a:ext>
            </a:extLst>
          </p:cNvPr>
          <p:cNvSpPr>
            <a:spLocks noGrp="1"/>
          </p:cNvSpPr>
          <p:nvPr>
            <p:ph type="body" sz="quarter" idx="10"/>
          </p:nvPr>
        </p:nvSpPr>
        <p:spPr>
          <a:xfrm>
            <a:off x="1587197" y="340254"/>
            <a:ext cx="5858632"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C471B503-06C9-027A-B423-4235CC80CD13}"/>
              </a:ext>
            </a:extLst>
          </p:cNvPr>
          <p:cNvSpPr txBox="1">
            <a:spLocks noChangeArrowheads="1"/>
          </p:cNvSpPr>
          <p:nvPr/>
        </p:nvSpPr>
        <p:spPr>
          <a:xfrm>
            <a:off x="304800" y="1143000"/>
            <a:ext cx="11955624"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sz="3600">
                <a:latin typeface="Times New Roman" panose="02020603050405020304" pitchFamily="18" charset="0"/>
              </a:rPr>
              <a:t>   4.</a:t>
            </a:r>
            <a:r>
              <a:rPr lang="zh-CN" altLang="en-US" sz="3600">
                <a:solidFill>
                  <a:srgbClr val="FF3300"/>
                </a:solidFill>
                <a:latin typeface="Times New Roman" panose="02020603050405020304" pitchFamily="18" charset="0"/>
              </a:rPr>
              <a:t>消息</a:t>
            </a:r>
            <a:r>
              <a:rPr lang="zh-CN" altLang="en-US" sz="3600">
                <a:latin typeface="Times New Roman" panose="02020603050405020304" pitchFamily="18" charset="0"/>
              </a:rPr>
              <a:t>（</a:t>
            </a:r>
            <a:r>
              <a:rPr lang="en-US" altLang="zh-CN" sz="3600">
                <a:latin typeface="Times New Roman" panose="02020603050405020304" pitchFamily="18" charset="0"/>
              </a:rPr>
              <a:t>message</a:t>
            </a:r>
            <a:r>
              <a:rPr lang="zh-CN" altLang="en-US" sz="3600">
                <a:latin typeface="Times New Roman" panose="02020603050405020304" pitchFamily="18" charset="0"/>
              </a:rPr>
              <a:t>）</a:t>
            </a:r>
          </a:p>
          <a:p>
            <a:pPr>
              <a:lnSpc>
                <a:spcPct val="120000"/>
              </a:lnSpc>
              <a:spcAft>
                <a:spcPct val="10000"/>
              </a:spcAft>
              <a:buFontTx/>
              <a:buNone/>
            </a:pPr>
            <a:r>
              <a:rPr lang="zh-CN" altLang="en-US" sz="3600"/>
              <a:t>     </a:t>
            </a:r>
            <a:r>
              <a:rPr lang="zh-CN" altLang="en-US"/>
              <a:t>在面向对象方法中 对消息的定义是：消息就是向对象发出的服务请求，它应该含有下述信息：提供服务的对象标识、服务标识、输入信息和回答信息。</a:t>
            </a:r>
            <a:endParaRPr lang="zh-CN" altLang="en-US" dirty="0"/>
          </a:p>
        </p:txBody>
      </p:sp>
    </p:spTree>
    <p:extLst>
      <p:ext uri="{BB962C8B-B14F-4D97-AF65-F5344CB8AC3E}">
        <p14:creationId xmlns:p14="http://schemas.microsoft.com/office/powerpoint/2010/main" val="310216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3677CE-28C3-36DD-B369-DE2E5814A272}"/>
              </a:ext>
            </a:extLst>
          </p:cNvPr>
          <p:cNvSpPr>
            <a:spLocks noGrp="1"/>
          </p:cNvSpPr>
          <p:nvPr>
            <p:ph type="body" sz="quarter" idx="10"/>
          </p:nvPr>
        </p:nvSpPr>
        <p:spPr>
          <a:xfrm>
            <a:off x="1587196" y="340254"/>
            <a:ext cx="5084191"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C48330B0-8B62-169C-9F2B-CAF7C08EC911}"/>
              </a:ext>
            </a:extLst>
          </p:cNvPr>
          <p:cNvSpPr txBox="1">
            <a:spLocks noChangeArrowheads="1"/>
          </p:cNvSpPr>
          <p:nvPr/>
        </p:nvSpPr>
        <p:spPr>
          <a:xfrm>
            <a:off x="304799" y="1143000"/>
            <a:ext cx="11629053"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sz="3600">
                <a:latin typeface="Times New Roman" panose="02020603050405020304" pitchFamily="18" charset="0"/>
              </a:rPr>
              <a:t>   5.</a:t>
            </a:r>
            <a:r>
              <a:rPr lang="zh-CN" altLang="en-US" sz="3600">
                <a:solidFill>
                  <a:srgbClr val="FF3300"/>
                </a:solidFill>
                <a:latin typeface="Times New Roman" panose="02020603050405020304" pitchFamily="18" charset="0"/>
              </a:rPr>
              <a:t>结构与连接 </a:t>
            </a:r>
            <a:r>
              <a:rPr lang="zh-CN" altLang="en-US" sz="3600">
                <a:latin typeface="Times New Roman" panose="02020603050405020304" pitchFamily="18" charset="0"/>
              </a:rPr>
              <a:t>（</a:t>
            </a:r>
            <a:r>
              <a:rPr lang="en-US" altLang="zh-CN" sz="3600">
                <a:latin typeface="Times New Roman" panose="02020603050405020304" pitchFamily="18" charset="0"/>
              </a:rPr>
              <a:t>message</a:t>
            </a:r>
            <a:r>
              <a:rPr lang="zh-CN" altLang="en-US" sz="3600">
                <a:latin typeface="Times New Roman" panose="02020603050405020304" pitchFamily="18" charset="0"/>
              </a:rPr>
              <a:t>）</a:t>
            </a:r>
          </a:p>
          <a:p>
            <a:pPr>
              <a:buFontTx/>
              <a:buNone/>
            </a:pPr>
            <a:r>
              <a:rPr lang="zh-CN" altLang="en-US">
                <a:latin typeface="SimSun" panose="02010600030101010101" pitchFamily="2" charset="-122"/>
              </a:rPr>
              <a:t>      对象之间存在的关系主要有以下几种：</a:t>
            </a:r>
          </a:p>
          <a:p>
            <a:pPr>
              <a:buFontTx/>
              <a:buNone/>
            </a:pPr>
            <a:r>
              <a:rPr lang="zh-CN" altLang="en-US">
                <a:latin typeface="SimSun" panose="02010600030101010101" pitchFamily="2" charset="-122"/>
              </a:rPr>
              <a:t> （</a:t>
            </a:r>
            <a:r>
              <a:rPr lang="en-US" altLang="zh-CN">
                <a:latin typeface="SimSun" panose="02010600030101010101" pitchFamily="2" charset="-122"/>
              </a:rPr>
              <a:t>1</a:t>
            </a:r>
            <a:r>
              <a:rPr lang="zh-CN" altLang="en-US">
                <a:latin typeface="SimSun" panose="02010600030101010101" pitchFamily="2" charset="-122"/>
              </a:rPr>
              <a:t>）分类关系，用一般</a:t>
            </a:r>
            <a:r>
              <a:rPr lang="en-US" altLang="zh-CN">
                <a:latin typeface="SimSun" panose="02010600030101010101" pitchFamily="2" charset="-122"/>
              </a:rPr>
              <a:t>-</a:t>
            </a:r>
            <a:r>
              <a:rPr lang="zh-CN" altLang="en-US">
                <a:latin typeface="SimSun" panose="02010600030101010101" pitchFamily="2" charset="-122"/>
              </a:rPr>
              <a:t>特殊结构表示。</a:t>
            </a:r>
          </a:p>
          <a:p>
            <a:pPr>
              <a:buFontTx/>
              <a:buNone/>
            </a:pPr>
            <a:r>
              <a:rPr lang="zh-CN" altLang="en-US">
                <a:latin typeface="SimSun" panose="02010600030101010101" pitchFamily="2" charset="-122"/>
              </a:rPr>
              <a:t> （</a:t>
            </a:r>
            <a:r>
              <a:rPr lang="en-US" altLang="zh-CN">
                <a:latin typeface="SimSun" panose="02010600030101010101" pitchFamily="2" charset="-122"/>
              </a:rPr>
              <a:t>2</a:t>
            </a:r>
            <a:r>
              <a:rPr lang="zh-CN" altLang="en-US">
                <a:latin typeface="SimSun" panose="02010600030101010101" pitchFamily="2" charset="-122"/>
              </a:rPr>
              <a:t>）组成关系，用整体</a:t>
            </a:r>
            <a:r>
              <a:rPr lang="en-US" altLang="zh-CN">
                <a:latin typeface="SimSun" panose="02010600030101010101" pitchFamily="2" charset="-122"/>
              </a:rPr>
              <a:t>-</a:t>
            </a:r>
            <a:r>
              <a:rPr lang="zh-CN" altLang="en-US">
                <a:latin typeface="SimSun" panose="02010600030101010101" pitchFamily="2" charset="-122"/>
              </a:rPr>
              <a:t>部分结构表示。</a:t>
            </a:r>
          </a:p>
          <a:p>
            <a:pPr>
              <a:buFontTx/>
              <a:buNone/>
            </a:pPr>
            <a:r>
              <a:rPr lang="zh-CN" altLang="en-US">
                <a:latin typeface="SimSun" panose="02010600030101010101" pitchFamily="2" charset="-122"/>
              </a:rPr>
              <a:t> （</a:t>
            </a:r>
            <a:r>
              <a:rPr lang="en-US" altLang="zh-CN">
                <a:latin typeface="SimSun" panose="02010600030101010101" pitchFamily="2" charset="-122"/>
              </a:rPr>
              <a:t>3</a:t>
            </a:r>
            <a:r>
              <a:rPr lang="zh-CN" altLang="en-US">
                <a:latin typeface="SimSun" panose="02010600030101010101" pitchFamily="2" charset="-122"/>
              </a:rPr>
              <a:t>）对象之间的静态联系，用实例连接表示。</a:t>
            </a:r>
          </a:p>
          <a:p>
            <a:pPr>
              <a:buFontTx/>
              <a:buNone/>
            </a:pPr>
            <a:r>
              <a:rPr lang="zh-CN" altLang="en-US">
                <a:latin typeface="SimSun" panose="02010600030101010101" pitchFamily="2" charset="-122"/>
              </a:rPr>
              <a:t> （</a:t>
            </a:r>
            <a:r>
              <a:rPr lang="en-US" altLang="zh-CN">
                <a:latin typeface="SimSun" panose="02010600030101010101" pitchFamily="2" charset="-122"/>
              </a:rPr>
              <a:t>4</a:t>
            </a:r>
            <a:r>
              <a:rPr lang="zh-CN" altLang="en-US">
                <a:latin typeface="SimSun" panose="02010600030101010101" pitchFamily="2" charset="-122"/>
              </a:rPr>
              <a:t>）对象之间的动态联系，用消息连接表示。</a:t>
            </a:r>
            <a:endParaRPr lang="zh-CN" altLang="en-US" dirty="0">
              <a:latin typeface="SimSun" panose="02010600030101010101" pitchFamily="2" charset="-122"/>
            </a:endParaRPr>
          </a:p>
        </p:txBody>
      </p:sp>
    </p:spTree>
    <p:extLst>
      <p:ext uri="{BB962C8B-B14F-4D97-AF65-F5344CB8AC3E}">
        <p14:creationId xmlns:p14="http://schemas.microsoft.com/office/powerpoint/2010/main" val="292270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758601-22B6-5090-176F-7574F874FDE9}"/>
              </a:ext>
            </a:extLst>
          </p:cNvPr>
          <p:cNvSpPr>
            <a:spLocks noGrp="1"/>
          </p:cNvSpPr>
          <p:nvPr>
            <p:ph type="body" sz="quarter" idx="10"/>
          </p:nvPr>
        </p:nvSpPr>
        <p:spPr>
          <a:xfrm>
            <a:off x="1587196" y="340254"/>
            <a:ext cx="5392101"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830980AC-3ECB-8309-BAA5-608DE1EBAD2C}"/>
              </a:ext>
            </a:extLst>
          </p:cNvPr>
          <p:cNvSpPr txBox="1">
            <a:spLocks noChangeArrowheads="1"/>
          </p:cNvSpPr>
          <p:nvPr/>
        </p:nvSpPr>
        <p:spPr>
          <a:xfrm>
            <a:off x="304800" y="1143000"/>
            <a:ext cx="11638384"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sz="3600">
                <a:latin typeface="Times New Roman" panose="02020603050405020304" pitchFamily="18" charset="0"/>
              </a:rPr>
              <a:t>   5.</a:t>
            </a:r>
            <a:r>
              <a:rPr lang="zh-CN" altLang="en-US" sz="3600">
                <a:solidFill>
                  <a:srgbClr val="FF3300"/>
                </a:solidFill>
                <a:latin typeface="Times New Roman" panose="02020603050405020304" pitchFamily="18" charset="0"/>
              </a:rPr>
              <a:t>结构与连接：</a:t>
            </a:r>
            <a:r>
              <a:rPr lang="zh-CN" altLang="en-US">
                <a:solidFill>
                  <a:srgbClr val="3D00EA"/>
                </a:solidFill>
                <a:latin typeface="SimSun" panose="02010600030101010101" pitchFamily="2" charset="-122"/>
              </a:rPr>
              <a:t>一般</a:t>
            </a:r>
            <a:r>
              <a:rPr lang="en-US" altLang="zh-CN">
                <a:solidFill>
                  <a:srgbClr val="3D00EA"/>
                </a:solidFill>
                <a:latin typeface="SimSun" panose="02010600030101010101" pitchFamily="2" charset="-122"/>
              </a:rPr>
              <a:t>-</a:t>
            </a:r>
            <a:r>
              <a:rPr lang="zh-CN" altLang="en-US">
                <a:solidFill>
                  <a:srgbClr val="3D00EA"/>
                </a:solidFill>
                <a:latin typeface="SimSun" panose="02010600030101010101" pitchFamily="2" charset="-122"/>
              </a:rPr>
              <a:t>特殊结构</a:t>
            </a:r>
            <a:endParaRPr lang="zh-CN" altLang="en-US" sz="3600">
              <a:solidFill>
                <a:srgbClr val="3D00EA"/>
              </a:solidFill>
              <a:latin typeface="Times New Roman" panose="02020603050405020304" pitchFamily="18" charset="0"/>
            </a:endParaRPr>
          </a:p>
          <a:p>
            <a:pPr>
              <a:buFontTx/>
              <a:buNone/>
            </a:pPr>
            <a:r>
              <a:rPr lang="zh-CN" altLang="en-US">
                <a:latin typeface="SimSun" panose="02010600030101010101" pitchFamily="2" charset="-122"/>
              </a:rPr>
              <a:t>      一般</a:t>
            </a:r>
            <a:r>
              <a:rPr lang="en-US" altLang="zh-CN">
                <a:latin typeface="SimSun" panose="02010600030101010101" pitchFamily="2" charset="-122"/>
              </a:rPr>
              <a:t>-</a:t>
            </a:r>
            <a:r>
              <a:rPr lang="zh-CN" altLang="en-US">
                <a:latin typeface="SimSun" panose="02010600030101010101" pitchFamily="2" charset="-122"/>
              </a:rPr>
              <a:t>特殊结构是由一组具有一般</a:t>
            </a:r>
            <a:r>
              <a:rPr lang="en-US" altLang="zh-CN">
                <a:latin typeface="SimSun" panose="02010600030101010101" pitchFamily="2" charset="-122"/>
              </a:rPr>
              <a:t>-</a:t>
            </a:r>
            <a:r>
              <a:rPr lang="zh-CN" altLang="en-US">
                <a:latin typeface="SimSun" panose="02010600030101010101" pitchFamily="2" charset="-122"/>
              </a:rPr>
              <a:t>特殊关系（继承关系）的类所组成的结构。它</a:t>
            </a:r>
            <a:r>
              <a:rPr lang="zh-CN" altLang="en-US"/>
              <a:t>是一个以类为结点，以继承关系为边的连通有向图。</a:t>
            </a:r>
          </a:p>
          <a:p>
            <a:pPr>
              <a:buFontTx/>
              <a:buNone/>
            </a:pPr>
            <a:r>
              <a:rPr lang="zh-CN" altLang="en-US">
                <a:latin typeface="SimSun" panose="02010600030101010101" pitchFamily="2" charset="-122"/>
              </a:rPr>
              <a:t>     如下图所示（</a:t>
            </a:r>
            <a:r>
              <a:rPr lang="en-US" altLang="zh-CN">
                <a:latin typeface="SimSun" panose="02010600030101010101" pitchFamily="2" charset="-122"/>
              </a:rPr>
              <a:t>a)</a:t>
            </a:r>
            <a:r>
              <a:rPr lang="zh-CN" altLang="en-US">
                <a:latin typeface="SimSun" panose="02010600030101010101" pitchFamily="2" charset="-122"/>
              </a:rPr>
              <a:t>是一般</a:t>
            </a:r>
            <a:r>
              <a:rPr lang="en-US" altLang="zh-CN">
                <a:latin typeface="SimSun" panose="02010600030101010101" pitchFamily="2" charset="-122"/>
              </a:rPr>
              <a:t>-</a:t>
            </a:r>
            <a:r>
              <a:rPr lang="zh-CN" altLang="en-US">
                <a:latin typeface="SimSun" panose="02010600030101010101" pitchFamily="2" charset="-122"/>
              </a:rPr>
              <a:t>特殊结构连接符，从圆弧引出的连线连接到一般类，从直线分出的连线连接到每个特殊类。图（</a:t>
            </a:r>
            <a:r>
              <a:rPr lang="en-US" altLang="zh-CN">
                <a:latin typeface="SimSun" panose="02010600030101010101" pitchFamily="2" charset="-122"/>
              </a:rPr>
              <a:t>b</a:t>
            </a:r>
            <a:r>
              <a:rPr lang="zh-CN" altLang="en-US">
                <a:latin typeface="SimSun" panose="02010600030101010101" pitchFamily="2" charset="-122"/>
              </a:rPr>
              <a:t>）是一个完整的一般</a:t>
            </a:r>
            <a:r>
              <a:rPr lang="en-US" altLang="zh-CN">
                <a:latin typeface="SimSun" panose="02010600030101010101" pitchFamily="2" charset="-122"/>
              </a:rPr>
              <a:t>-</a:t>
            </a:r>
            <a:r>
              <a:rPr lang="zh-CN" altLang="en-US">
                <a:latin typeface="SimSun" panose="02010600030101010101" pitchFamily="2" charset="-122"/>
              </a:rPr>
              <a:t>特殊结构，它包括结构中的每个类。</a:t>
            </a:r>
            <a:r>
              <a:rPr lang="zh-CN" altLang="en-US"/>
              <a:t> </a:t>
            </a:r>
            <a:endParaRPr lang="zh-CN" altLang="en-US" dirty="0"/>
          </a:p>
        </p:txBody>
      </p:sp>
    </p:spTree>
    <p:extLst>
      <p:ext uri="{BB962C8B-B14F-4D97-AF65-F5344CB8AC3E}">
        <p14:creationId xmlns:p14="http://schemas.microsoft.com/office/powerpoint/2010/main" val="179589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B2140B-2FA1-6849-6AB1-06140C8E333D}"/>
              </a:ext>
            </a:extLst>
          </p:cNvPr>
          <p:cNvSpPr>
            <a:spLocks noGrp="1"/>
          </p:cNvSpPr>
          <p:nvPr>
            <p:ph type="body" sz="quarter" idx="10"/>
          </p:nvPr>
        </p:nvSpPr>
        <p:spPr>
          <a:xfrm>
            <a:off x="1587196" y="340254"/>
            <a:ext cx="5242811" cy="530225"/>
          </a:xfrm>
        </p:spPr>
        <p:txBody>
          <a:bodyPr/>
          <a:lstStyle/>
          <a:p>
            <a:r>
              <a:rPr lang="en-CA" dirty="0"/>
              <a:t>7.3 </a:t>
            </a:r>
            <a:r>
              <a:rPr lang="zh-CN" altLang="en-US" dirty="0"/>
              <a:t>面向对象的基本概念</a:t>
            </a:r>
            <a:endParaRPr lang="en-CA" dirty="0"/>
          </a:p>
          <a:p>
            <a:endParaRPr lang="en-CA" dirty="0"/>
          </a:p>
        </p:txBody>
      </p:sp>
      <p:pic>
        <p:nvPicPr>
          <p:cNvPr id="3" name="Picture 3">
            <a:extLst>
              <a:ext uri="{FF2B5EF4-FFF2-40B4-BE49-F238E27FC236}">
                <a16:creationId xmlns:a16="http://schemas.microsoft.com/office/drawing/2014/main" id="{29175034-4FF2-5081-097E-8A994C0DA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91" r="650"/>
          <a:stretch>
            <a:fillRect/>
          </a:stretch>
        </p:blipFill>
        <p:spPr>
          <a:xfrm>
            <a:off x="2958970" y="1324397"/>
            <a:ext cx="6688138" cy="4376737"/>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618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B9D60-8DB3-67CF-2232-95B0FFAA849F}"/>
              </a:ext>
            </a:extLst>
          </p:cNvPr>
          <p:cNvSpPr>
            <a:spLocks noGrp="1"/>
          </p:cNvSpPr>
          <p:nvPr>
            <p:ph type="body" sz="quarter" idx="10"/>
          </p:nvPr>
        </p:nvSpPr>
        <p:spPr>
          <a:xfrm>
            <a:off x="1587197" y="340254"/>
            <a:ext cx="5345448"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A8BE3D26-54B2-5B8A-851A-8A79331E9439}"/>
              </a:ext>
            </a:extLst>
          </p:cNvPr>
          <p:cNvSpPr txBox="1">
            <a:spLocks noChangeArrowheads="1"/>
          </p:cNvSpPr>
          <p:nvPr/>
        </p:nvSpPr>
        <p:spPr>
          <a:xfrm>
            <a:off x="304800" y="1143000"/>
            <a:ext cx="11703698"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dirty="0">
                <a:latin typeface="Times New Roman" panose="02020603050405020304" pitchFamily="18" charset="0"/>
              </a:rPr>
              <a:t>   5.</a:t>
            </a:r>
            <a:r>
              <a:rPr lang="zh-CN" altLang="en-US" dirty="0">
                <a:solidFill>
                  <a:srgbClr val="FF3300"/>
                </a:solidFill>
                <a:latin typeface="Times New Roman" panose="02020603050405020304" pitchFamily="18" charset="0"/>
              </a:rPr>
              <a:t>结构与连接：</a:t>
            </a:r>
            <a:r>
              <a:rPr lang="zh-CN" altLang="en-US" dirty="0">
                <a:solidFill>
                  <a:srgbClr val="3D00EA"/>
                </a:solidFill>
                <a:latin typeface="SimSun" panose="02010600030101010101" pitchFamily="2" charset="-122"/>
              </a:rPr>
              <a:t>整体</a:t>
            </a:r>
            <a:r>
              <a:rPr lang="en-US" altLang="zh-CN" dirty="0">
                <a:solidFill>
                  <a:srgbClr val="3D00EA"/>
                </a:solidFill>
                <a:latin typeface="SimSun" panose="02010600030101010101" pitchFamily="2" charset="-122"/>
              </a:rPr>
              <a:t>-</a:t>
            </a:r>
            <a:r>
              <a:rPr lang="zh-CN" altLang="en-US" dirty="0">
                <a:solidFill>
                  <a:srgbClr val="3D00EA"/>
                </a:solidFill>
                <a:latin typeface="SimSun" panose="02010600030101010101" pitchFamily="2" charset="-122"/>
              </a:rPr>
              <a:t>部分结构</a:t>
            </a:r>
            <a:endParaRPr lang="en-CA" altLang="zh-CN" dirty="0">
              <a:solidFill>
                <a:srgbClr val="3D00EA"/>
              </a:solidFill>
              <a:latin typeface="SimSun" panose="02010600030101010101" pitchFamily="2" charset="-122"/>
            </a:endParaRPr>
          </a:p>
          <a:p>
            <a:pPr>
              <a:lnSpc>
                <a:spcPct val="120000"/>
              </a:lnSpc>
              <a:spcAft>
                <a:spcPct val="10000"/>
              </a:spcAft>
              <a:buFontTx/>
              <a:buNone/>
            </a:pPr>
            <a:endParaRPr lang="zh-CN" altLang="en-US" dirty="0">
              <a:solidFill>
                <a:srgbClr val="3D00EA"/>
              </a:solidFill>
              <a:latin typeface="Times New Roman" panose="02020603050405020304" pitchFamily="18" charset="0"/>
            </a:endParaRPr>
          </a:p>
          <a:p>
            <a:pPr>
              <a:buFontTx/>
              <a:buNone/>
            </a:pPr>
            <a:r>
              <a:rPr lang="zh-CN" altLang="en-US" dirty="0"/>
              <a:t>        整体</a:t>
            </a:r>
            <a:r>
              <a:rPr lang="en-US" altLang="zh-CN" dirty="0">
                <a:latin typeface="Arial" panose="020B0604020202020204" pitchFamily="34" charset="0"/>
              </a:rPr>
              <a:t>—</a:t>
            </a:r>
            <a:r>
              <a:rPr lang="zh-CN" altLang="en-US" dirty="0"/>
              <a:t>部分结构又称为组装结构，它描述对象之间的组成关系，即：一个（或一些）对象是另一个对象的组成部分。整体</a:t>
            </a:r>
            <a:r>
              <a:rPr lang="en-US" altLang="zh-CN" dirty="0"/>
              <a:t>-</a:t>
            </a:r>
            <a:r>
              <a:rPr lang="zh-CN" altLang="en-US" dirty="0"/>
              <a:t>部分结构有两种实现方式：紧密的组成方式和松散的组成方式。</a:t>
            </a:r>
          </a:p>
          <a:p>
            <a:pPr>
              <a:buFontTx/>
              <a:buNone/>
            </a:pPr>
            <a:r>
              <a:rPr lang="zh-CN" altLang="en-US" dirty="0"/>
              <a:t>       组装结构</a:t>
            </a:r>
            <a:r>
              <a:rPr lang="zh-CN" altLang="en-US" dirty="0">
                <a:latin typeface="SimSun" panose="02010600030101010101" pitchFamily="2" charset="-122"/>
              </a:rPr>
              <a:t>具有的最重要的性质是传递性。也就是说，如果</a:t>
            </a:r>
            <a:r>
              <a:rPr lang="en-US" altLang="zh-CN" dirty="0">
                <a:latin typeface="SimSun" panose="02010600030101010101" pitchFamily="2" charset="-122"/>
              </a:rPr>
              <a:t>A</a:t>
            </a:r>
            <a:r>
              <a:rPr lang="zh-CN" altLang="en-US" dirty="0">
                <a:latin typeface="SimSun" panose="02010600030101010101" pitchFamily="2" charset="-122"/>
              </a:rPr>
              <a:t>是</a:t>
            </a:r>
            <a:r>
              <a:rPr lang="en-US" altLang="zh-CN" dirty="0">
                <a:latin typeface="SimSun" panose="02010600030101010101" pitchFamily="2" charset="-122"/>
              </a:rPr>
              <a:t>B</a:t>
            </a:r>
            <a:r>
              <a:rPr lang="zh-CN" altLang="en-US" dirty="0">
                <a:latin typeface="SimSun" panose="02010600030101010101" pitchFamily="2" charset="-122"/>
              </a:rPr>
              <a:t>的一部分，</a:t>
            </a:r>
            <a:r>
              <a:rPr lang="en-US" altLang="zh-CN" dirty="0">
                <a:latin typeface="SimSun" panose="02010600030101010101" pitchFamily="2" charset="-122"/>
              </a:rPr>
              <a:t>B</a:t>
            </a:r>
            <a:r>
              <a:rPr lang="zh-CN" altLang="en-US" dirty="0">
                <a:latin typeface="SimSun" panose="02010600030101010101" pitchFamily="2" charset="-122"/>
              </a:rPr>
              <a:t>是</a:t>
            </a:r>
            <a:r>
              <a:rPr lang="en-US" altLang="zh-CN" dirty="0">
                <a:latin typeface="SimSun" panose="02010600030101010101" pitchFamily="2" charset="-122"/>
              </a:rPr>
              <a:t>C</a:t>
            </a:r>
            <a:r>
              <a:rPr lang="zh-CN" altLang="en-US" dirty="0">
                <a:latin typeface="SimSun" panose="02010600030101010101" pitchFamily="2" charset="-122"/>
              </a:rPr>
              <a:t>的一部分，则</a:t>
            </a:r>
            <a:r>
              <a:rPr lang="en-US" altLang="zh-CN" dirty="0">
                <a:latin typeface="SimSun" panose="02010600030101010101" pitchFamily="2" charset="-122"/>
              </a:rPr>
              <a:t>A</a:t>
            </a:r>
            <a:r>
              <a:rPr lang="zh-CN" altLang="en-US" dirty="0">
                <a:latin typeface="SimSun" panose="02010600030101010101" pitchFamily="2" charset="-122"/>
              </a:rPr>
              <a:t>也是</a:t>
            </a:r>
            <a:r>
              <a:rPr lang="en-US" altLang="zh-CN" dirty="0">
                <a:latin typeface="SimSun" panose="02010600030101010101" pitchFamily="2" charset="-122"/>
              </a:rPr>
              <a:t>C</a:t>
            </a:r>
            <a:r>
              <a:rPr lang="zh-CN" altLang="en-US" dirty="0">
                <a:latin typeface="SimSun" panose="02010600030101010101" pitchFamily="2" charset="-122"/>
              </a:rPr>
              <a:t>的一部分。下图是表示</a:t>
            </a:r>
            <a:r>
              <a:rPr lang="zh-CN" altLang="en-US" dirty="0"/>
              <a:t>组装结构</a:t>
            </a:r>
            <a:r>
              <a:rPr lang="zh-CN" altLang="en-US" dirty="0">
                <a:latin typeface="SimSun" panose="02010600030101010101" pitchFamily="2" charset="-122"/>
              </a:rPr>
              <a:t>的图形符号。</a:t>
            </a:r>
            <a:endParaRPr lang="zh-CN" altLang="en-US" dirty="0"/>
          </a:p>
          <a:p>
            <a:pPr>
              <a:buFontTx/>
              <a:buNone/>
            </a:pPr>
            <a:r>
              <a:rPr lang="zh-CN" altLang="en-US" dirty="0">
                <a:latin typeface="SimSun" panose="02010600030101010101" pitchFamily="2" charset="-122"/>
              </a:rPr>
              <a:t>     </a:t>
            </a:r>
            <a:r>
              <a:rPr lang="zh-CN" altLang="en-US" dirty="0"/>
              <a:t> </a:t>
            </a:r>
          </a:p>
        </p:txBody>
      </p:sp>
    </p:spTree>
    <p:extLst>
      <p:ext uri="{BB962C8B-B14F-4D97-AF65-F5344CB8AC3E}">
        <p14:creationId xmlns:p14="http://schemas.microsoft.com/office/powerpoint/2010/main" val="1951558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158A9-1612-F457-55F0-6B4FD30B97F2}"/>
              </a:ext>
            </a:extLst>
          </p:cNvPr>
          <p:cNvSpPr>
            <a:spLocks noGrp="1"/>
          </p:cNvSpPr>
          <p:nvPr>
            <p:ph type="body" sz="quarter" idx="10"/>
          </p:nvPr>
        </p:nvSpPr>
        <p:spPr>
          <a:xfrm>
            <a:off x="1587197" y="340254"/>
            <a:ext cx="5289464" cy="530225"/>
          </a:xfrm>
        </p:spPr>
        <p:txBody>
          <a:bodyPr/>
          <a:lstStyle/>
          <a:p>
            <a:r>
              <a:rPr lang="en-CA" dirty="0"/>
              <a:t>7.3 </a:t>
            </a:r>
            <a:r>
              <a:rPr lang="zh-CN" altLang="en-US" dirty="0"/>
              <a:t>面向对象的基本概念</a:t>
            </a:r>
            <a:endParaRPr lang="en-CA" dirty="0"/>
          </a:p>
          <a:p>
            <a:endParaRPr lang="en-CA" dirty="0"/>
          </a:p>
        </p:txBody>
      </p:sp>
      <p:pic>
        <p:nvPicPr>
          <p:cNvPr id="3" name="Picture 3">
            <a:extLst>
              <a:ext uri="{FF2B5EF4-FFF2-40B4-BE49-F238E27FC236}">
                <a16:creationId xmlns:a16="http://schemas.microsoft.com/office/drawing/2014/main" id="{4B084823-5EE1-17BD-8BB7-D2525DD34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90975" y="1268412"/>
            <a:ext cx="4210050" cy="432117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0433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891D45-0598-0615-790D-6029F4D747E8}"/>
              </a:ext>
            </a:extLst>
          </p:cNvPr>
          <p:cNvSpPr>
            <a:spLocks noGrp="1"/>
          </p:cNvSpPr>
          <p:nvPr>
            <p:ph type="body" sz="quarter" idx="10"/>
          </p:nvPr>
        </p:nvSpPr>
        <p:spPr>
          <a:xfrm>
            <a:off x="1587196" y="340254"/>
            <a:ext cx="5485407"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17536EA3-7190-DBA2-5959-4543BA9DDFC6}"/>
              </a:ext>
            </a:extLst>
          </p:cNvPr>
          <p:cNvSpPr txBox="1">
            <a:spLocks noChangeArrowheads="1"/>
          </p:cNvSpPr>
          <p:nvPr/>
        </p:nvSpPr>
        <p:spPr>
          <a:xfrm>
            <a:off x="304800" y="1143000"/>
            <a:ext cx="11638384"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sz="3600" dirty="0">
                <a:latin typeface="Times New Roman" panose="02020603050405020304" pitchFamily="18" charset="0"/>
              </a:rPr>
              <a:t>   5.</a:t>
            </a:r>
            <a:r>
              <a:rPr lang="zh-CN" altLang="en-US" sz="3600" dirty="0">
                <a:solidFill>
                  <a:srgbClr val="FF3300"/>
                </a:solidFill>
                <a:latin typeface="Times New Roman" panose="02020603050405020304" pitchFamily="18" charset="0"/>
              </a:rPr>
              <a:t>结构与连接：</a:t>
            </a:r>
            <a:r>
              <a:rPr lang="zh-CN" altLang="en-US" sz="3600" dirty="0">
                <a:solidFill>
                  <a:srgbClr val="3D00EA"/>
                </a:solidFill>
                <a:latin typeface="Times New Roman" panose="02020603050405020304" pitchFamily="18" charset="0"/>
              </a:rPr>
              <a:t>实例连接</a:t>
            </a:r>
            <a:endParaRPr lang="en-CA" altLang="zh-CN" sz="3600" dirty="0">
              <a:solidFill>
                <a:srgbClr val="3D00EA"/>
              </a:solidFill>
              <a:latin typeface="Times New Roman" panose="02020603050405020304" pitchFamily="18" charset="0"/>
            </a:endParaRPr>
          </a:p>
          <a:p>
            <a:pPr>
              <a:lnSpc>
                <a:spcPct val="120000"/>
              </a:lnSpc>
              <a:spcAft>
                <a:spcPct val="10000"/>
              </a:spcAft>
              <a:buFontTx/>
              <a:buNone/>
            </a:pPr>
            <a:endParaRPr lang="zh-CN" altLang="en-US" sz="3600" dirty="0">
              <a:solidFill>
                <a:srgbClr val="3D00EA"/>
              </a:solidFill>
              <a:latin typeface="Times New Roman" panose="02020603050405020304" pitchFamily="18" charset="0"/>
            </a:endParaRPr>
          </a:p>
          <a:p>
            <a:pPr>
              <a:buFontTx/>
              <a:buNone/>
            </a:pPr>
            <a:r>
              <a:rPr lang="zh-CN" altLang="en-US" dirty="0"/>
              <a:t>    实例连接反映对象与对象之间的静态联系。</a:t>
            </a:r>
          </a:p>
          <a:p>
            <a:pPr>
              <a:buFontTx/>
              <a:buNone/>
            </a:pPr>
            <a:r>
              <a:rPr lang="zh-CN" altLang="en-US" dirty="0">
                <a:latin typeface="SimSun" panose="02010600030101010101" pitchFamily="2" charset="-122"/>
              </a:rPr>
              <a:t>    两类对象之间不带属性的实例连接，其表示法如下图（</a:t>
            </a:r>
            <a:r>
              <a:rPr lang="en-US" altLang="zh-CN" dirty="0">
                <a:latin typeface="SimSun" panose="02010600030101010101" pitchFamily="2" charset="-122"/>
              </a:rPr>
              <a:t>a</a:t>
            </a:r>
            <a:r>
              <a:rPr lang="zh-CN" altLang="en-US" dirty="0">
                <a:latin typeface="SimSun" panose="02010600030101010101" pitchFamily="2" charset="-122"/>
              </a:rPr>
              <a:t>）所示。图（</a:t>
            </a:r>
            <a:r>
              <a:rPr lang="en-US" altLang="zh-CN" dirty="0">
                <a:latin typeface="SimSun" panose="02010600030101010101" pitchFamily="2" charset="-122"/>
              </a:rPr>
              <a:t>b</a:t>
            </a:r>
            <a:r>
              <a:rPr lang="zh-CN" altLang="en-US" dirty="0">
                <a:latin typeface="SimSun" panose="02010600030101010101" pitchFamily="2" charset="-122"/>
              </a:rPr>
              <a:t>）概括了因两端的多重性不同而形成的三种情况：一对一的连接、一对多的连接和多对多的连接。</a:t>
            </a:r>
            <a:r>
              <a:rPr lang="zh-CN" altLang="en-US" dirty="0"/>
              <a:t> </a:t>
            </a:r>
          </a:p>
          <a:p>
            <a:pPr>
              <a:buFontTx/>
              <a:buNone/>
            </a:pPr>
            <a:r>
              <a:rPr lang="zh-CN" altLang="en-US" dirty="0">
                <a:latin typeface="SimSun" panose="02010600030101010101" pitchFamily="2" charset="-122"/>
              </a:rPr>
              <a:t>     </a:t>
            </a:r>
            <a:r>
              <a:rPr lang="zh-CN" altLang="en-US" dirty="0"/>
              <a:t> </a:t>
            </a:r>
          </a:p>
        </p:txBody>
      </p:sp>
    </p:spTree>
    <p:extLst>
      <p:ext uri="{BB962C8B-B14F-4D97-AF65-F5344CB8AC3E}">
        <p14:creationId xmlns:p14="http://schemas.microsoft.com/office/powerpoint/2010/main" val="220232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CDE2BE-5857-48EB-A602-F9B00BD83908}"/>
              </a:ext>
            </a:extLst>
          </p:cNvPr>
          <p:cNvSpPr>
            <a:spLocks noGrp="1"/>
          </p:cNvSpPr>
          <p:nvPr>
            <p:ph type="body" sz="quarter" idx="10"/>
          </p:nvPr>
        </p:nvSpPr>
        <p:spPr>
          <a:xfrm>
            <a:off x="1587196" y="340254"/>
            <a:ext cx="5644027" cy="530225"/>
          </a:xfrm>
        </p:spPr>
        <p:txBody>
          <a:bodyPr/>
          <a:lstStyle/>
          <a:p>
            <a:r>
              <a:rPr lang="zh-CN" altLang="en-US" dirty="0"/>
              <a:t>第七章   面向对象介绍</a:t>
            </a:r>
          </a:p>
          <a:p>
            <a:endParaRPr lang="en-CA" dirty="0"/>
          </a:p>
        </p:txBody>
      </p:sp>
      <p:sp>
        <p:nvSpPr>
          <p:cNvPr id="3" name="Rectangle 2">
            <a:extLst>
              <a:ext uri="{FF2B5EF4-FFF2-40B4-BE49-F238E27FC236}">
                <a16:creationId xmlns:a16="http://schemas.microsoft.com/office/drawing/2014/main" id="{50A3CDE0-CF33-B6D8-A929-05B2DC474301}"/>
              </a:ext>
            </a:extLst>
          </p:cNvPr>
          <p:cNvSpPr txBox="1">
            <a:spLocks noChangeArrowheads="1"/>
          </p:cNvSpPr>
          <p:nvPr/>
        </p:nvSpPr>
        <p:spPr>
          <a:xfrm>
            <a:off x="812929" y="2046548"/>
            <a:ext cx="7065963" cy="15303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lang="zh-CN" altLang="en-US" sz="2800">
                <a:solidFill>
                  <a:schemeClr val="tx2"/>
                </a:solidFill>
              </a:rPr>
              <a:t>教学重点</a:t>
            </a:r>
            <a:br>
              <a:rPr lang="zh-CN" altLang="en-US" sz="2800">
                <a:solidFill>
                  <a:schemeClr val="tx2"/>
                </a:solidFill>
              </a:rPr>
            </a:br>
            <a:r>
              <a:rPr lang="zh-CN" altLang="en-US" sz="2400">
                <a:solidFill>
                  <a:srgbClr val="000066"/>
                </a:solidFill>
                <a:latin typeface="Times New Roman" panose="02020603050405020304" pitchFamily="18" charset="0"/>
              </a:rPr>
              <a:t>⒈面向对象的基本概念</a:t>
            </a:r>
            <a:r>
              <a:rPr lang="en-US" altLang="zh-CN" sz="2400">
                <a:solidFill>
                  <a:srgbClr val="000066"/>
                </a:solidFill>
                <a:latin typeface="Times New Roman" panose="02020603050405020304" pitchFamily="18" charset="0"/>
              </a:rPr>
              <a:t>; </a:t>
            </a:r>
            <a:br>
              <a:rPr lang="en-US" altLang="zh-CN" sz="2400">
                <a:solidFill>
                  <a:srgbClr val="000066"/>
                </a:solidFill>
                <a:latin typeface="Times New Roman" panose="02020603050405020304" pitchFamily="18" charset="0"/>
              </a:rPr>
            </a:br>
            <a:r>
              <a:rPr lang="en-US" altLang="zh-CN" sz="2400">
                <a:solidFill>
                  <a:srgbClr val="000066"/>
                </a:solidFill>
                <a:latin typeface="Times New Roman" panose="02020603050405020304" pitchFamily="18" charset="0"/>
              </a:rPr>
              <a:t>⒉</a:t>
            </a:r>
            <a:r>
              <a:rPr lang="zh-CN" altLang="en-US" sz="2400">
                <a:solidFill>
                  <a:srgbClr val="000066"/>
                </a:solidFill>
                <a:latin typeface="Times New Roman" panose="02020603050405020304" pitchFamily="18" charset="0"/>
              </a:rPr>
              <a:t>面向对象的主要特征。</a:t>
            </a:r>
            <a:endParaRPr lang="zh-CN" altLang="en-US" sz="2400" dirty="0">
              <a:solidFill>
                <a:srgbClr val="000066"/>
              </a:solidFill>
              <a:latin typeface="Times New Roman" panose="02020603050405020304" pitchFamily="18" charset="0"/>
            </a:endParaRPr>
          </a:p>
        </p:txBody>
      </p:sp>
      <p:sp>
        <p:nvSpPr>
          <p:cNvPr id="4" name="Rectangle 3">
            <a:extLst>
              <a:ext uri="{FF2B5EF4-FFF2-40B4-BE49-F238E27FC236}">
                <a16:creationId xmlns:a16="http://schemas.microsoft.com/office/drawing/2014/main" id="{617DA45D-B2A2-C4DB-B096-717F28A46EDB}"/>
              </a:ext>
            </a:extLst>
          </p:cNvPr>
          <p:cNvSpPr>
            <a:spLocks noChangeArrowheads="1"/>
          </p:cNvSpPr>
          <p:nvPr/>
        </p:nvSpPr>
        <p:spPr bwMode="auto">
          <a:xfrm>
            <a:off x="768479" y="3800735"/>
            <a:ext cx="72009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1pPr>
            <a:lvl2pPr>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2pPr>
            <a:lvl3pPr>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3pPr>
            <a:lvl4pPr>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4pPr>
            <a:lvl5pPr>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5pPr>
            <a:lvl6pPr marL="457200" algn="ctr" fontAlgn="base">
              <a:spcBef>
                <a:spcPct val="0"/>
              </a:spcBef>
              <a:spcAft>
                <a:spcPct val="0"/>
              </a:spcAft>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6pPr>
            <a:lvl7pPr marL="914400" algn="ctr" fontAlgn="base">
              <a:spcBef>
                <a:spcPct val="0"/>
              </a:spcBef>
              <a:spcAft>
                <a:spcPct val="0"/>
              </a:spcAft>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7pPr>
            <a:lvl8pPr marL="1371600" algn="ctr" fontAlgn="base">
              <a:spcBef>
                <a:spcPct val="0"/>
              </a:spcBef>
              <a:spcAft>
                <a:spcPct val="0"/>
              </a:spcAft>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8pPr>
            <a:lvl9pPr marL="1828800" algn="ctr" fontAlgn="base">
              <a:spcBef>
                <a:spcPct val="0"/>
              </a:spcBef>
              <a:spcAft>
                <a:spcPct val="0"/>
              </a:spcAft>
              <a:defRPr sz="40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9pPr>
          </a:lstStyle>
          <a:p>
            <a:pPr algn="l">
              <a:lnSpc>
                <a:spcPct val="120000"/>
              </a:lnSpc>
            </a:pPr>
            <a:r>
              <a:rPr kumimoji="0" lang="zh-CN" altLang="en-US" sz="2800">
                <a:solidFill>
                  <a:schemeClr val="tx2"/>
                </a:solidFill>
                <a:latin typeface="Times New Roman" panose="02020603050405020304" pitchFamily="18" charset="0"/>
              </a:rPr>
              <a:t>教学难点</a:t>
            </a:r>
            <a:br>
              <a:rPr kumimoji="0" lang="zh-CN" altLang="en-US" sz="2800">
                <a:solidFill>
                  <a:schemeClr val="tx2"/>
                </a:solidFill>
                <a:latin typeface="Times New Roman" panose="02020603050405020304" pitchFamily="18" charset="0"/>
              </a:rPr>
            </a:br>
            <a:r>
              <a:rPr kumimoji="0" lang="zh-CN" altLang="en-US" sz="2400">
                <a:solidFill>
                  <a:srgbClr val="000066"/>
                </a:solidFill>
                <a:effectLst/>
                <a:latin typeface="Times New Roman" panose="02020603050405020304" pitchFamily="18" charset="0"/>
              </a:rPr>
              <a:t>⒈面向对象的基本概念</a:t>
            </a:r>
            <a:br>
              <a:rPr kumimoji="0" lang="zh-CN" altLang="en-US" sz="2400">
                <a:solidFill>
                  <a:srgbClr val="000066"/>
                </a:solidFill>
                <a:effectLst/>
                <a:latin typeface="Times New Roman" panose="02020603050405020304" pitchFamily="18" charset="0"/>
              </a:rPr>
            </a:br>
            <a:endParaRPr kumimoji="0" lang="zh-CN" altLang="en-US" sz="2400">
              <a:solidFill>
                <a:srgbClr val="000066"/>
              </a:solidFill>
              <a:effectLst/>
              <a:latin typeface="Times New Roman" panose="02020603050405020304" pitchFamily="18" charset="0"/>
            </a:endParaRPr>
          </a:p>
        </p:txBody>
      </p:sp>
    </p:spTree>
    <p:extLst>
      <p:ext uri="{BB962C8B-B14F-4D97-AF65-F5344CB8AC3E}">
        <p14:creationId xmlns:p14="http://schemas.microsoft.com/office/powerpoint/2010/main" val="46820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6EC54-D696-85F3-08E8-B6D7437A1BBA}"/>
              </a:ext>
            </a:extLst>
          </p:cNvPr>
          <p:cNvSpPr>
            <a:spLocks noGrp="1"/>
          </p:cNvSpPr>
          <p:nvPr>
            <p:ph type="body" sz="quarter" idx="10"/>
          </p:nvPr>
        </p:nvSpPr>
        <p:spPr>
          <a:xfrm>
            <a:off x="1587196" y="340254"/>
            <a:ext cx="5420093" cy="530225"/>
          </a:xfrm>
        </p:spPr>
        <p:txBody>
          <a:bodyPr/>
          <a:lstStyle/>
          <a:p>
            <a:r>
              <a:rPr lang="en-CA" dirty="0"/>
              <a:t>7.3 </a:t>
            </a:r>
            <a:r>
              <a:rPr lang="zh-CN" altLang="en-US" dirty="0"/>
              <a:t>面向对象的基本概念</a:t>
            </a:r>
            <a:endParaRPr lang="en-CA" dirty="0"/>
          </a:p>
          <a:p>
            <a:endParaRPr lang="en-CA" dirty="0"/>
          </a:p>
        </p:txBody>
      </p:sp>
      <p:graphicFrame>
        <p:nvGraphicFramePr>
          <p:cNvPr id="3" name="Object 5">
            <a:extLst>
              <a:ext uri="{FF2B5EF4-FFF2-40B4-BE49-F238E27FC236}">
                <a16:creationId xmlns:a16="http://schemas.microsoft.com/office/drawing/2014/main" id="{DF7D79D8-E0D3-C035-5264-BE1E431440DB}"/>
              </a:ext>
            </a:extLst>
          </p:cNvPr>
          <p:cNvGraphicFramePr>
            <a:graphicFrameLocks noChangeAspect="1"/>
          </p:cNvGraphicFramePr>
          <p:nvPr>
            <p:extLst>
              <p:ext uri="{D42A27DB-BD31-4B8C-83A1-F6EECF244321}">
                <p14:modId xmlns:p14="http://schemas.microsoft.com/office/powerpoint/2010/main" val="4091929470"/>
              </p:ext>
            </p:extLst>
          </p:nvPr>
        </p:nvGraphicFramePr>
        <p:xfrm>
          <a:off x="2243931" y="2433476"/>
          <a:ext cx="7704137" cy="2624138"/>
        </p:xfrm>
        <a:graphic>
          <a:graphicData uri="http://schemas.openxmlformats.org/presentationml/2006/ole">
            <mc:AlternateContent xmlns:mc="http://schemas.openxmlformats.org/markup-compatibility/2006">
              <mc:Choice xmlns:v="urn:schemas-microsoft-com:vml" Requires="v">
                <p:oleObj name="SmartDraw" r:id="rId2" imgW="5097780" imgH="1746504" progId="SmartDraw.2">
                  <p:embed/>
                </p:oleObj>
              </mc:Choice>
              <mc:Fallback>
                <p:oleObj name="SmartDraw" r:id="rId2" imgW="5097780" imgH="1746504" progId="SmartDraw.2">
                  <p:embed/>
                  <p:pic>
                    <p:nvPicPr>
                      <p:cNvPr id="1433605" name="Object 5">
                        <a:extLst>
                          <a:ext uri="{FF2B5EF4-FFF2-40B4-BE49-F238E27FC236}">
                            <a16:creationId xmlns:a16="http://schemas.microsoft.com/office/drawing/2014/main" id="{15E89A0B-66F1-BB03-F72E-4D2873B99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931" y="2433476"/>
                        <a:ext cx="7704137"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962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87E91F-15F3-C3C7-E368-8B05A0B0D838}"/>
              </a:ext>
            </a:extLst>
          </p:cNvPr>
          <p:cNvSpPr>
            <a:spLocks noGrp="1"/>
          </p:cNvSpPr>
          <p:nvPr>
            <p:ph type="body" sz="quarter" idx="10"/>
          </p:nvPr>
        </p:nvSpPr>
        <p:spPr>
          <a:xfrm>
            <a:off x="1587197" y="340254"/>
            <a:ext cx="5252142"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890832FF-2245-B223-EE39-1158C2FE2A27}"/>
              </a:ext>
            </a:extLst>
          </p:cNvPr>
          <p:cNvSpPr txBox="1">
            <a:spLocks noChangeArrowheads="1"/>
          </p:cNvSpPr>
          <p:nvPr/>
        </p:nvSpPr>
        <p:spPr>
          <a:xfrm>
            <a:off x="26988" y="1143000"/>
            <a:ext cx="12037494"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ct val="10000"/>
              </a:spcAft>
              <a:buFontTx/>
              <a:buNone/>
            </a:pPr>
            <a:r>
              <a:rPr lang="en-US" altLang="zh-CN" sz="3600" dirty="0">
                <a:latin typeface="Times New Roman" panose="02020603050405020304" pitchFamily="18" charset="0"/>
              </a:rPr>
              <a:t>   5.</a:t>
            </a:r>
            <a:r>
              <a:rPr lang="zh-CN" altLang="en-US" sz="3600" dirty="0">
                <a:solidFill>
                  <a:srgbClr val="FF3300"/>
                </a:solidFill>
                <a:latin typeface="Times New Roman" panose="02020603050405020304" pitchFamily="18" charset="0"/>
              </a:rPr>
              <a:t>结构与连接：</a:t>
            </a:r>
            <a:r>
              <a:rPr lang="zh-CN" altLang="en-US" sz="3600" dirty="0">
                <a:solidFill>
                  <a:srgbClr val="3D00EA"/>
                </a:solidFill>
                <a:latin typeface="Times New Roman" panose="02020603050405020304" pitchFamily="18" charset="0"/>
              </a:rPr>
              <a:t>消息连接</a:t>
            </a:r>
            <a:endParaRPr lang="en-CA" altLang="zh-CN" sz="3600" dirty="0">
              <a:solidFill>
                <a:srgbClr val="3D00EA"/>
              </a:solidFill>
              <a:latin typeface="Times New Roman" panose="02020603050405020304" pitchFamily="18" charset="0"/>
            </a:endParaRPr>
          </a:p>
          <a:p>
            <a:pPr>
              <a:lnSpc>
                <a:spcPct val="120000"/>
              </a:lnSpc>
              <a:spcAft>
                <a:spcPct val="10000"/>
              </a:spcAft>
              <a:buFontTx/>
              <a:buNone/>
            </a:pPr>
            <a:endParaRPr lang="zh-CN" altLang="en-US" sz="3600" dirty="0">
              <a:solidFill>
                <a:srgbClr val="3D00EA"/>
              </a:solidFill>
              <a:latin typeface="Times New Roman" panose="02020603050405020304" pitchFamily="18" charset="0"/>
            </a:endParaRPr>
          </a:p>
          <a:p>
            <a:pPr algn="just">
              <a:buFontTx/>
              <a:buNone/>
            </a:pPr>
            <a:r>
              <a:rPr lang="zh-CN" altLang="en-US" dirty="0"/>
              <a:t>     消息连接描述对象之间的动态联系，即：若一个对象在执行自己的服务时，需要（通过消息）请求另一个对象为它完成某个服务，则就第一个对象与第二个对象之间存在着消息连接。 </a:t>
            </a:r>
          </a:p>
          <a:p>
            <a:pPr>
              <a:buFontTx/>
              <a:buNone/>
            </a:pPr>
            <a:r>
              <a:rPr lang="zh-CN" altLang="en-US" dirty="0">
                <a:latin typeface="SimSun" panose="02010600030101010101" pitchFamily="2" charset="-122"/>
              </a:rPr>
              <a:t>     </a:t>
            </a:r>
            <a:r>
              <a:rPr lang="zh-CN" altLang="en-US" dirty="0"/>
              <a:t> </a:t>
            </a:r>
          </a:p>
        </p:txBody>
      </p:sp>
    </p:spTree>
    <p:extLst>
      <p:ext uri="{BB962C8B-B14F-4D97-AF65-F5344CB8AC3E}">
        <p14:creationId xmlns:p14="http://schemas.microsoft.com/office/powerpoint/2010/main" val="236666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C4B28F-6C5D-52E7-C0D0-25CA8E6A8D2C}"/>
              </a:ext>
            </a:extLst>
          </p:cNvPr>
          <p:cNvSpPr>
            <a:spLocks noGrp="1"/>
          </p:cNvSpPr>
          <p:nvPr>
            <p:ph type="body" sz="quarter" idx="10"/>
          </p:nvPr>
        </p:nvSpPr>
        <p:spPr>
          <a:xfrm>
            <a:off x="1587197" y="340254"/>
            <a:ext cx="5867962"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2853B1D1-4169-3004-A46D-254BCC43BA31}"/>
              </a:ext>
            </a:extLst>
          </p:cNvPr>
          <p:cNvSpPr txBox="1">
            <a:spLocks noChangeArrowheads="1"/>
          </p:cNvSpPr>
          <p:nvPr/>
        </p:nvSpPr>
        <p:spPr>
          <a:xfrm>
            <a:off x="533400" y="1524000"/>
            <a:ext cx="11568404" cy="4365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77825">
              <a:lnSpc>
                <a:spcPct val="120000"/>
              </a:lnSpc>
              <a:buFontTx/>
              <a:buNone/>
            </a:pPr>
            <a:r>
              <a:rPr lang="en-US" altLang="zh-CN" sz="3000"/>
              <a:t>  </a:t>
            </a:r>
            <a:r>
              <a:rPr lang="zh-CN" altLang="en-US" sz="3000"/>
              <a:t>在一般与特殊关系中，子类是父类的一个特例，所以父类对象可以出现的地方，也允许其子类对象出现。因此在运行过程中，当一个对象发送消息请求服务时，要根据接收对象的具体情况将请求的服务与实现的方法进行连接，即动态绑定。 </a:t>
            </a:r>
          </a:p>
          <a:p>
            <a:pPr marL="0" indent="377825">
              <a:lnSpc>
                <a:spcPct val="120000"/>
              </a:lnSpc>
              <a:buFontTx/>
              <a:buNone/>
            </a:pPr>
            <a:endParaRPr lang="zh-CN" altLang="en-US" sz="3000" dirty="0"/>
          </a:p>
        </p:txBody>
      </p:sp>
    </p:spTree>
    <p:extLst>
      <p:ext uri="{BB962C8B-B14F-4D97-AF65-F5344CB8AC3E}">
        <p14:creationId xmlns:p14="http://schemas.microsoft.com/office/powerpoint/2010/main" val="2190461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F57FB8-526E-B8B2-82E0-2D4F707EFD33}"/>
              </a:ext>
            </a:extLst>
          </p:cNvPr>
          <p:cNvSpPr>
            <a:spLocks noGrp="1"/>
          </p:cNvSpPr>
          <p:nvPr>
            <p:ph type="body" sz="quarter" idx="10"/>
          </p:nvPr>
        </p:nvSpPr>
        <p:spPr>
          <a:xfrm>
            <a:off x="1587197" y="340254"/>
            <a:ext cx="5158836"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0BA5A614-ACF5-EF65-AF97-2168ECD0EBF1}"/>
              </a:ext>
            </a:extLst>
          </p:cNvPr>
          <p:cNvSpPr txBox="1">
            <a:spLocks noChangeArrowheads="1"/>
          </p:cNvSpPr>
          <p:nvPr/>
        </p:nvSpPr>
        <p:spPr>
          <a:xfrm>
            <a:off x="6652727" y="5002763"/>
            <a:ext cx="3870325" cy="1979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a:latin typeface="Times New Roman" panose="02020603050405020304" pitchFamily="18" charset="0"/>
              </a:rPr>
              <a:t>if  </a:t>
            </a:r>
            <a:r>
              <a:rPr lang="zh-CN" altLang="en-US" sz="2400">
                <a:latin typeface="Times New Roman" panose="02020603050405020304" pitchFamily="18" charset="0"/>
              </a:rPr>
              <a:t>条件  </a:t>
            </a:r>
            <a:r>
              <a:rPr lang="en-US" altLang="zh-CN" sz="2400">
                <a:latin typeface="Times New Roman" panose="02020603050405020304" pitchFamily="18" charset="0"/>
              </a:rPr>
              <a:t>then  p := t ;</a:t>
            </a:r>
          </a:p>
          <a:p>
            <a:pPr>
              <a:buFontTx/>
              <a:buNone/>
            </a:pPr>
            <a:r>
              <a:rPr lang="en-US" altLang="zh-CN" sz="2400">
                <a:latin typeface="Times New Roman" panose="02020603050405020304" pitchFamily="18" charset="0"/>
              </a:rPr>
              <a:t>           else  p := r ;</a:t>
            </a:r>
          </a:p>
          <a:p>
            <a:pPr>
              <a:buFontTx/>
              <a:buNone/>
            </a:pPr>
            <a:r>
              <a:rPr lang="en-US" altLang="zh-CN" sz="2400">
                <a:latin typeface="Times New Roman" panose="02020603050405020304" pitchFamily="18" charset="0"/>
              </a:rPr>
              <a:t>area := p.getarea ;</a:t>
            </a:r>
          </a:p>
        </p:txBody>
      </p:sp>
      <p:grpSp>
        <p:nvGrpSpPr>
          <p:cNvPr id="4" name="Group 3">
            <a:extLst>
              <a:ext uri="{FF2B5EF4-FFF2-40B4-BE49-F238E27FC236}">
                <a16:creationId xmlns:a16="http://schemas.microsoft.com/office/drawing/2014/main" id="{4CACE869-A4EC-F859-6DEA-B725E0FFDEAC}"/>
              </a:ext>
            </a:extLst>
          </p:cNvPr>
          <p:cNvGrpSpPr>
            <a:grpSpLocks/>
          </p:cNvGrpSpPr>
          <p:nvPr/>
        </p:nvGrpSpPr>
        <p:grpSpPr bwMode="auto">
          <a:xfrm>
            <a:off x="2385527" y="1116563"/>
            <a:ext cx="7659688" cy="3763963"/>
            <a:chOff x="240" y="288"/>
            <a:chExt cx="5280" cy="2592"/>
          </a:xfrm>
        </p:grpSpPr>
        <p:grpSp>
          <p:nvGrpSpPr>
            <p:cNvPr id="5" name="Group 4">
              <a:extLst>
                <a:ext uri="{FF2B5EF4-FFF2-40B4-BE49-F238E27FC236}">
                  <a16:creationId xmlns:a16="http://schemas.microsoft.com/office/drawing/2014/main" id="{38CBB7E4-39FD-901C-4E0D-E773324A5A76}"/>
                </a:ext>
              </a:extLst>
            </p:cNvPr>
            <p:cNvGrpSpPr>
              <a:grpSpLocks/>
            </p:cNvGrpSpPr>
            <p:nvPr/>
          </p:nvGrpSpPr>
          <p:grpSpPr bwMode="auto">
            <a:xfrm>
              <a:off x="2160" y="288"/>
              <a:ext cx="1555" cy="960"/>
              <a:chOff x="2160" y="288"/>
              <a:chExt cx="1555" cy="960"/>
            </a:xfrm>
          </p:grpSpPr>
          <p:sp>
            <p:nvSpPr>
              <p:cNvPr id="37" name="Rectangle 5">
                <a:extLst>
                  <a:ext uri="{FF2B5EF4-FFF2-40B4-BE49-F238E27FC236}">
                    <a16:creationId xmlns:a16="http://schemas.microsoft.com/office/drawing/2014/main" id="{4DCAC55E-2B1D-1923-867D-53FBF5D35570}"/>
                  </a:ext>
                </a:extLst>
              </p:cNvPr>
              <p:cNvSpPr>
                <a:spLocks noChangeArrowheads="1"/>
              </p:cNvSpPr>
              <p:nvPr/>
            </p:nvSpPr>
            <p:spPr bwMode="auto">
              <a:xfrm>
                <a:off x="2208" y="1008"/>
                <a:ext cx="134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i="1">
                    <a:solidFill>
                      <a:srgbClr val="CC0000"/>
                    </a:solidFill>
                    <a:ea typeface="楷体_GB2312" pitchFamily="49" charset="-122"/>
                  </a:rPr>
                  <a:t>getArea {abstract}</a:t>
                </a:r>
              </a:p>
            </p:txBody>
          </p:sp>
          <p:grpSp>
            <p:nvGrpSpPr>
              <p:cNvPr id="38" name="Group 6">
                <a:extLst>
                  <a:ext uri="{FF2B5EF4-FFF2-40B4-BE49-F238E27FC236}">
                    <a16:creationId xmlns:a16="http://schemas.microsoft.com/office/drawing/2014/main" id="{3D4FCBD9-E118-69BE-9B06-32C80D6EF036}"/>
                  </a:ext>
                </a:extLst>
              </p:cNvPr>
              <p:cNvGrpSpPr>
                <a:grpSpLocks/>
              </p:cNvGrpSpPr>
              <p:nvPr/>
            </p:nvGrpSpPr>
            <p:grpSpPr bwMode="auto">
              <a:xfrm>
                <a:off x="2160" y="288"/>
                <a:ext cx="1555" cy="960"/>
                <a:chOff x="1632" y="288"/>
                <a:chExt cx="1555" cy="960"/>
              </a:xfrm>
            </p:grpSpPr>
            <p:sp>
              <p:nvSpPr>
                <p:cNvPr id="41" name="Rectangle 7">
                  <a:extLst>
                    <a:ext uri="{FF2B5EF4-FFF2-40B4-BE49-F238E27FC236}">
                      <a16:creationId xmlns:a16="http://schemas.microsoft.com/office/drawing/2014/main" id="{DC7AB625-30DA-1033-83A9-F71663A619B0}"/>
                    </a:ext>
                  </a:extLst>
                </p:cNvPr>
                <p:cNvSpPr>
                  <a:spLocks noChangeArrowheads="1"/>
                </p:cNvSpPr>
                <p:nvPr/>
              </p:nvSpPr>
              <p:spPr bwMode="auto">
                <a:xfrm>
                  <a:off x="1632" y="288"/>
                  <a:ext cx="1555"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2" name="Line 8">
                  <a:extLst>
                    <a:ext uri="{FF2B5EF4-FFF2-40B4-BE49-F238E27FC236}">
                      <a16:creationId xmlns:a16="http://schemas.microsoft.com/office/drawing/2014/main" id="{1DDE8D41-6E71-9889-35F9-6CC1EA200F8E}"/>
                    </a:ext>
                  </a:extLst>
                </p:cNvPr>
                <p:cNvSpPr>
                  <a:spLocks noChangeShapeType="1"/>
                </p:cNvSpPr>
                <p:nvPr/>
              </p:nvSpPr>
              <p:spPr bwMode="auto">
                <a:xfrm>
                  <a:off x="1632" y="576"/>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3" name="Line 9">
                  <a:extLst>
                    <a:ext uri="{FF2B5EF4-FFF2-40B4-BE49-F238E27FC236}">
                      <a16:creationId xmlns:a16="http://schemas.microsoft.com/office/drawing/2014/main" id="{1EA11108-9B1C-BF63-C36E-7473F51ECDEB}"/>
                    </a:ext>
                  </a:extLst>
                </p:cNvPr>
                <p:cNvSpPr>
                  <a:spLocks noChangeShapeType="1"/>
                </p:cNvSpPr>
                <p:nvPr/>
              </p:nvSpPr>
              <p:spPr bwMode="auto">
                <a:xfrm>
                  <a:off x="1632" y="1008"/>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9" name="Rectangle 10">
                <a:extLst>
                  <a:ext uri="{FF2B5EF4-FFF2-40B4-BE49-F238E27FC236}">
                    <a16:creationId xmlns:a16="http://schemas.microsoft.com/office/drawing/2014/main" id="{CEA6D63B-1C15-624C-2FA2-2AE343FB829A}"/>
                  </a:ext>
                </a:extLst>
              </p:cNvPr>
              <p:cNvSpPr>
                <a:spLocks noChangeArrowheads="1"/>
              </p:cNvSpPr>
              <p:nvPr/>
            </p:nvSpPr>
            <p:spPr bwMode="auto">
              <a:xfrm>
                <a:off x="2496" y="28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polygon</a:t>
                </a:r>
              </a:p>
            </p:txBody>
          </p:sp>
          <p:sp>
            <p:nvSpPr>
              <p:cNvPr id="40" name="Rectangle 11">
                <a:extLst>
                  <a:ext uri="{FF2B5EF4-FFF2-40B4-BE49-F238E27FC236}">
                    <a16:creationId xmlns:a16="http://schemas.microsoft.com/office/drawing/2014/main" id="{4D350DA4-8B83-8712-32C7-55893BEC5DEF}"/>
                  </a:ext>
                </a:extLst>
              </p:cNvPr>
              <p:cNvSpPr>
                <a:spLocks noChangeArrowheads="1"/>
              </p:cNvSpPr>
              <p:nvPr/>
            </p:nvSpPr>
            <p:spPr bwMode="auto">
              <a:xfrm>
                <a:off x="2496" y="576"/>
                <a:ext cx="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75000"/>
                  </a:lnSpc>
                </a:pPr>
                <a:r>
                  <a:rPr lang="en-US" altLang="zh-CN" sz="2400">
                    <a:ea typeface="楷体_GB2312" pitchFamily="49" charset="-122"/>
                  </a:rPr>
                  <a:t>area</a:t>
                </a:r>
              </a:p>
            </p:txBody>
          </p:sp>
        </p:grpSp>
        <p:grpSp>
          <p:nvGrpSpPr>
            <p:cNvPr id="6" name="Group 12">
              <a:extLst>
                <a:ext uri="{FF2B5EF4-FFF2-40B4-BE49-F238E27FC236}">
                  <a16:creationId xmlns:a16="http://schemas.microsoft.com/office/drawing/2014/main" id="{D89A3C58-9971-7C25-A5AA-A1B5F0BC7902}"/>
                </a:ext>
              </a:extLst>
            </p:cNvPr>
            <p:cNvGrpSpPr>
              <a:grpSpLocks/>
            </p:cNvGrpSpPr>
            <p:nvPr/>
          </p:nvGrpSpPr>
          <p:grpSpPr bwMode="auto">
            <a:xfrm>
              <a:off x="4080" y="1920"/>
              <a:ext cx="1440" cy="960"/>
              <a:chOff x="1632" y="288"/>
              <a:chExt cx="1440" cy="960"/>
            </a:xfrm>
          </p:grpSpPr>
          <p:grpSp>
            <p:nvGrpSpPr>
              <p:cNvPr id="30" name="Group 13">
                <a:extLst>
                  <a:ext uri="{FF2B5EF4-FFF2-40B4-BE49-F238E27FC236}">
                    <a16:creationId xmlns:a16="http://schemas.microsoft.com/office/drawing/2014/main" id="{B7086E3D-4367-EFAA-60AC-9E7680B45E8F}"/>
                  </a:ext>
                </a:extLst>
              </p:cNvPr>
              <p:cNvGrpSpPr>
                <a:grpSpLocks/>
              </p:cNvGrpSpPr>
              <p:nvPr/>
            </p:nvGrpSpPr>
            <p:grpSpPr bwMode="auto">
              <a:xfrm>
                <a:off x="1632" y="288"/>
                <a:ext cx="1440" cy="960"/>
                <a:chOff x="1632" y="288"/>
                <a:chExt cx="1440" cy="960"/>
              </a:xfrm>
            </p:grpSpPr>
            <p:sp>
              <p:nvSpPr>
                <p:cNvPr id="34" name="Rectangle 14">
                  <a:extLst>
                    <a:ext uri="{FF2B5EF4-FFF2-40B4-BE49-F238E27FC236}">
                      <a16:creationId xmlns:a16="http://schemas.microsoft.com/office/drawing/2014/main" id="{34733E07-C1A8-5D93-1D7D-D23A183076A0}"/>
                    </a:ext>
                  </a:extLst>
                </p:cNvPr>
                <p:cNvSpPr>
                  <a:spLocks noChangeArrowheads="1"/>
                </p:cNvSpPr>
                <p:nvPr/>
              </p:nvSpPr>
              <p:spPr bwMode="auto">
                <a:xfrm>
                  <a:off x="1632" y="288"/>
                  <a:ext cx="1440"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 name="Line 15">
                  <a:extLst>
                    <a:ext uri="{FF2B5EF4-FFF2-40B4-BE49-F238E27FC236}">
                      <a16:creationId xmlns:a16="http://schemas.microsoft.com/office/drawing/2014/main" id="{33491568-C957-05C0-29FE-0AFABF6C012B}"/>
                    </a:ext>
                  </a:extLst>
                </p:cNvPr>
                <p:cNvSpPr>
                  <a:spLocks noChangeShapeType="1"/>
                </p:cNvSpPr>
                <p:nvPr/>
              </p:nvSpPr>
              <p:spPr bwMode="auto">
                <a:xfrm>
                  <a:off x="1632" y="576"/>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 name="Line 16">
                  <a:extLst>
                    <a:ext uri="{FF2B5EF4-FFF2-40B4-BE49-F238E27FC236}">
                      <a16:creationId xmlns:a16="http://schemas.microsoft.com/office/drawing/2014/main" id="{4B6F1B92-38CA-CA05-AEA8-4B383934EC8B}"/>
                    </a:ext>
                  </a:extLst>
                </p:cNvPr>
                <p:cNvSpPr>
                  <a:spLocks noChangeShapeType="1"/>
                </p:cNvSpPr>
                <p:nvPr/>
              </p:nvSpPr>
              <p:spPr bwMode="auto">
                <a:xfrm>
                  <a:off x="1632" y="1008"/>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1" name="Rectangle 17">
                <a:extLst>
                  <a:ext uri="{FF2B5EF4-FFF2-40B4-BE49-F238E27FC236}">
                    <a16:creationId xmlns:a16="http://schemas.microsoft.com/office/drawing/2014/main" id="{FDFD9574-2103-DADC-B3D6-91C3AF725F15}"/>
                  </a:ext>
                </a:extLst>
              </p:cNvPr>
              <p:cNvSpPr>
                <a:spLocks noChangeArrowheads="1"/>
              </p:cNvSpPr>
              <p:nvPr/>
            </p:nvSpPr>
            <p:spPr bwMode="auto">
              <a:xfrm>
                <a:off x="1968" y="28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hexagon</a:t>
                </a:r>
              </a:p>
            </p:txBody>
          </p:sp>
          <p:sp>
            <p:nvSpPr>
              <p:cNvPr id="32" name="Rectangle 18">
                <a:extLst>
                  <a:ext uri="{FF2B5EF4-FFF2-40B4-BE49-F238E27FC236}">
                    <a16:creationId xmlns:a16="http://schemas.microsoft.com/office/drawing/2014/main" id="{ACEC6988-2113-9B3F-A34D-4AD0E965E249}"/>
                  </a:ext>
                </a:extLst>
              </p:cNvPr>
              <p:cNvSpPr>
                <a:spLocks noChangeArrowheads="1"/>
              </p:cNvSpPr>
              <p:nvPr/>
            </p:nvSpPr>
            <p:spPr bwMode="auto">
              <a:xfrm>
                <a:off x="1968" y="100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getArea</a:t>
                </a:r>
              </a:p>
            </p:txBody>
          </p:sp>
          <p:sp>
            <p:nvSpPr>
              <p:cNvPr id="33" name="Rectangle 19">
                <a:extLst>
                  <a:ext uri="{FF2B5EF4-FFF2-40B4-BE49-F238E27FC236}">
                    <a16:creationId xmlns:a16="http://schemas.microsoft.com/office/drawing/2014/main" id="{58E2141F-33A7-927B-8788-BE4FBC46D2C4}"/>
                  </a:ext>
                </a:extLst>
              </p:cNvPr>
              <p:cNvSpPr>
                <a:spLocks noChangeArrowheads="1"/>
              </p:cNvSpPr>
              <p:nvPr/>
            </p:nvSpPr>
            <p:spPr bwMode="auto">
              <a:xfrm>
                <a:off x="1968" y="576"/>
                <a:ext cx="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75000"/>
                  </a:lnSpc>
                </a:pPr>
                <a:endParaRPr lang="en-US" altLang="en-US" sz="2400">
                  <a:ea typeface="楷体_GB2312" pitchFamily="49" charset="-122"/>
                </a:endParaRPr>
              </a:p>
            </p:txBody>
          </p:sp>
        </p:grpSp>
        <p:grpSp>
          <p:nvGrpSpPr>
            <p:cNvPr id="7" name="Group 20">
              <a:extLst>
                <a:ext uri="{FF2B5EF4-FFF2-40B4-BE49-F238E27FC236}">
                  <a16:creationId xmlns:a16="http://schemas.microsoft.com/office/drawing/2014/main" id="{067E4C2C-586D-E46F-4286-35530E6C2BD6}"/>
                </a:ext>
              </a:extLst>
            </p:cNvPr>
            <p:cNvGrpSpPr>
              <a:grpSpLocks/>
            </p:cNvGrpSpPr>
            <p:nvPr/>
          </p:nvGrpSpPr>
          <p:grpSpPr bwMode="auto">
            <a:xfrm>
              <a:off x="2160" y="1920"/>
              <a:ext cx="1440" cy="960"/>
              <a:chOff x="1632" y="288"/>
              <a:chExt cx="1440" cy="960"/>
            </a:xfrm>
          </p:grpSpPr>
          <p:grpSp>
            <p:nvGrpSpPr>
              <p:cNvPr id="23" name="Group 21">
                <a:extLst>
                  <a:ext uri="{FF2B5EF4-FFF2-40B4-BE49-F238E27FC236}">
                    <a16:creationId xmlns:a16="http://schemas.microsoft.com/office/drawing/2014/main" id="{106D33AB-CC3F-6B72-694C-911CAE19757B}"/>
                  </a:ext>
                </a:extLst>
              </p:cNvPr>
              <p:cNvGrpSpPr>
                <a:grpSpLocks/>
              </p:cNvGrpSpPr>
              <p:nvPr/>
            </p:nvGrpSpPr>
            <p:grpSpPr bwMode="auto">
              <a:xfrm>
                <a:off x="1632" y="288"/>
                <a:ext cx="1440" cy="960"/>
                <a:chOff x="1632" y="288"/>
                <a:chExt cx="1440" cy="960"/>
              </a:xfrm>
            </p:grpSpPr>
            <p:sp>
              <p:nvSpPr>
                <p:cNvPr id="27" name="Rectangle 22">
                  <a:extLst>
                    <a:ext uri="{FF2B5EF4-FFF2-40B4-BE49-F238E27FC236}">
                      <a16:creationId xmlns:a16="http://schemas.microsoft.com/office/drawing/2014/main" id="{E6912E3E-F6BE-136E-A3B7-8014CDF1D2D7}"/>
                    </a:ext>
                  </a:extLst>
                </p:cNvPr>
                <p:cNvSpPr>
                  <a:spLocks noChangeArrowheads="1"/>
                </p:cNvSpPr>
                <p:nvPr/>
              </p:nvSpPr>
              <p:spPr bwMode="auto">
                <a:xfrm>
                  <a:off x="1632" y="288"/>
                  <a:ext cx="1440"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 name="Line 23">
                  <a:extLst>
                    <a:ext uri="{FF2B5EF4-FFF2-40B4-BE49-F238E27FC236}">
                      <a16:creationId xmlns:a16="http://schemas.microsoft.com/office/drawing/2014/main" id="{7DF77150-E500-50E6-7D3A-F4993589537D}"/>
                    </a:ext>
                  </a:extLst>
                </p:cNvPr>
                <p:cNvSpPr>
                  <a:spLocks noChangeShapeType="1"/>
                </p:cNvSpPr>
                <p:nvPr/>
              </p:nvSpPr>
              <p:spPr bwMode="auto">
                <a:xfrm>
                  <a:off x="1632" y="576"/>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9" name="Line 24">
                  <a:extLst>
                    <a:ext uri="{FF2B5EF4-FFF2-40B4-BE49-F238E27FC236}">
                      <a16:creationId xmlns:a16="http://schemas.microsoft.com/office/drawing/2014/main" id="{47BFE4C8-4C01-016B-5C46-0B2059B6CD9F}"/>
                    </a:ext>
                  </a:extLst>
                </p:cNvPr>
                <p:cNvSpPr>
                  <a:spLocks noChangeShapeType="1"/>
                </p:cNvSpPr>
                <p:nvPr/>
              </p:nvSpPr>
              <p:spPr bwMode="auto">
                <a:xfrm>
                  <a:off x="1632" y="1008"/>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4" name="Rectangle 25">
                <a:extLst>
                  <a:ext uri="{FF2B5EF4-FFF2-40B4-BE49-F238E27FC236}">
                    <a16:creationId xmlns:a16="http://schemas.microsoft.com/office/drawing/2014/main" id="{4BDB2A30-BA09-C853-652E-DF6A47D1722C}"/>
                  </a:ext>
                </a:extLst>
              </p:cNvPr>
              <p:cNvSpPr>
                <a:spLocks noChangeArrowheads="1"/>
              </p:cNvSpPr>
              <p:nvPr/>
            </p:nvSpPr>
            <p:spPr bwMode="auto">
              <a:xfrm>
                <a:off x="1968" y="28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rectangle</a:t>
                </a:r>
              </a:p>
            </p:txBody>
          </p:sp>
          <p:sp>
            <p:nvSpPr>
              <p:cNvPr id="25" name="Rectangle 26">
                <a:extLst>
                  <a:ext uri="{FF2B5EF4-FFF2-40B4-BE49-F238E27FC236}">
                    <a16:creationId xmlns:a16="http://schemas.microsoft.com/office/drawing/2014/main" id="{DB2998AD-52A8-C1AA-44B6-41044147711A}"/>
                  </a:ext>
                </a:extLst>
              </p:cNvPr>
              <p:cNvSpPr>
                <a:spLocks noChangeArrowheads="1"/>
              </p:cNvSpPr>
              <p:nvPr/>
            </p:nvSpPr>
            <p:spPr bwMode="auto">
              <a:xfrm>
                <a:off x="1968" y="100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getArea</a:t>
                </a:r>
              </a:p>
            </p:txBody>
          </p:sp>
          <p:sp>
            <p:nvSpPr>
              <p:cNvPr id="26" name="Rectangle 27">
                <a:extLst>
                  <a:ext uri="{FF2B5EF4-FFF2-40B4-BE49-F238E27FC236}">
                    <a16:creationId xmlns:a16="http://schemas.microsoft.com/office/drawing/2014/main" id="{329340B8-E21E-20A7-D6BD-94F6B68D6FB0}"/>
                  </a:ext>
                </a:extLst>
              </p:cNvPr>
              <p:cNvSpPr>
                <a:spLocks noChangeArrowheads="1"/>
              </p:cNvSpPr>
              <p:nvPr/>
            </p:nvSpPr>
            <p:spPr bwMode="auto">
              <a:xfrm>
                <a:off x="1968" y="576"/>
                <a:ext cx="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75000"/>
                  </a:lnSpc>
                </a:pPr>
                <a:r>
                  <a:rPr lang="en-US" altLang="zh-CN" sz="2400">
                    <a:ea typeface="楷体_GB2312" pitchFamily="49" charset="-122"/>
                  </a:rPr>
                  <a:t>length</a:t>
                </a:r>
              </a:p>
              <a:p>
                <a:pPr>
                  <a:lnSpc>
                    <a:spcPct val="75000"/>
                  </a:lnSpc>
                </a:pPr>
                <a:r>
                  <a:rPr lang="en-US" altLang="zh-CN" sz="2400">
                    <a:ea typeface="楷体_GB2312" pitchFamily="49" charset="-122"/>
                  </a:rPr>
                  <a:t>width</a:t>
                </a:r>
              </a:p>
            </p:txBody>
          </p:sp>
        </p:grpSp>
        <p:grpSp>
          <p:nvGrpSpPr>
            <p:cNvPr id="8" name="Group 28">
              <a:extLst>
                <a:ext uri="{FF2B5EF4-FFF2-40B4-BE49-F238E27FC236}">
                  <a16:creationId xmlns:a16="http://schemas.microsoft.com/office/drawing/2014/main" id="{E146CC6F-47F7-FD88-EBFE-10EE5471A585}"/>
                </a:ext>
              </a:extLst>
            </p:cNvPr>
            <p:cNvGrpSpPr>
              <a:grpSpLocks/>
            </p:cNvGrpSpPr>
            <p:nvPr/>
          </p:nvGrpSpPr>
          <p:grpSpPr bwMode="auto">
            <a:xfrm>
              <a:off x="240" y="1920"/>
              <a:ext cx="1440" cy="960"/>
              <a:chOff x="1632" y="288"/>
              <a:chExt cx="1440" cy="960"/>
            </a:xfrm>
          </p:grpSpPr>
          <p:grpSp>
            <p:nvGrpSpPr>
              <p:cNvPr id="16" name="Group 29">
                <a:extLst>
                  <a:ext uri="{FF2B5EF4-FFF2-40B4-BE49-F238E27FC236}">
                    <a16:creationId xmlns:a16="http://schemas.microsoft.com/office/drawing/2014/main" id="{7BC82480-8278-A923-40F7-C27BA3270F04}"/>
                  </a:ext>
                </a:extLst>
              </p:cNvPr>
              <p:cNvGrpSpPr>
                <a:grpSpLocks/>
              </p:cNvGrpSpPr>
              <p:nvPr/>
            </p:nvGrpSpPr>
            <p:grpSpPr bwMode="auto">
              <a:xfrm>
                <a:off x="1632" y="288"/>
                <a:ext cx="1440" cy="960"/>
                <a:chOff x="1632" y="288"/>
                <a:chExt cx="1440" cy="960"/>
              </a:xfrm>
            </p:grpSpPr>
            <p:sp>
              <p:nvSpPr>
                <p:cNvPr id="20" name="Rectangle 30">
                  <a:extLst>
                    <a:ext uri="{FF2B5EF4-FFF2-40B4-BE49-F238E27FC236}">
                      <a16:creationId xmlns:a16="http://schemas.microsoft.com/office/drawing/2014/main" id="{167A77FE-A261-86B3-8E60-1C94AAA34F20}"/>
                    </a:ext>
                  </a:extLst>
                </p:cNvPr>
                <p:cNvSpPr>
                  <a:spLocks noChangeArrowheads="1"/>
                </p:cNvSpPr>
                <p:nvPr/>
              </p:nvSpPr>
              <p:spPr bwMode="auto">
                <a:xfrm>
                  <a:off x="1632" y="288"/>
                  <a:ext cx="1440"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 name="Line 31">
                  <a:extLst>
                    <a:ext uri="{FF2B5EF4-FFF2-40B4-BE49-F238E27FC236}">
                      <a16:creationId xmlns:a16="http://schemas.microsoft.com/office/drawing/2014/main" id="{AA42C8E2-9D8C-0444-5C20-1F2CA5E28EEF}"/>
                    </a:ext>
                  </a:extLst>
                </p:cNvPr>
                <p:cNvSpPr>
                  <a:spLocks noChangeShapeType="1"/>
                </p:cNvSpPr>
                <p:nvPr/>
              </p:nvSpPr>
              <p:spPr bwMode="auto">
                <a:xfrm>
                  <a:off x="1632" y="576"/>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 name="Line 32">
                  <a:extLst>
                    <a:ext uri="{FF2B5EF4-FFF2-40B4-BE49-F238E27FC236}">
                      <a16:creationId xmlns:a16="http://schemas.microsoft.com/office/drawing/2014/main" id="{4F52A95A-39ED-54A1-1160-5EBB5813B6D6}"/>
                    </a:ext>
                  </a:extLst>
                </p:cNvPr>
                <p:cNvSpPr>
                  <a:spLocks noChangeShapeType="1"/>
                </p:cNvSpPr>
                <p:nvPr/>
              </p:nvSpPr>
              <p:spPr bwMode="auto">
                <a:xfrm>
                  <a:off x="1632" y="1008"/>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7" name="Rectangle 33">
                <a:extLst>
                  <a:ext uri="{FF2B5EF4-FFF2-40B4-BE49-F238E27FC236}">
                    <a16:creationId xmlns:a16="http://schemas.microsoft.com/office/drawing/2014/main" id="{CE1D5D12-F206-AD7D-BDBD-566C1C0A886E}"/>
                  </a:ext>
                </a:extLst>
              </p:cNvPr>
              <p:cNvSpPr>
                <a:spLocks noChangeArrowheads="1"/>
              </p:cNvSpPr>
              <p:nvPr/>
            </p:nvSpPr>
            <p:spPr bwMode="auto">
              <a:xfrm>
                <a:off x="1968" y="28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triangle</a:t>
                </a:r>
              </a:p>
            </p:txBody>
          </p:sp>
          <p:sp>
            <p:nvSpPr>
              <p:cNvPr id="18" name="Rectangle 34">
                <a:extLst>
                  <a:ext uri="{FF2B5EF4-FFF2-40B4-BE49-F238E27FC236}">
                    <a16:creationId xmlns:a16="http://schemas.microsoft.com/office/drawing/2014/main" id="{3ED9926C-45B2-F5A4-2DB2-2D40A4BC5120}"/>
                  </a:ext>
                </a:extLst>
              </p:cNvPr>
              <p:cNvSpPr>
                <a:spLocks noChangeArrowheads="1"/>
              </p:cNvSpPr>
              <p:nvPr/>
            </p:nvSpPr>
            <p:spPr bwMode="auto">
              <a:xfrm>
                <a:off x="1968" y="1008"/>
                <a:ext cx="9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ea typeface="楷体_GB2312" pitchFamily="49" charset="-122"/>
                  </a:rPr>
                  <a:t>getArea</a:t>
                </a:r>
              </a:p>
            </p:txBody>
          </p:sp>
          <p:sp>
            <p:nvSpPr>
              <p:cNvPr id="19" name="Rectangle 35">
                <a:extLst>
                  <a:ext uri="{FF2B5EF4-FFF2-40B4-BE49-F238E27FC236}">
                    <a16:creationId xmlns:a16="http://schemas.microsoft.com/office/drawing/2014/main" id="{6DD131EB-1932-4E11-117D-D8EF5E30A6A8}"/>
                  </a:ext>
                </a:extLst>
              </p:cNvPr>
              <p:cNvSpPr>
                <a:spLocks noChangeArrowheads="1"/>
              </p:cNvSpPr>
              <p:nvPr/>
            </p:nvSpPr>
            <p:spPr bwMode="auto">
              <a:xfrm>
                <a:off x="1968" y="576"/>
                <a:ext cx="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75000"/>
                  </a:lnSpc>
                </a:pPr>
                <a:endParaRPr lang="en-US" altLang="en-US" sz="2400">
                  <a:ea typeface="楷体_GB2312" pitchFamily="49" charset="-122"/>
                </a:endParaRPr>
              </a:p>
            </p:txBody>
          </p:sp>
        </p:grpSp>
        <p:grpSp>
          <p:nvGrpSpPr>
            <p:cNvPr id="9" name="Group 36">
              <a:extLst>
                <a:ext uri="{FF2B5EF4-FFF2-40B4-BE49-F238E27FC236}">
                  <a16:creationId xmlns:a16="http://schemas.microsoft.com/office/drawing/2014/main" id="{65FD6003-2CE3-D149-6828-436A86E56ACF}"/>
                </a:ext>
              </a:extLst>
            </p:cNvPr>
            <p:cNvGrpSpPr>
              <a:grpSpLocks/>
            </p:cNvGrpSpPr>
            <p:nvPr/>
          </p:nvGrpSpPr>
          <p:grpSpPr bwMode="auto">
            <a:xfrm>
              <a:off x="960" y="1248"/>
              <a:ext cx="3840" cy="672"/>
              <a:chOff x="960" y="1248"/>
              <a:chExt cx="3840" cy="672"/>
            </a:xfrm>
          </p:grpSpPr>
          <p:sp>
            <p:nvSpPr>
              <p:cNvPr id="10" name="AutoShape 37">
                <a:extLst>
                  <a:ext uri="{FF2B5EF4-FFF2-40B4-BE49-F238E27FC236}">
                    <a16:creationId xmlns:a16="http://schemas.microsoft.com/office/drawing/2014/main" id="{831E91D7-888D-0221-6D83-A141DF8B26BA}"/>
                  </a:ext>
                </a:extLst>
              </p:cNvPr>
              <p:cNvSpPr>
                <a:spLocks noChangeArrowheads="1"/>
              </p:cNvSpPr>
              <p:nvPr/>
            </p:nvSpPr>
            <p:spPr bwMode="auto">
              <a:xfrm>
                <a:off x="2760" y="1248"/>
                <a:ext cx="240" cy="96"/>
              </a:xfrm>
              <a:prstGeom prst="triangle">
                <a:avLst>
                  <a:gd name="adj" fmla="val 55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 name="Line 38">
                <a:extLst>
                  <a:ext uri="{FF2B5EF4-FFF2-40B4-BE49-F238E27FC236}">
                    <a16:creationId xmlns:a16="http://schemas.microsoft.com/office/drawing/2014/main" id="{979D0502-A3D5-B9E0-449E-C2893A5B1D6E}"/>
                  </a:ext>
                </a:extLst>
              </p:cNvPr>
              <p:cNvSpPr>
                <a:spLocks noChangeShapeType="1"/>
              </p:cNvSpPr>
              <p:nvPr/>
            </p:nvSpPr>
            <p:spPr bwMode="auto">
              <a:xfrm>
                <a:off x="2880" y="134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 name="Line 39">
                <a:extLst>
                  <a:ext uri="{FF2B5EF4-FFF2-40B4-BE49-F238E27FC236}">
                    <a16:creationId xmlns:a16="http://schemas.microsoft.com/office/drawing/2014/main" id="{32D49CC1-0FE7-0063-894C-1DA3874181D4}"/>
                  </a:ext>
                </a:extLst>
              </p:cNvPr>
              <p:cNvSpPr>
                <a:spLocks noChangeShapeType="1"/>
              </p:cNvSpPr>
              <p:nvPr/>
            </p:nvSpPr>
            <p:spPr bwMode="auto">
              <a:xfrm>
                <a:off x="960" y="1536"/>
                <a:ext cx="38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 name="Line 40">
                <a:extLst>
                  <a:ext uri="{FF2B5EF4-FFF2-40B4-BE49-F238E27FC236}">
                    <a16:creationId xmlns:a16="http://schemas.microsoft.com/office/drawing/2014/main" id="{15078A9F-2CAD-1ECF-649A-1D7A933295C6}"/>
                  </a:ext>
                </a:extLst>
              </p:cNvPr>
              <p:cNvSpPr>
                <a:spLocks noChangeShapeType="1"/>
              </p:cNvSpPr>
              <p:nvPr/>
            </p:nvSpPr>
            <p:spPr bwMode="auto">
              <a:xfrm flipV="1">
                <a:off x="4800" y="1536"/>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 name="Line 41">
                <a:extLst>
                  <a:ext uri="{FF2B5EF4-FFF2-40B4-BE49-F238E27FC236}">
                    <a16:creationId xmlns:a16="http://schemas.microsoft.com/office/drawing/2014/main" id="{041B1448-E3FA-0670-8E8C-A0CB87A7CBF9}"/>
                  </a:ext>
                </a:extLst>
              </p:cNvPr>
              <p:cNvSpPr>
                <a:spLocks noChangeShapeType="1"/>
              </p:cNvSpPr>
              <p:nvPr/>
            </p:nvSpPr>
            <p:spPr bwMode="auto">
              <a:xfrm flipV="1">
                <a:off x="960" y="1536"/>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 name="Line 42">
                <a:extLst>
                  <a:ext uri="{FF2B5EF4-FFF2-40B4-BE49-F238E27FC236}">
                    <a16:creationId xmlns:a16="http://schemas.microsoft.com/office/drawing/2014/main" id="{B2223BFD-F16F-A966-5DA3-EB06502974E2}"/>
                  </a:ext>
                </a:extLst>
              </p:cNvPr>
              <p:cNvSpPr>
                <a:spLocks noChangeShapeType="1"/>
              </p:cNvSpPr>
              <p:nvPr/>
            </p:nvSpPr>
            <p:spPr bwMode="auto">
              <a:xfrm>
                <a:off x="2880" y="1536"/>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
        <p:nvSpPr>
          <p:cNvPr id="44" name="Rectangle 43">
            <a:extLst>
              <a:ext uri="{FF2B5EF4-FFF2-40B4-BE49-F238E27FC236}">
                <a16:creationId xmlns:a16="http://schemas.microsoft.com/office/drawing/2014/main" id="{9BAC98D7-B878-D243-850A-4C57CF607903}"/>
              </a:ext>
            </a:extLst>
          </p:cNvPr>
          <p:cNvSpPr>
            <a:spLocks noChangeArrowheads="1"/>
          </p:cNvSpPr>
          <p:nvPr/>
        </p:nvSpPr>
        <p:spPr bwMode="auto">
          <a:xfrm>
            <a:off x="1928327" y="5155163"/>
            <a:ext cx="42322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52500" indent="-952500" algn="l">
              <a:defRPr>
                <a:solidFill>
                  <a:schemeClr val="tx1"/>
                </a:solidFill>
                <a:latin typeface="Arial" panose="020B0604020202020204" pitchFamily="34" charset="0"/>
                <a:ea typeface="SimSun" panose="02010600030101010101" pitchFamily="2" charset="-122"/>
              </a:defRPr>
            </a:lvl1pPr>
            <a:lvl2pPr marL="1243013" algn="l">
              <a:defRPr>
                <a:solidFill>
                  <a:schemeClr val="tx1"/>
                </a:solidFill>
                <a:latin typeface="Arial" panose="020B0604020202020204" pitchFamily="34" charset="0"/>
                <a:ea typeface="SimSun" panose="02010600030101010101" pitchFamily="2" charset="-122"/>
              </a:defRPr>
            </a:lvl2pPr>
            <a:lvl3pPr marL="1433513" algn="l">
              <a:defRPr>
                <a:solidFill>
                  <a:schemeClr val="tx1"/>
                </a:solidFill>
                <a:latin typeface="Arial" panose="020B0604020202020204" pitchFamily="34" charset="0"/>
                <a:ea typeface="SimSun" panose="02010600030101010101" pitchFamily="2" charset="-122"/>
              </a:defRPr>
            </a:lvl3pPr>
            <a:lvl4pPr marL="1624013" algn="l">
              <a:defRPr>
                <a:solidFill>
                  <a:schemeClr val="tx1"/>
                </a:solidFill>
                <a:latin typeface="Arial" panose="020B0604020202020204" pitchFamily="34" charset="0"/>
                <a:ea typeface="SimSun" panose="02010600030101010101" pitchFamily="2" charset="-122"/>
              </a:defRPr>
            </a:lvl4pPr>
            <a:lvl5pPr algn="l">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楷体_GB2312" pitchFamily="49" charset="-122"/>
                <a:ea typeface="楷体_GB2312" pitchFamily="49" charset="-122"/>
              </a:rPr>
              <a:t>Var p : polygon ;</a:t>
            </a:r>
          </a:p>
          <a:p>
            <a:r>
              <a:rPr lang="en-US" altLang="zh-CN" sz="2400">
                <a:latin typeface="楷体_GB2312" pitchFamily="49" charset="-122"/>
                <a:ea typeface="楷体_GB2312" pitchFamily="49" charset="-122"/>
              </a:rPr>
              <a:t>Var t : triangle := </a:t>
            </a:r>
          </a:p>
          <a:p>
            <a:r>
              <a:rPr lang="en-US" altLang="zh-CN" sz="2400">
                <a:latin typeface="楷体_GB2312" pitchFamily="49" charset="-122"/>
                <a:ea typeface="楷体_GB2312" pitchFamily="49" charset="-122"/>
              </a:rPr>
              <a:t>             triangle.new ;</a:t>
            </a:r>
          </a:p>
          <a:p>
            <a:r>
              <a:rPr lang="en-US" altLang="zh-CN" sz="2400">
                <a:latin typeface="楷体_GB2312" pitchFamily="49" charset="-122"/>
                <a:ea typeface="楷体_GB2312" pitchFamily="49" charset="-122"/>
              </a:rPr>
              <a:t>Var r : rectangle := </a:t>
            </a:r>
          </a:p>
          <a:p>
            <a:r>
              <a:rPr lang="en-US" altLang="zh-CN" sz="2400">
                <a:latin typeface="楷体_GB2312" pitchFamily="49" charset="-122"/>
                <a:ea typeface="楷体_GB2312" pitchFamily="49" charset="-122"/>
              </a:rPr>
              <a:t>             rectangle.new ; </a:t>
            </a:r>
          </a:p>
        </p:txBody>
      </p:sp>
    </p:spTree>
    <p:extLst>
      <p:ext uri="{BB962C8B-B14F-4D97-AF65-F5344CB8AC3E}">
        <p14:creationId xmlns:p14="http://schemas.microsoft.com/office/powerpoint/2010/main" val="125186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FC9F68-89A8-5511-9123-7863D88677FA}"/>
              </a:ext>
            </a:extLst>
          </p:cNvPr>
          <p:cNvSpPr>
            <a:spLocks noGrp="1"/>
          </p:cNvSpPr>
          <p:nvPr>
            <p:ph type="body" sz="quarter" idx="10"/>
          </p:nvPr>
        </p:nvSpPr>
        <p:spPr>
          <a:xfrm>
            <a:off x="1587197" y="340254"/>
            <a:ext cx="5102852" cy="530225"/>
          </a:xfrm>
        </p:spPr>
        <p:txBody>
          <a:bodyPr/>
          <a:lstStyle/>
          <a:p>
            <a:r>
              <a:rPr lang="en-CA" dirty="0"/>
              <a:t>7.3 </a:t>
            </a:r>
            <a:r>
              <a:rPr lang="zh-CN" altLang="en-US" dirty="0"/>
              <a:t>面向对象的基本概念</a:t>
            </a:r>
            <a:endParaRPr lang="en-CA" dirty="0"/>
          </a:p>
          <a:p>
            <a:endParaRPr lang="en-CA" dirty="0"/>
          </a:p>
        </p:txBody>
      </p:sp>
      <p:sp>
        <p:nvSpPr>
          <p:cNvPr id="3" name="Rectangle 45">
            <a:extLst>
              <a:ext uri="{FF2B5EF4-FFF2-40B4-BE49-F238E27FC236}">
                <a16:creationId xmlns:a16="http://schemas.microsoft.com/office/drawing/2014/main" id="{BECEFF8A-7C33-D4BB-BF6F-9D5D38A76BF9}"/>
              </a:ext>
            </a:extLst>
          </p:cNvPr>
          <p:cNvSpPr>
            <a:spLocks noChangeArrowheads="1"/>
          </p:cNvSpPr>
          <p:nvPr/>
        </p:nvSpPr>
        <p:spPr bwMode="auto">
          <a:xfrm>
            <a:off x="476249" y="1223963"/>
            <a:ext cx="11420281"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190500" algn="l">
              <a:tabLst>
                <a:tab pos="0" algn="l"/>
              </a:tabLst>
              <a:defRPr>
                <a:solidFill>
                  <a:schemeClr val="tx1"/>
                </a:solidFill>
                <a:latin typeface="Arial" panose="020B0604020202020204" pitchFamily="34" charset="0"/>
                <a:ea typeface="SimSun" panose="02010600030101010101" pitchFamily="2" charset="-122"/>
              </a:defRPr>
            </a:lvl1pPr>
            <a:lvl2pPr marL="762000" indent="-285750" algn="l">
              <a:tabLst>
                <a:tab pos="0" algn="l"/>
              </a:tabLst>
              <a:defRPr>
                <a:solidFill>
                  <a:schemeClr val="tx1"/>
                </a:solidFill>
                <a:latin typeface="Arial" panose="020B0604020202020204" pitchFamily="34" charset="0"/>
                <a:ea typeface="SimSun" panose="02010600030101010101" pitchFamily="2" charset="-122"/>
              </a:defRPr>
            </a:lvl2pPr>
            <a:lvl3pPr marL="1181100" indent="-228600" algn="l">
              <a:tabLst>
                <a:tab pos="0" algn="l"/>
              </a:tabLst>
              <a:defRPr>
                <a:solidFill>
                  <a:schemeClr val="tx1"/>
                </a:solidFill>
                <a:latin typeface="Arial" panose="020B0604020202020204" pitchFamily="34" charset="0"/>
                <a:ea typeface="SimSun" panose="02010600030101010101" pitchFamily="2" charset="-122"/>
              </a:defRPr>
            </a:lvl3pPr>
            <a:lvl4pPr marL="1600200" indent="-228600" algn="l">
              <a:tabLst>
                <a:tab pos="0" algn="l"/>
              </a:tabLst>
              <a:defRPr>
                <a:solidFill>
                  <a:schemeClr val="tx1"/>
                </a:solidFill>
                <a:latin typeface="Arial" panose="020B0604020202020204" pitchFamily="34" charset="0"/>
                <a:ea typeface="SimSun" panose="02010600030101010101" pitchFamily="2" charset="-122"/>
              </a:defRPr>
            </a:lvl4pPr>
            <a:lvl5pPr marL="2057400" indent="-228600" algn="l">
              <a:tabLst>
                <a:tab pos="0" algn="l"/>
              </a:tabLst>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9pPr>
          </a:lstStyle>
          <a:p>
            <a:pPr>
              <a:lnSpc>
                <a:spcPct val="120000"/>
              </a:lnSpc>
              <a:spcBef>
                <a:spcPct val="30000"/>
              </a:spcBef>
              <a:buClr>
                <a:schemeClr val="accent2"/>
              </a:buClr>
              <a:buSzPct val="80000"/>
              <a:buFont typeface="Wingdings" panose="05000000000000000000" pitchFamily="2" charset="2"/>
              <a:buNone/>
            </a:pPr>
            <a:r>
              <a:rPr kumimoji="0" lang="en-US" altLang="zh-CN" sz="3000" dirty="0">
                <a:latin typeface="Times New Roman" panose="02020603050405020304" pitchFamily="18" charset="0"/>
                <a:ea typeface="楷体_GB2312" pitchFamily="49" charset="-122"/>
              </a:rPr>
              <a:t>7</a:t>
            </a:r>
            <a:r>
              <a:rPr kumimoji="0" lang="zh-CN" altLang="en-US" sz="3000" dirty="0">
                <a:latin typeface="Times New Roman" panose="02020603050405020304" pitchFamily="18" charset="0"/>
                <a:ea typeface="楷体_GB2312" pitchFamily="49" charset="-122"/>
              </a:rPr>
              <a:t>、</a:t>
            </a:r>
            <a:r>
              <a:rPr kumimoji="0" lang="zh-CN" altLang="en-US" sz="3000" dirty="0">
                <a:solidFill>
                  <a:schemeClr val="tx2"/>
                </a:solidFill>
                <a:latin typeface="Times New Roman" panose="02020603050405020304" pitchFamily="18" charset="0"/>
                <a:ea typeface="楷体_GB2312" pitchFamily="49" charset="-122"/>
              </a:rPr>
              <a:t>永久对象</a:t>
            </a:r>
            <a:r>
              <a:rPr kumimoji="0" lang="en-US" altLang="zh-CN" sz="2800" dirty="0">
                <a:latin typeface="Times New Roman" panose="02020603050405020304" pitchFamily="18" charset="0"/>
                <a:ea typeface="楷体_GB2312" pitchFamily="49" charset="-122"/>
              </a:rPr>
              <a:t>(Persistent object)</a:t>
            </a:r>
          </a:p>
          <a:p>
            <a:pPr>
              <a:lnSpc>
                <a:spcPct val="120000"/>
              </a:lnSpc>
              <a:spcBef>
                <a:spcPct val="30000"/>
              </a:spcBef>
              <a:buClr>
                <a:schemeClr val="accent2"/>
              </a:buClr>
              <a:buSzPct val="80000"/>
              <a:buFont typeface="Wingdings" panose="05000000000000000000" pitchFamily="2" charset="2"/>
              <a:buNone/>
            </a:pPr>
            <a:r>
              <a:rPr lang="en-US" altLang="zh-CN" sz="2400" dirty="0">
                <a:solidFill>
                  <a:srgbClr val="FFFF66"/>
                </a:solidFill>
                <a:effectLst>
                  <a:outerShdw blurRad="38100" dist="38100" dir="2700000" algn="tl">
                    <a:srgbClr val="000000"/>
                  </a:outerShdw>
                </a:effectLst>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所谓</a:t>
            </a:r>
            <a:r>
              <a:rPr lang="zh-CN" altLang="en-US" sz="2800" dirty="0">
                <a:solidFill>
                  <a:schemeClr val="tx2"/>
                </a:solidFill>
                <a:effectLst>
                  <a:outerShdw blurRad="38100" dist="38100" dir="2700000" algn="tl">
                    <a:srgbClr val="000000"/>
                  </a:outerShdw>
                </a:effectLst>
                <a:latin typeface="Times New Roman" panose="02020603050405020304" pitchFamily="18" charset="0"/>
                <a:ea typeface="楷体_GB2312" pitchFamily="49" charset="-122"/>
              </a:rPr>
              <a:t>永久对象</a:t>
            </a:r>
            <a:r>
              <a:rPr lang="zh-CN" altLang="en-US" sz="2800" dirty="0">
                <a:latin typeface="Times New Roman" panose="02020603050405020304" pitchFamily="18" charset="0"/>
                <a:ea typeface="楷体_GB2312" pitchFamily="49" charset="-122"/>
              </a:rPr>
              <a:t>是指生存期可以超越程序的执行时间而长期存在的对象。</a:t>
            </a:r>
          </a:p>
          <a:p>
            <a:pPr>
              <a:lnSpc>
                <a:spcPct val="120000"/>
              </a:lnSpc>
              <a:spcBef>
                <a:spcPct val="3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ea typeface="楷体_GB2312" pitchFamily="49" charset="-122"/>
              </a:rPr>
              <a:t>      目前，大多数</a:t>
            </a:r>
            <a:r>
              <a:rPr lang="en-US" altLang="zh-CN" sz="2800" dirty="0">
                <a:latin typeface="Times New Roman" panose="02020603050405020304" pitchFamily="18" charset="0"/>
                <a:ea typeface="楷体_GB2312" pitchFamily="49" charset="-122"/>
              </a:rPr>
              <a:t>OOPL</a:t>
            </a:r>
            <a:r>
              <a:rPr lang="zh-CN" altLang="en-US" sz="2800" dirty="0">
                <a:latin typeface="Times New Roman" panose="02020603050405020304" pitchFamily="18" charset="0"/>
                <a:ea typeface="楷体_GB2312" pitchFamily="49" charset="-122"/>
              </a:rPr>
              <a:t>不支持永久对象，如果一个对象要长期保存，必须依靠于文件系统或数据库管理系统实现，程序员需要作对象与文件系统或数据库之间数据格式的转换，以及保存和恢复所需的操作等烦琐的工作。</a:t>
            </a:r>
          </a:p>
          <a:p>
            <a:pPr>
              <a:lnSpc>
                <a:spcPct val="120000"/>
              </a:lnSpc>
              <a:spcBef>
                <a:spcPct val="3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1068811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04446-7998-D922-4BD0-D6293F501321}"/>
              </a:ext>
            </a:extLst>
          </p:cNvPr>
          <p:cNvSpPr>
            <a:spLocks noGrp="1"/>
          </p:cNvSpPr>
          <p:nvPr>
            <p:ph type="body" sz="quarter" idx="10"/>
          </p:nvPr>
        </p:nvSpPr>
        <p:spPr>
          <a:xfrm>
            <a:off x="1587197" y="340254"/>
            <a:ext cx="5438754" cy="530225"/>
          </a:xfrm>
        </p:spPr>
        <p:txBody>
          <a:bodyPr/>
          <a:lstStyle/>
          <a:p>
            <a:r>
              <a:rPr lang="en-CA" dirty="0"/>
              <a:t>7.3 </a:t>
            </a:r>
            <a:r>
              <a:rPr lang="zh-CN" altLang="en-US" dirty="0"/>
              <a:t>面向对象的基本概念</a:t>
            </a:r>
            <a:endParaRPr lang="en-CA" dirty="0"/>
          </a:p>
          <a:p>
            <a:endParaRPr lang="en-CA" dirty="0"/>
          </a:p>
        </p:txBody>
      </p:sp>
      <p:sp>
        <p:nvSpPr>
          <p:cNvPr id="3" name="Rectangle 2">
            <a:extLst>
              <a:ext uri="{FF2B5EF4-FFF2-40B4-BE49-F238E27FC236}">
                <a16:creationId xmlns:a16="http://schemas.microsoft.com/office/drawing/2014/main" id="{336A44EF-CF96-B453-E3CC-270CBC960463}"/>
              </a:ext>
            </a:extLst>
          </p:cNvPr>
          <p:cNvSpPr>
            <a:spLocks noChangeArrowheads="1"/>
          </p:cNvSpPr>
          <p:nvPr/>
        </p:nvSpPr>
        <p:spPr bwMode="auto">
          <a:xfrm>
            <a:off x="476250" y="1223963"/>
            <a:ext cx="1156024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190500" algn="l">
              <a:tabLst>
                <a:tab pos="0" algn="l"/>
              </a:tabLst>
              <a:defRPr>
                <a:solidFill>
                  <a:schemeClr val="tx1"/>
                </a:solidFill>
                <a:latin typeface="Arial" panose="020B0604020202020204" pitchFamily="34" charset="0"/>
                <a:ea typeface="SimSun" panose="02010600030101010101" pitchFamily="2" charset="-122"/>
              </a:defRPr>
            </a:lvl1pPr>
            <a:lvl2pPr marL="762000" indent="-285750" algn="l">
              <a:tabLst>
                <a:tab pos="0" algn="l"/>
              </a:tabLst>
              <a:defRPr>
                <a:solidFill>
                  <a:schemeClr val="tx1"/>
                </a:solidFill>
                <a:latin typeface="Arial" panose="020B0604020202020204" pitchFamily="34" charset="0"/>
                <a:ea typeface="SimSun" panose="02010600030101010101" pitchFamily="2" charset="-122"/>
              </a:defRPr>
            </a:lvl2pPr>
            <a:lvl3pPr marL="1181100" indent="-228600" algn="l">
              <a:tabLst>
                <a:tab pos="0" algn="l"/>
              </a:tabLst>
              <a:defRPr>
                <a:solidFill>
                  <a:schemeClr val="tx1"/>
                </a:solidFill>
                <a:latin typeface="Arial" panose="020B0604020202020204" pitchFamily="34" charset="0"/>
                <a:ea typeface="SimSun" panose="02010600030101010101" pitchFamily="2" charset="-122"/>
              </a:defRPr>
            </a:lvl3pPr>
            <a:lvl4pPr marL="1600200" indent="-228600" algn="l">
              <a:tabLst>
                <a:tab pos="0" algn="l"/>
              </a:tabLst>
              <a:defRPr>
                <a:solidFill>
                  <a:schemeClr val="tx1"/>
                </a:solidFill>
                <a:latin typeface="Arial" panose="020B0604020202020204" pitchFamily="34" charset="0"/>
                <a:ea typeface="SimSun" panose="02010600030101010101" pitchFamily="2" charset="-122"/>
              </a:defRPr>
            </a:lvl4pPr>
            <a:lvl5pPr marL="2057400" indent="-228600" algn="l">
              <a:tabLst>
                <a:tab pos="0" algn="l"/>
              </a:tabLst>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9pPr>
          </a:lstStyle>
          <a:p>
            <a:pPr>
              <a:lnSpc>
                <a:spcPct val="120000"/>
              </a:lnSpc>
              <a:spcBef>
                <a:spcPct val="30000"/>
              </a:spcBef>
              <a:buClr>
                <a:schemeClr val="accent2"/>
              </a:buClr>
              <a:buSzPct val="80000"/>
              <a:buFont typeface="Wingdings" panose="05000000000000000000" pitchFamily="2" charset="2"/>
              <a:buNone/>
            </a:pPr>
            <a:r>
              <a:rPr kumimoji="0" lang="en-US" altLang="zh-CN" sz="3000" dirty="0">
                <a:latin typeface="Times New Roman" panose="02020603050405020304" pitchFamily="18" charset="0"/>
                <a:ea typeface="楷体_GB2312" pitchFamily="49" charset="-122"/>
              </a:rPr>
              <a:t>8</a:t>
            </a:r>
            <a:r>
              <a:rPr kumimoji="0" lang="zh-CN" altLang="en-US" sz="3000" dirty="0">
                <a:latin typeface="Times New Roman" panose="02020603050405020304" pitchFamily="18" charset="0"/>
                <a:ea typeface="楷体_GB2312" pitchFamily="49" charset="-122"/>
              </a:rPr>
              <a:t>、</a:t>
            </a:r>
            <a:r>
              <a:rPr kumimoji="0" lang="zh-CN" altLang="en-US" sz="3000" dirty="0">
                <a:solidFill>
                  <a:schemeClr val="tx2"/>
                </a:solidFill>
                <a:latin typeface="Times New Roman" panose="02020603050405020304" pitchFamily="18" charset="0"/>
                <a:ea typeface="楷体_GB2312" pitchFamily="49" charset="-122"/>
              </a:rPr>
              <a:t>主动对象</a:t>
            </a:r>
            <a:r>
              <a:rPr kumimoji="0" lang="en-US" altLang="zh-CN" sz="2800" dirty="0">
                <a:latin typeface="Times New Roman" panose="02020603050405020304" pitchFamily="18" charset="0"/>
                <a:ea typeface="楷体_GB2312" pitchFamily="49" charset="-122"/>
              </a:rPr>
              <a:t>(Active object)</a:t>
            </a:r>
          </a:p>
          <a:p>
            <a:pPr algn="just">
              <a:lnSpc>
                <a:spcPct val="120000"/>
              </a:lnSpc>
              <a:spcBef>
                <a:spcPct val="3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ea typeface="楷体_GB2312" pitchFamily="49" charset="-122"/>
              </a:rPr>
              <a:t>主动对象是一组属性和一组服务的封装体，其中至少有一个服务不需要接收消息就能主动执行（称作主动服务）。主动对象的作用是描述问题域中具有主动行为的事物以及在系统设计时识别的任务，它的主动服务描述相应的任务所应完成的操作。</a:t>
            </a:r>
          </a:p>
          <a:p>
            <a:pPr>
              <a:lnSpc>
                <a:spcPct val="120000"/>
              </a:lnSpc>
              <a:spcBef>
                <a:spcPct val="3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2086142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D13E4C-4A33-C185-3AEF-9513CCEB524D}"/>
              </a:ext>
            </a:extLst>
          </p:cNvPr>
          <p:cNvSpPr>
            <a:spLocks noGrp="1"/>
          </p:cNvSpPr>
          <p:nvPr>
            <p:ph type="body" sz="quarter" idx="10"/>
          </p:nvPr>
        </p:nvSpPr>
        <p:spPr>
          <a:xfrm>
            <a:off x="1587197" y="340254"/>
            <a:ext cx="5507730" cy="530225"/>
          </a:xfrm>
        </p:spPr>
        <p:txBody>
          <a:bodyPr/>
          <a:lstStyle/>
          <a:p>
            <a:r>
              <a:rPr lang="en-CA" dirty="0"/>
              <a:t>7.4 </a:t>
            </a:r>
            <a:r>
              <a:rPr lang="zh-CN" altLang="en-US" dirty="0"/>
              <a:t>面向对象的基本特征</a:t>
            </a:r>
            <a:endParaRPr lang="en-CA" dirty="0"/>
          </a:p>
        </p:txBody>
      </p:sp>
      <p:graphicFrame>
        <p:nvGraphicFramePr>
          <p:cNvPr id="8" name="图示 4">
            <a:extLst>
              <a:ext uri="{FF2B5EF4-FFF2-40B4-BE49-F238E27FC236}">
                <a16:creationId xmlns:a16="http://schemas.microsoft.com/office/drawing/2014/main" id="{74BE6E30-3FB6-875D-3A0A-267B1425939B}"/>
              </a:ext>
            </a:extLst>
          </p:cNvPr>
          <p:cNvGraphicFramePr/>
          <p:nvPr>
            <p:extLst>
              <p:ext uri="{D42A27DB-BD31-4B8C-83A1-F6EECF244321}">
                <p14:modId xmlns:p14="http://schemas.microsoft.com/office/powerpoint/2010/main" val="20928528"/>
              </p:ext>
            </p:extLst>
          </p:nvPr>
        </p:nvGraphicFramePr>
        <p:xfrm>
          <a:off x="2287617" y="1385585"/>
          <a:ext cx="7274644" cy="4773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Box 7">
            <a:extLst>
              <a:ext uri="{FF2B5EF4-FFF2-40B4-BE49-F238E27FC236}">
                <a16:creationId xmlns:a16="http://schemas.microsoft.com/office/drawing/2014/main" id="{1DCBD43F-8278-BD72-8F6A-DFE29CB51402}"/>
              </a:ext>
            </a:extLst>
          </p:cNvPr>
          <p:cNvSpPr txBox="1">
            <a:spLocks noChangeArrowheads="1"/>
          </p:cNvSpPr>
          <p:nvPr/>
        </p:nvSpPr>
        <p:spPr bwMode="auto">
          <a:xfrm>
            <a:off x="5385189" y="3268210"/>
            <a:ext cx="1125538" cy="885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a:spAutoFit/>
          </a:bodyPr>
          <a:lstStyle/>
          <a:p>
            <a:r>
              <a:rPr lang="zh-CN" altLang="en-US" sz="2600" dirty="0">
                <a:solidFill>
                  <a:schemeClr val="tx2"/>
                </a:solidFill>
              </a:rPr>
              <a:t>面向</a:t>
            </a:r>
          </a:p>
          <a:p>
            <a:r>
              <a:rPr lang="zh-CN" altLang="en-US" sz="2600" dirty="0">
                <a:solidFill>
                  <a:schemeClr val="tx2"/>
                </a:solidFill>
              </a:rPr>
              <a:t>对象</a:t>
            </a:r>
          </a:p>
        </p:txBody>
      </p:sp>
      <p:sp>
        <p:nvSpPr>
          <p:cNvPr id="10" name="Text Box 8">
            <a:extLst>
              <a:ext uri="{FF2B5EF4-FFF2-40B4-BE49-F238E27FC236}">
                <a16:creationId xmlns:a16="http://schemas.microsoft.com/office/drawing/2014/main" id="{DE4DD4F8-7B7A-7D44-F6FF-48CF29D915E2}"/>
              </a:ext>
            </a:extLst>
          </p:cNvPr>
          <p:cNvSpPr txBox="1">
            <a:spLocks noChangeArrowheads="1"/>
          </p:cNvSpPr>
          <p:nvPr/>
        </p:nvSpPr>
        <p:spPr bwMode="auto">
          <a:xfrm>
            <a:off x="3629413" y="3298372"/>
            <a:ext cx="1287819" cy="4924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wrap="square">
            <a:spAutoFit/>
          </a:bodyPr>
          <a:lstStyle/>
          <a:p>
            <a:r>
              <a:rPr lang="zh-CN" altLang="en-US" sz="2600" dirty="0">
                <a:solidFill>
                  <a:schemeClr val="tx2"/>
                </a:solidFill>
              </a:rPr>
              <a:t>抽象性</a:t>
            </a:r>
          </a:p>
        </p:txBody>
      </p:sp>
      <p:sp>
        <p:nvSpPr>
          <p:cNvPr id="11" name="Text Box 9">
            <a:extLst>
              <a:ext uri="{FF2B5EF4-FFF2-40B4-BE49-F238E27FC236}">
                <a16:creationId xmlns:a16="http://schemas.microsoft.com/office/drawing/2014/main" id="{5355D011-495B-21FC-7017-F4AF4AF3832D}"/>
              </a:ext>
            </a:extLst>
          </p:cNvPr>
          <p:cNvSpPr txBox="1">
            <a:spLocks noChangeArrowheads="1"/>
          </p:cNvSpPr>
          <p:nvPr/>
        </p:nvSpPr>
        <p:spPr bwMode="auto">
          <a:xfrm>
            <a:off x="5339152" y="1588635"/>
            <a:ext cx="1332236" cy="4924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wrap="square">
            <a:spAutoFit/>
          </a:bodyPr>
          <a:lstStyle/>
          <a:p>
            <a:r>
              <a:rPr lang="zh-CN" altLang="en-US" sz="2600" dirty="0">
                <a:solidFill>
                  <a:schemeClr val="accent1"/>
                </a:solidFill>
              </a:rPr>
              <a:t>继承性</a:t>
            </a:r>
          </a:p>
        </p:txBody>
      </p:sp>
      <p:sp>
        <p:nvSpPr>
          <p:cNvPr id="12" name="Text Box 10">
            <a:extLst>
              <a:ext uri="{FF2B5EF4-FFF2-40B4-BE49-F238E27FC236}">
                <a16:creationId xmlns:a16="http://schemas.microsoft.com/office/drawing/2014/main" id="{35B77297-6951-472D-3D49-0DBC6FA94F11}"/>
              </a:ext>
            </a:extLst>
          </p:cNvPr>
          <p:cNvSpPr txBox="1">
            <a:spLocks noChangeArrowheads="1"/>
          </p:cNvSpPr>
          <p:nvPr/>
        </p:nvSpPr>
        <p:spPr bwMode="auto">
          <a:xfrm>
            <a:off x="7094927" y="3342822"/>
            <a:ext cx="1358608" cy="4924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wrap="square">
            <a:spAutoFit/>
          </a:bodyPr>
          <a:lstStyle/>
          <a:p>
            <a:r>
              <a:rPr lang="zh-CN" altLang="en-US" sz="2600" dirty="0">
                <a:solidFill>
                  <a:schemeClr val="tx2"/>
                </a:solidFill>
              </a:rPr>
              <a:t>多态性</a:t>
            </a:r>
          </a:p>
        </p:txBody>
      </p:sp>
      <p:sp>
        <p:nvSpPr>
          <p:cNvPr id="13" name="Text Box 11">
            <a:extLst>
              <a:ext uri="{FF2B5EF4-FFF2-40B4-BE49-F238E27FC236}">
                <a16:creationId xmlns:a16="http://schemas.microsoft.com/office/drawing/2014/main" id="{6492D0B1-078E-6825-0DD1-B5B28114CA72}"/>
              </a:ext>
            </a:extLst>
          </p:cNvPr>
          <p:cNvSpPr txBox="1">
            <a:spLocks noChangeArrowheads="1"/>
          </p:cNvSpPr>
          <p:nvPr/>
        </p:nvSpPr>
        <p:spPr bwMode="auto">
          <a:xfrm>
            <a:off x="5385188" y="5098597"/>
            <a:ext cx="1192893" cy="4924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wrap="square">
            <a:spAutoFit/>
          </a:bodyPr>
          <a:lstStyle/>
          <a:p>
            <a:r>
              <a:rPr lang="zh-CN" altLang="en-US" sz="2600">
                <a:solidFill>
                  <a:schemeClr val="tx2"/>
                </a:solidFill>
              </a:rPr>
              <a:t>封装性</a:t>
            </a:r>
          </a:p>
        </p:txBody>
      </p:sp>
    </p:spTree>
    <p:extLst>
      <p:ext uri="{BB962C8B-B14F-4D97-AF65-F5344CB8AC3E}">
        <p14:creationId xmlns:p14="http://schemas.microsoft.com/office/powerpoint/2010/main" val="3999497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B8C601-B75F-E130-7EEC-E8AB032686A6}"/>
              </a:ext>
            </a:extLst>
          </p:cNvPr>
          <p:cNvSpPr>
            <a:spLocks noGrp="1"/>
          </p:cNvSpPr>
          <p:nvPr>
            <p:ph type="body" sz="quarter" idx="10"/>
          </p:nvPr>
        </p:nvSpPr>
        <p:spPr>
          <a:xfrm>
            <a:off x="1587196" y="340254"/>
            <a:ext cx="6278509" cy="530225"/>
          </a:xfrm>
        </p:spPr>
        <p:txBody>
          <a:bodyPr/>
          <a:lstStyle/>
          <a:p>
            <a:r>
              <a:rPr lang="en-CA" dirty="0"/>
              <a:t>7.5 </a:t>
            </a:r>
            <a:r>
              <a:rPr lang="zh-CN" altLang="en-US" dirty="0"/>
              <a:t>面向对象的软件工程方法</a:t>
            </a:r>
            <a:endParaRPr lang="en-CA" dirty="0"/>
          </a:p>
        </p:txBody>
      </p:sp>
      <p:sp>
        <p:nvSpPr>
          <p:cNvPr id="3" name="Rectangle 10">
            <a:extLst>
              <a:ext uri="{FF2B5EF4-FFF2-40B4-BE49-F238E27FC236}">
                <a16:creationId xmlns:a16="http://schemas.microsoft.com/office/drawing/2014/main" id="{2A3D0049-9E7E-DA0C-63A5-A91143D18D94}"/>
              </a:ext>
            </a:extLst>
          </p:cNvPr>
          <p:cNvSpPr>
            <a:spLocks noChangeArrowheads="1"/>
          </p:cNvSpPr>
          <p:nvPr/>
        </p:nvSpPr>
        <p:spPr bwMode="auto">
          <a:xfrm>
            <a:off x="296863" y="1673225"/>
            <a:ext cx="82677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190500" algn="l">
              <a:tabLst>
                <a:tab pos="0" algn="l"/>
              </a:tabLst>
              <a:defRPr>
                <a:solidFill>
                  <a:schemeClr val="tx1"/>
                </a:solidFill>
                <a:latin typeface="Arial" panose="020B0604020202020204" pitchFamily="34" charset="0"/>
                <a:ea typeface="SimSun" panose="02010600030101010101" pitchFamily="2" charset="-122"/>
              </a:defRPr>
            </a:lvl1pPr>
            <a:lvl2pPr marL="762000" indent="-285750" algn="l">
              <a:tabLst>
                <a:tab pos="0" algn="l"/>
              </a:tabLst>
              <a:defRPr>
                <a:solidFill>
                  <a:schemeClr val="tx1"/>
                </a:solidFill>
                <a:latin typeface="Arial" panose="020B0604020202020204" pitchFamily="34" charset="0"/>
                <a:ea typeface="SimSun" panose="02010600030101010101" pitchFamily="2" charset="-122"/>
              </a:defRPr>
            </a:lvl2pPr>
            <a:lvl3pPr marL="1181100" indent="-228600" algn="l">
              <a:tabLst>
                <a:tab pos="0" algn="l"/>
              </a:tabLst>
              <a:defRPr>
                <a:solidFill>
                  <a:schemeClr val="tx1"/>
                </a:solidFill>
                <a:latin typeface="Arial" panose="020B0604020202020204" pitchFamily="34" charset="0"/>
                <a:ea typeface="SimSun" panose="02010600030101010101" pitchFamily="2" charset="-122"/>
              </a:defRPr>
            </a:lvl3pPr>
            <a:lvl4pPr marL="1600200" indent="-228600" algn="l">
              <a:tabLst>
                <a:tab pos="0" algn="l"/>
              </a:tabLst>
              <a:defRPr>
                <a:solidFill>
                  <a:schemeClr val="tx1"/>
                </a:solidFill>
                <a:latin typeface="Arial" panose="020B0604020202020204" pitchFamily="34" charset="0"/>
                <a:ea typeface="SimSun" panose="02010600030101010101" pitchFamily="2" charset="-122"/>
              </a:defRPr>
            </a:lvl4pPr>
            <a:lvl5pPr marL="2057400" indent="-228600" algn="l">
              <a:tabLst>
                <a:tab pos="0" algn="l"/>
              </a:tabLst>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tabLst>
                <a:tab pos="0" algn="l"/>
              </a:tabLst>
              <a:defRPr>
                <a:solidFill>
                  <a:schemeClr val="tx1"/>
                </a:solidFill>
                <a:latin typeface="Arial" panose="020B0604020202020204" pitchFamily="34" charset="0"/>
                <a:ea typeface="SimSun" panose="02010600030101010101" pitchFamily="2" charset="-122"/>
              </a:defRPr>
            </a:lvl9pPr>
          </a:lstStyle>
          <a:p>
            <a:pPr>
              <a:lnSpc>
                <a:spcPct val="120000"/>
              </a:lnSpc>
              <a:spcBef>
                <a:spcPct val="30000"/>
              </a:spcBef>
              <a:buClr>
                <a:schemeClr val="accent2"/>
              </a:buClr>
              <a:buSzPct val="80000"/>
              <a:buFont typeface="Wingdings" panose="05000000000000000000" pitchFamily="2" charset="2"/>
              <a:buNone/>
            </a:pPr>
            <a:r>
              <a:rPr kumimoji="0" lang="en-US" altLang="zh-CN" sz="3000">
                <a:solidFill>
                  <a:schemeClr val="tx2"/>
                </a:solidFill>
                <a:latin typeface="Times New Roman" panose="02020603050405020304" pitchFamily="18" charset="0"/>
                <a:ea typeface="楷体_GB2312" pitchFamily="49" charset="-122"/>
              </a:rPr>
              <a:t>1</a:t>
            </a:r>
            <a:r>
              <a:rPr kumimoji="0" lang="zh-CN" altLang="en-US" sz="3000">
                <a:solidFill>
                  <a:schemeClr val="tx2"/>
                </a:solidFill>
                <a:latin typeface="Times New Roman" panose="02020603050405020304" pitchFamily="18" charset="0"/>
                <a:ea typeface="楷体_GB2312" pitchFamily="49" charset="-122"/>
              </a:rPr>
              <a:t>、面向对象软件工程学概念 </a:t>
            </a:r>
          </a:p>
          <a:p>
            <a:pPr algn="just">
              <a:lnSpc>
                <a:spcPct val="120000"/>
              </a:lnSpc>
              <a:spcBef>
                <a:spcPct val="30000"/>
              </a:spcBef>
              <a:buClr>
                <a:schemeClr val="accent2"/>
              </a:buClr>
              <a:buSzPct val="80000"/>
              <a:buFont typeface="Wingdings" panose="05000000000000000000" pitchFamily="2" charset="2"/>
              <a:buNone/>
            </a:pPr>
            <a:endParaRPr lang="zh-CN" altLang="en-US" sz="2800">
              <a:latin typeface="Times New Roman" panose="02020603050405020304" pitchFamily="18" charset="0"/>
              <a:ea typeface="楷体_GB2312" pitchFamily="49" charset="-122"/>
            </a:endParaRPr>
          </a:p>
          <a:p>
            <a:pPr>
              <a:lnSpc>
                <a:spcPct val="120000"/>
              </a:lnSpc>
              <a:spcBef>
                <a:spcPct val="30000"/>
              </a:spcBef>
              <a:buClr>
                <a:schemeClr val="accent2"/>
              </a:buClr>
              <a:buSzPct val="80000"/>
              <a:buFont typeface="Wingdings" panose="05000000000000000000" pitchFamily="2" charset="2"/>
              <a:buNone/>
            </a:pPr>
            <a:r>
              <a:rPr lang="zh-CN" altLang="en-US" sz="2800">
                <a:latin typeface="Times New Roman" panose="02020603050405020304" pitchFamily="18" charset="0"/>
                <a:ea typeface="楷体_GB2312" pitchFamily="49" charset="-122"/>
              </a:rPr>
              <a:t>   </a:t>
            </a:r>
          </a:p>
        </p:txBody>
      </p:sp>
      <p:sp>
        <p:nvSpPr>
          <p:cNvPr id="4" name="Rectangle 12">
            <a:extLst>
              <a:ext uri="{FF2B5EF4-FFF2-40B4-BE49-F238E27FC236}">
                <a16:creationId xmlns:a16="http://schemas.microsoft.com/office/drawing/2014/main" id="{7D51383E-0947-FB6F-FBA0-262F29DABB05}"/>
              </a:ext>
            </a:extLst>
          </p:cNvPr>
          <p:cNvSpPr>
            <a:spLocks noChangeArrowheads="1"/>
          </p:cNvSpPr>
          <p:nvPr/>
        </p:nvSpPr>
        <p:spPr bwMode="auto">
          <a:xfrm>
            <a:off x="0" y="2338388"/>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Lst>
        </p:spPr>
        <p:txBody>
          <a:bodyPr wrap="none" anchor="ctr">
            <a:spAutoFit/>
          </a:bodyPr>
          <a:lstStyle/>
          <a:p>
            <a:endParaRPr lang="en-CA"/>
          </a:p>
        </p:txBody>
      </p:sp>
      <p:graphicFrame>
        <p:nvGraphicFramePr>
          <p:cNvPr id="5" name="Object 11">
            <a:extLst>
              <a:ext uri="{FF2B5EF4-FFF2-40B4-BE49-F238E27FC236}">
                <a16:creationId xmlns:a16="http://schemas.microsoft.com/office/drawing/2014/main" id="{1F4BE92A-1A11-B2B7-9E6A-BE0170E67343}"/>
              </a:ext>
            </a:extLst>
          </p:cNvPr>
          <p:cNvGraphicFramePr>
            <a:graphicFrameLocks noChangeAspect="1"/>
          </p:cNvGraphicFramePr>
          <p:nvPr>
            <p:extLst>
              <p:ext uri="{D42A27DB-BD31-4B8C-83A1-F6EECF244321}">
                <p14:modId xmlns:p14="http://schemas.microsoft.com/office/powerpoint/2010/main" val="1586943065"/>
              </p:ext>
            </p:extLst>
          </p:nvPr>
        </p:nvGraphicFramePr>
        <p:xfrm>
          <a:off x="3575843" y="2828958"/>
          <a:ext cx="5040313" cy="3149600"/>
        </p:xfrm>
        <a:graphic>
          <a:graphicData uri="http://schemas.openxmlformats.org/presentationml/2006/ole">
            <mc:AlternateContent xmlns:mc="http://schemas.openxmlformats.org/markup-compatibility/2006">
              <mc:Choice xmlns:v="urn:schemas-microsoft-com:vml" Requires="v">
                <p:oleObj r:id="rId2" imgW="4173093" imgH="2185797" progId="Visio.Drawing.11">
                  <p:embed/>
                </p:oleObj>
              </mc:Choice>
              <mc:Fallback>
                <p:oleObj r:id="rId2" imgW="4173093" imgH="2185797" progId="Visio.Drawing.11">
                  <p:embed/>
                  <p:pic>
                    <p:nvPicPr>
                      <p:cNvPr id="1440779" name="Object 11">
                        <a:extLst>
                          <a:ext uri="{FF2B5EF4-FFF2-40B4-BE49-F238E27FC236}">
                            <a16:creationId xmlns:a16="http://schemas.microsoft.com/office/drawing/2014/main" id="{374598D5-4901-B89C-50FA-6889736E2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843" y="2828958"/>
                        <a:ext cx="5040313" cy="314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734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a:extLst>
              <a:ext uri="{FF2B5EF4-FFF2-40B4-BE49-F238E27FC236}">
                <a16:creationId xmlns:a16="http://schemas.microsoft.com/office/drawing/2014/main" id="{339FB9AE-9A7F-925B-ECD5-E0490EEDBBE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4400" dirty="0">
                <a:solidFill>
                  <a:srgbClr val="FF0000"/>
                </a:solidFill>
                <a:latin typeface="Bodoni MT Black" panose="02070A03080606020203" pitchFamily="18" charset="0"/>
              </a:rPr>
              <a:t>感谢</a:t>
            </a:r>
            <a:endParaRPr lang="en-CA" sz="4400" dirty="0">
              <a:solidFill>
                <a:srgbClr val="FF0000"/>
              </a:solidFill>
              <a:latin typeface="Bodoni MT Black" panose="02070A03080606020203" pitchFamily="18" charset="0"/>
            </a:endParaRPr>
          </a:p>
          <a:p>
            <a:pPr marL="0" indent="0" algn="ctr">
              <a:buFont typeface="Arial" panose="020B0604020202020204" pitchFamily="34" charset="0"/>
              <a:buNone/>
            </a:pPr>
            <a:r>
              <a:rPr lang="en-US" altLang="zh-CN" sz="4400" dirty="0">
                <a:solidFill>
                  <a:srgbClr val="FF0000"/>
                </a:solidFill>
                <a:latin typeface="Bodoni MT Black" panose="02070A03080606020203" pitchFamily="18" charset="0"/>
              </a:rPr>
              <a:t>Q&amp;A</a:t>
            </a:r>
          </a:p>
          <a:p>
            <a:pPr marL="0" indent="0" algn="ctr">
              <a:buFont typeface="Arial" panose="020B0604020202020204" pitchFamily="34" charset="0"/>
              <a:buNone/>
            </a:pPr>
            <a:endParaRPr lang="en-CA" dirty="0"/>
          </a:p>
          <a:p>
            <a:pPr marL="0" indent="0" algn="ctr">
              <a:buFont typeface="Arial" panose="020B0604020202020204" pitchFamily="34" charset="0"/>
              <a:buNone/>
            </a:pPr>
            <a:r>
              <a:rPr lang="en-US" altLang="zh-CN" sz="4400" dirty="0">
                <a:solidFill>
                  <a:srgbClr val="FF0000"/>
                </a:solidFill>
                <a:latin typeface="Bodoni MT Black" panose="02070A03080606020203" pitchFamily="18" charset="0"/>
              </a:rPr>
              <a:t>Email</a:t>
            </a:r>
            <a:r>
              <a:rPr lang="en-CA" altLang="zh-CN" sz="4400" dirty="0">
                <a:solidFill>
                  <a:srgbClr val="FF0000"/>
                </a:solidFill>
                <a:latin typeface="Bodoni MT Black" panose="02070A03080606020203" pitchFamily="18" charset="0"/>
              </a:rPr>
              <a:t>:</a:t>
            </a:r>
            <a:r>
              <a:rPr lang="zh-CN" altLang="en-US" sz="4400" dirty="0">
                <a:solidFill>
                  <a:srgbClr val="FF0000"/>
                </a:solidFill>
                <a:latin typeface="Bodoni MT Black" panose="02070A03080606020203" pitchFamily="18" charset="0"/>
              </a:rPr>
              <a:t> </a:t>
            </a:r>
            <a:r>
              <a:rPr lang="en-US" altLang="zh-CN" sz="4400" dirty="0">
                <a:solidFill>
                  <a:srgbClr val="FF0000"/>
                </a:solidFill>
                <a:latin typeface="Bodoni MT Black" panose="02070A03080606020203" pitchFamily="18" charset="0"/>
                <a:hlinkClick r:id="rId2"/>
              </a:rPr>
              <a:t>wuyk0@scu.edu.cn</a:t>
            </a:r>
            <a:endParaRPr lang="en-US" altLang="zh-CN" sz="4400" dirty="0">
              <a:solidFill>
                <a:srgbClr val="FF0000"/>
              </a:solidFill>
              <a:latin typeface="Bodoni MT Black" panose="02070A03080606020203" pitchFamily="18" charset="0"/>
            </a:endParaRPr>
          </a:p>
          <a:p>
            <a:pPr marL="0" indent="0" algn="ctr">
              <a:buFont typeface="Arial" panose="020B0604020202020204" pitchFamily="34" charset="0"/>
              <a:buNone/>
            </a:pPr>
            <a:r>
              <a:rPr lang="zh-CN" altLang="en-US" sz="4400" dirty="0">
                <a:solidFill>
                  <a:srgbClr val="FF0000"/>
                </a:solidFill>
                <a:latin typeface="Bodoni MT Black" panose="02070A03080606020203" pitchFamily="18" charset="0"/>
              </a:rPr>
              <a:t>个人网站：</a:t>
            </a:r>
            <a:r>
              <a:rPr lang="en-US" altLang="zh-CN" sz="4400" dirty="0">
                <a:solidFill>
                  <a:srgbClr val="FF0000"/>
                </a:solidFill>
                <a:latin typeface="Bodoni MT Black" panose="02070A03080606020203" pitchFamily="18" charset="0"/>
              </a:rPr>
              <a:t>Kaimaoge.github.io</a:t>
            </a:r>
          </a:p>
          <a:p>
            <a:pPr marL="0" indent="0" algn="ctr">
              <a:buFont typeface="Arial" panose="020B0604020202020204" pitchFamily="34" charset="0"/>
              <a:buNone/>
            </a:pPr>
            <a:endParaRPr lang="en-CA" altLang="zh-CN" sz="4400" dirty="0">
              <a:solidFill>
                <a:srgbClr val="FF0000"/>
              </a:solidFill>
              <a:latin typeface="Bodoni MT Black" panose="02070A03080606020203" pitchFamily="18" charset="0"/>
            </a:endParaRPr>
          </a:p>
        </p:txBody>
      </p:sp>
    </p:spTree>
    <p:extLst>
      <p:ext uri="{BB962C8B-B14F-4D97-AF65-F5344CB8AC3E}">
        <p14:creationId xmlns:p14="http://schemas.microsoft.com/office/powerpoint/2010/main" val="290806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C268D1-0292-61F8-648E-775799262EB6}"/>
              </a:ext>
            </a:extLst>
          </p:cNvPr>
          <p:cNvSpPr>
            <a:spLocks noGrp="1"/>
          </p:cNvSpPr>
          <p:nvPr>
            <p:ph type="body" sz="quarter" idx="10"/>
          </p:nvPr>
        </p:nvSpPr>
        <p:spPr>
          <a:xfrm>
            <a:off x="1587196" y="340254"/>
            <a:ext cx="5251753" cy="530225"/>
          </a:xfrm>
        </p:spPr>
        <p:txBody>
          <a:bodyPr/>
          <a:lstStyle/>
          <a:p>
            <a:r>
              <a:rPr lang="en-CA" dirty="0"/>
              <a:t>7.1 </a:t>
            </a:r>
            <a:r>
              <a:rPr lang="zh-CN" altLang="en-US" dirty="0"/>
              <a:t>面向对象历史及发展</a:t>
            </a:r>
            <a:endParaRPr lang="en-CA" dirty="0"/>
          </a:p>
          <a:p>
            <a:endParaRPr lang="en-CA" dirty="0"/>
          </a:p>
        </p:txBody>
      </p:sp>
      <p:pic>
        <p:nvPicPr>
          <p:cNvPr id="4" name="Picture 3">
            <a:extLst>
              <a:ext uri="{FF2B5EF4-FFF2-40B4-BE49-F238E27FC236}">
                <a16:creationId xmlns:a16="http://schemas.microsoft.com/office/drawing/2014/main" id="{5CB8E991-141F-BBD4-9160-065A4ABE3BFE}"/>
              </a:ext>
            </a:extLst>
          </p:cNvPr>
          <p:cNvPicPr>
            <a:picLocks noChangeAspect="1"/>
          </p:cNvPicPr>
          <p:nvPr/>
        </p:nvPicPr>
        <p:blipFill>
          <a:blip r:embed="rId2"/>
          <a:stretch>
            <a:fillRect/>
          </a:stretch>
        </p:blipFill>
        <p:spPr>
          <a:xfrm>
            <a:off x="840415" y="3429000"/>
            <a:ext cx="1493561" cy="1481318"/>
          </a:xfrm>
          <a:prstGeom prst="rect">
            <a:avLst/>
          </a:prstGeom>
        </p:spPr>
      </p:pic>
      <p:pic>
        <p:nvPicPr>
          <p:cNvPr id="6" name="Picture 5">
            <a:extLst>
              <a:ext uri="{FF2B5EF4-FFF2-40B4-BE49-F238E27FC236}">
                <a16:creationId xmlns:a16="http://schemas.microsoft.com/office/drawing/2014/main" id="{BCD85BA1-8B2A-C399-7B02-F9353F6BF4FC}"/>
              </a:ext>
            </a:extLst>
          </p:cNvPr>
          <p:cNvPicPr>
            <a:picLocks noChangeAspect="1"/>
          </p:cNvPicPr>
          <p:nvPr/>
        </p:nvPicPr>
        <p:blipFill>
          <a:blip r:embed="rId3"/>
          <a:stretch>
            <a:fillRect/>
          </a:stretch>
        </p:blipFill>
        <p:spPr>
          <a:xfrm>
            <a:off x="5094656" y="3434652"/>
            <a:ext cx="2002688" cy="1475666"/>
          </a:xfrm>
          <a:prstGeom prst="rect">
            <a:avLst/>
          </a:prstGeom>
        </p:spPr>
      </p:pic>
      <p:pic>
        <p:nvPicPr>
          <p:cNvPr id="8" name="Picture 7">
            <a:extLst>
              <a:ext uri="{FF2B5EF4-FFF2-40B4-BE49-F238E27FC236}">
                <a16:creationId xmlns:a16="http://schemas.microsoft.com/office/drawing/2014/main" id="{9267DD41-9BFC-6472-A9E2-BCCFED0B120B}"/>
              </a:ext>
            </a:extLst>
          </p:cNvPr>
          <p:cNvPicPr>
            <a:picLocks noChangeAspect="1"/>
          </p:cNvPicPr>
          <p:nvPr/>
        </p:nvPicPr>
        <p:blipFill>
          <a:blip r:embed="rId4"/>
          <a:stretch>
            <a:fillRect/>
          </a:stretch>
        </p:blipFill>
        <p:spPr>
          <a:xfrm>
            <a:off x="9858024" y="3904547"/>
            <a:ext cx="1862952" cy="530224"/>
          </a:xfrm>
          <a:prstGeom prst="rect">
            <a:avLst/>
          </a:prstGeom>
        </p:spPr>
      </p:pic>
      <p:grpSp>
        <p:nvGrpSpPr>
          <p:cNvPr id="9" name="Group 8">
            <a:extLst>
              <a:ext uri="{FF2B5EF4-FFF2-40B4-BE49-F238E27FC236}">
                <a16:creationId xmlns:a16="http://schemas.microsoft.com/office/drawing/2014/main" id="{E0F8CAD0-C543-2719-6499-B19EF77367B7}"/>
              </a:ext>
            </a:extLst>
          </p:cNvPr>
          <p:cNvGrpSpPr/>
          <p:nvPr/>
        </p:nvGrpSpPr>
        <p:grpSpPr>
          <a:xfrm>
            <a:off x="509130" y="2240172"/>
            <a:ext cx="2156129" cy="1016000"/>
            <a:chOff x="2133600" y="0"/>
            <a:chExt cx="1828800" cy="1016000"/>
          </a:xfrm>
          <a:scene3d>
            <a:camera prst="orthographicFront"/>
            <a:lightRig rig="flat" dir="t"/>
          </a:scene3d>
        </p:grpSpPr>
        <p:sp>
          <p:nvSpPr>
            <p:cNvPr id="10" name="Rectangle: Rounded Corners 9">
              <a:extLst>
                <a:ext uri="{FF2B5EF4-FFF2-40B4-BE49-F238E27FC236}">
                  <a16:creationId xmlns:a16="http://schemas.microsoft.com/office/drawing/2014/main" id="{33E3FD93-2F07-B82D-8935-2ADD9C68724D}"/>
                </a:ext>
              </a:extLst>
            </p:cNvPr>
            <p:cNvSpPr/>
            <p:nvPr/>
          </p:nvSpPr>
          <p:spPr>
            <a:xfrm>
              <a:off x="2133600" y="0"/>
              <a:ext cx="1828800" cy="101600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D1A13F3-0515-6A72-B488-8FB0586D332D}"/>
                </a:ext>
              </a:extLst>
            </p:cNvPr>
            <p:cNvSpPr txBox="1"/>
            <p:nvPr/>
          </p:nvSpPr>
          <p:spPr>
            <a:xfrm>
              <a:off x="2163358" y="29758"/>
              <a:ext cx="1769284" cy="9564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机器语言</a:t>
              </a:r>
            </a:p>
          </p:txBody>
        </p:sp>
      </p:grpSp>
      <p:grpSp>
        <p:nvGrpSpPr>
          <p:cNvPr id="12" name="Group 11">
            <a:extLst>
              <a:ext uri="{FF2B5EF4-FFF2-40B4-BE49-F238E27FC236}">
                <a16:creationId xmlns:a16="http://schemas.microsoft.com/office/drawing/2014/main" id="{F72DB185-4C10-C498-5D01-7C19007687ED}"/>
              </a:ext>
            </a:extLst>
          </p:cNvPr>
          <p:cNvGrpSpPr/>
          <p:nvPr/>
        </p:nvGrpSpPr>
        <p:grpSpPr>
          <a:xfrm>
            <a:off x="5017935" y="2269930"/>
            <a:ext cx="2156129" cy="1016000"/>
            <a:chOff x="2133600" y="0"/>
            <a:chExt cx="1828800" cy="1016000"/>
          </a:xfrm>
          <a:scene3d>
            <a:camera prst="orthographicFront"/>
            <a:lightRig rig="flat" dir="t"/>
          </a:scene3d>
        </p:grpSpPr>
        <p:sp>
          <p:nvSpPr>
            <p:cNvPr id="13" name="Rectangle: Rounded Corners 12">
              <a:extLst>
                <a:ext uri="{FF2B5EF4-FFF2-40B4-BE49-F238E27FC236}">
                  <a16:creationId xmlns:a16="http://schemas.microsoft.com/office/drawing/2014/main" id="{4CF37B1E-D5EB-B067-E19C-B5EDA85B91C6}"/>
                </a:ext>
              </a:extLst>
            </p:cNvPr>
            <p:cNvSpPr/>
            <p:nvPr/>
          </p:nvSpPr>
          <p:spPr>
            <a:xfrm>
              <a:off x="2133600" y="0"/>
              <a:ext cx="1828800" cy="101600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5762083C-FB0B-8B8C-EB5A-9DCBF2B476BE}"/>
                </a:ext>
              </a:extLst>
            </p:cNvPr>
            <p:cNvSpPr txBox="1"/>
            <p:nvPr/>
          </p:nvSpPr>
          <p:spPr>
            <a:xfrm>
              <a:off x="2163358" y="29758"/>
              <a:ext cx="1769284" cy="9564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汇编语言</a:t>
              </a:r>
            </a:p>
          </p:txBody>
        </p:sp>
      </p:grpSp>
      <p:grpSp>
        <p:nvGrpSpPr>
          <p:cNvPr id="15" name="Group 14">
            <a:extLst>
              <a:ext uri="{FF2B5EF4-FFF2-40B4-BE49-F238E27FC236}">
                <a16:creationId xmlns:a16="http://schemas.microsoft.com/office/drawing/2014/main" id="{344F8F6A-3344-091B-2204-2618A1780503}"/>
              </a:ext>
            </a:extLst>
          </p:cNvPr>
          <p:cNvGrpSpPr/>
          <p:nvPr/>
        </p:nvGrpSpPr>
        <p:grpSpPr>
          <a:xfrm>
            <a:off x="9711435" y="2240172"/>
            <a:ext cx="2156129" cy="1016000"/>
            <a:chOff x="2133600" y="0"/>
            <a:chExt cx="1828800" cy="1016000"/>
          </a:xfrm>
          <a:scene3d>
            <a:camera prst="orthographicFront"/>
            <a:lightRig rig="flat" dir="t"/>
          </a:scene3d>
        </p:grpSpPr>
        <p:sp>
          <p:nvSpPr>
            <p:cNvPr id="16" name="Rectangle: Rounded Corners 15">
              <a:extLst>
                <a:ext uri="{FF2B5EF4-FFF2-40B4-BE49-F238E27FC236}">
                  <a16:creationId xmlns:a16="http://schemas.microsoft.com/office/drawing/2014/main" id="{CE30A78B-DFC9-B57A-B224-250C905E55DF}"/>
                </a:ext>
              </a:extLst>
            </p:cNvPr>
            <p:cNvSpPr/>
            <p:nvPr/>
          </p:nvSpPr>
          <p:spPr>
            <a:xfrm>
              <a:off x="2133600" y="0"/>
              <a:ext cx="1828800" cy="101600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5308644D-A37C-DBFF-7A81-771139C441DF}"/>
                </a:ext>
              </a:extLst>
            </p:cNvPr>
            <p:cNvSpPr txBox="1"/>
            <p:nvPr/>
          </p:nvSpPr>
          <p:spPr>
            <a:xfrm>
              <a:off x="2163358" y="29758"/>
              <a:ext cx="1769284" cy="9564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高级语言</a:t>
              </a:r>
            </a:p>
          </p:txBody>
        </p:sp>
      </p:grpSp>
      <p:sp>
        <p:nvSpPr>
          <p:cNvPr id="18" name="Arrow: Right 17">
            <a:extLst>
              <a:ext uri="{FF2B5EF4-FFF2-40B4-BE49-F238E27FC236}">
                <a16:creationId xmlns:a16="http://schemas.microsoft.com/office/drawing/2014/main" id="{32600E30-0025-A079-0C8E-E7B723AF7235}"/>
              </a:ext>
            </a:extLst>
          </p:cNvPr>
          <p:cNvSpPr/>
          <p:nvPr/>
        </p:nvSpPr>
        <p:spPr>
          <a:xfrm>
            <a:off x="2696853" y="2638425"/>
            <a:ext cx="2289487" cy="3333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9" name="Arrow: Right 18">
            <a:extLst>
              <a:ext uri="{FF2B5EF4-FFF2-40B4-BE49-F238E27FC236}">
                <a16:creationId xmlns:a16="http://schemas.microsoft.com/office/drawing/2014/main" id="{1861D01F-BCCB-787E-56A1-7486750F8B0F}"/>
              </a:ext>
            </a:extLst>
          </p:cNvPr>
          <p:cNvSpPr/>
          <p:nvPr/>
        </p:nvSpPr>
        <p:spPr>
          <a:xfrm>
            <a:off x="7205660" y="2638425"/>
            <a:ext cx="2505774" cy="3333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59993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C268D1-0292-61F8-648E-775799262EB6}"/>
              </a:ext>
            </a:extLst>
          </p:cNvPr>
          <p:cNvSpPr>
            <a:spLocks noGrp="1"/>
          </p:cNvSpPr>
          <p:nvPr>
            <p:ph type="body" sz="quarter" idx="10"/>
          </p:nvPr>
        </p:nvSpPr>
        <p:spPr>
          <a:xfrm>
            <a:off x="1587196" y="340254"/>
            <a:ext cx="5251753" cy="530225"/>
          </a:xfrm>
        </p:spPr>
        <p:txBody>
          <a:bodyPr/>
          <a:lstStyle/>
          <a:p>
            <a:r>
              <a:rPr lang="en-CA" dirty="0"/>
              <a:t>7.1 </a:t>
            </a:r>
            <a:r>
              <a:rPr lang="zh-CN" altLang="en-US" dirty="0"/>
              <a:t>面向对象历史及发展</a:t>
            </a:r>
            <a:endParaRPr lang="en-CA" dirty="0"/>
          </a:p>
          <a:p>
            <a:endParaRPr lang="en-CA" dirty="0"/>
          </a:p>
        </p:txBody>
      </p:sp>
      <p:sp>
        <p:nvSpPr>
          <p:cNvPr id="5" name="TextBox 4">
            <a:extLst>
              <a:ext uri="{FF2B5EF4-FFF2-40B4-BE49-F238E27FC236}">
                <a16:creationId xmlns:a16="http://schemas.microsoft.com/office/drawing/2014/main" id="{516FE5B5-D2B0-20A1-8914-F7E55C2E0CE8}"/>
              </a:ext>
            </a:extLst>
          </p:cNvPr>
          <p:cNvSpPr txBox="1"/>
          <p:nvPr/>
        </p:nvSpPr>
        <p:spPr>
          <a:xfrm>
            <a:off x="252412" y="1046887"/>
            <a:ext cx="11615737" cy="1200329"/>
          </a:xfrm>
          <a:prstGeom prst="rect">
            <a:avLst/>
          </a:prstGeom>
          <a:noFill/>
        </p:spPr>
        <p:txBody>
          <a:bodyPr wrap="square">
            <a:spAutoFit/>
          </a:bodyPr>
          <a:lstStyle/>
          <a:p>
            <a:pPr algn="l"/>
            <a:r>
              <a:rPr lang="en-US" altLang="zh-CN" b="0" i="0" dirty="0">
                <a:solidFill>
                  <a:srgbClr val="4D4D4D"/>
                </a:solidFill>
                <a:effectLst/>
                <a:latin typeface="-apple-system"/>
              </a:rPr>
              <a:t>Dijkstra</a:t>
            </a:r>
            <a:r>
              <a:rPr lang="zh-CN" altLang="en-US" b="0" i="0" dirty="0">
                <a:solidFill>
                  <a:srgbClr val="4D4D4D"/>
                </a:solidFill>
                <a:effectLst/>
                <a:latin typeface="-apple-system"/>
              </a:rPr>
              <a:t>提出的三种基本程序结构，分别是顺序、选择、循环。</a:t>
            </a:r>
          </a:p>
          <a:p>
            <a:pPr algn="l"/>
            <a:r>
              <a:rPr lang="zh-CN" altLang="en-US" b="1" i="0" dirty="0">
                <a:solidFill>
                  <a:srgbClr val="4D4D4D"/>
                </a:solidFill>
                <a:effectLst/>
                <a:latin typeface="-apple-system"/>
              </a:rPr>
              <a:t>顺序</a:t>
            </a:r>
            <a:r>
              <a:rPr lang="zh-CN" altLang="en-US" b="0" i="0" dirty="0">
                <a:solidFill>
                  <a:srgbClr val="4D4D4D"/>
                </a:solidFill>
                <a:effectLst/>
                <a:latin typeface="-apple-system"/>
              </a:rPr>
              <a:t> 就是从第一条语句开始，直到执行至最后一条语句结束，中间每一条语句都要被执行到。</a:t>
            </a:r>
          </a:p>
          <a:p>
            <a:pPr algn="l"/>
            <a:r>
              <a:rPr lang="zh-CN" altLang="en-US" b="1" i="0" dirty="0">
                <a:solidFill>
                  <a:srgbClr val="4D4D4D"/>
                </a:solidFill>
                <a:effectLst/>
                <a:latin typeface="-apple-system"/>
              </a:rPr>
              <a:t>选择</a:t>
            </a:r>
            <a:r>
              <a:rPr lang="zh-CN" altLang="en-US" b="0" i="0" dirty="0">
                <a:solidFill>
                  <a:srgbClr val="4D4D4D"/>
                </a:solidFill>
                <a:effectLst/>
                <a:latin typeface="-apple-system"/>
              </a:rPr>
              <a:t> 则是根据条件判断，程序决定执行相应的语句。</a:t>
            </a:r>
          </a:p>
          <a:p>
            <a:pPr algn="l"/>
            <a:r>
              <a:rPr lang="zh-CN" altLang="en-US" b="1" i="0" dirty="0">
                <a:solidFill>
                  <a:srgbClr val="4D4D4D"/>
                </a:solidFill>
                <a:effectLst/>
                <a:latin typeface="-apple-system"/>
              </a:rPr>
              <a:t>循环</a:t>
            </a:r>
            <a:r>
              <a:rPr lang="zh-CN" altLang="en-US" b="0" i="0" dirty="0">
                <a:solidFill>
                  <a:srgbClr val="4D4D4D"/>
                </a:solidFill>
                <a:effectLst/>
                <a:latin typeface="-apple-system"/>
              </a:rPr>
              <a:t> 则是判断条件，重复执行语句</a:t>
            </a:r>
          </a:p>
        </p:txBody>
      </p:sp>
      <p:pic>
        <p:nvPicPr>
          <p:cNvPr id="20" name="Picture 19">
            <a:extLst>
              <a:ext uri="{FF2B5EF4-FFF2-40B4-BE49-F238E27FC236}">
                <a16:creationId xmlns:a16="http://schemas.microsoft.com/office/drawing/2014/main" id="{B6554C0D-1BB2-D372-F525-97DDF13E8AC2}"/>
              </a:ext>
            </a:extLst>
          </p:cNvPr>
          <p:cNvPicPr>
            <a:picLocks noChangeAspect="1"/>
          </p:cNvPicPr>
          <p:nvPr/>
        </p:nvPicPr>
        <p:blipFill>
          <a:blip r:embed="rId2"/>
          <a:stretch>
            <a:fillRect/>
          </a:stretch>
        </p:blipFill>
        <p:spPr>
          <a:xfrm>
            <a:off x="252412" y="2522151"/>
            <a:ext cx="8176969" cy="1585097"/>
          </a:xfrm>
          <a:prstGeom prst="rect">
            <a:avLst/>
          </a:prstGeom>
        </p:spPr>
      </p:pic>
      <p:pic>
        <p:nvPicPr>
          <p:cNvPr id="23" name="Picture 22">
            <a:extLst>
              <a:ext uri="{FF2B5EF4-FFF2-40B4-BE49-F238E27FC236}">
                <a16:creationId xmlns:a16="http://schemas.microsoft.com/office/drawing/2014/main" id="{EB7E4338-AD15-EB52-C593-936FCA734046}"/>
              </a:ext>
            </a:extLst>
          </p:cNvPr>
          <p:cNvPicPr>
            <a:picLocks noChangeAspect="1"/>
          </p:cNvPicPr>
          <p:nvPr/>
        </p:nvPicPr>
        <p:blipFill>
          <a:blip r:embed="rId3"/>
          <a:stretch>
            <a:fillRect/>
          </a:stretch>
        </p:blipFill>
        <p:spPr>
          <a:xfrm>
            <a:off x="352232" y="4601260"/>
            <a:ext cx="4458086" cy="2149026"/>
          </a:xfrm>
          <a:prstGeom prst="rect">
            <a:avLst/>
          </a:prstGeom>
        </p:spPr>
      </p:pic>
      <p:grpSp>
        <p:nvGrpSpPr>
          <p:cNvPr id="24" name="Group 23">
            <a:extLst>
              <a:ext uri="{FF2B5EF4-FFF2-40B4-BE49-F238E27FC236}">
                <a16:creationId xmlns:a16="http://schemas.microsoft.com/office/drawing/2014/main" id="{6EA801E8-7CE8-6210-05F3-1C77C7609CE0}"/>
              </a:ext>
            </a:extLst>
          </p:cNvPr>
          <p:cNvGrpSpPr/>
          <p:nvPr/>
        </p:nvGrpSpPr>
        <p:grpSpPr>
          <a:xfrm>
            <a:off x="9349485" y="5167773"/>
            <a:ext cx="2156129" cy="1016000"/>
            <a:chOff x="2133600" y="0"/>
            <a:chExt cx="1828800" cy="1016000"/>
          </a:xfrm>
          <a:scene3d>
            <a:camera prst="orthographicFront"/>
            <a:lightRig rig="flat" dir="t"/>
          </a:scene3d>
        </p:grpSpPr>
        <p:sp>
          <p:nvSpPr>
            <p:cNvPr id="25" name="Rectangle: Rounded Corners 24">
              <a:extLst>
                <a:ext uri="{FF2B5EF4-FFF2-40B4-BE49-F238E27FC236}">
                  <a16:creationId xmlns:a16="http://schemas.microsoft.com/office/drawing/2014/main" id="{5F6ED999-CFEF-D312-6428-E531D162239A}"/>
                </a:ext>
              </a:extLst>
            </p:cNvPr>
            <p:cNvSpPr/>
            <p:nvPr/>
          </p:nvSpPr>
          <p:spPr>
            <a:xfrm>
              <a:off x="2133600" y="0"/>
              <a:ext cx="1828800" cy="1016000"/>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35FC5931-23C4-D7C9-85D8-086B3BAFF022}"/>
                </a:ext>
              </a:extLst>
            </p:cNvPr>
            <p:cNvSpPr txBox="1"/>
            <p:nvPr/>
          </p:nvSpPr>
          <p:spPr>
            <a:xfrm>
              <a:off x="2163358" y="29758"/>
              <a:ext cx="1769284" cy="9564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dirty="0"/>
                <a:t>结构</a:t>
              </a:r>
              <a:r>
                <a:rPr lang="zh-CN" altLang="en-US" sz="3400" kern="1200" dirty="0"/>
                <a:t>语言</a:t>
              </a:r>
            </a:p>
          </p:txBody>
        </p:sp>
      </p:grpSp>
    </p:spTree>
    <p:extLst>
      <p:ext uri="{BB962C8B-B14F-4D97-AF65-F5344CB8AC3E}">
        <p14:creationId xmlns:p14="http://schemas.microsoft.com/office/powerpoint/2010/main" val="36578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7AFCE-62DA-D984-6581-DCD7BD08D863}"/>
              </a:ext>
            </a:extLst>
          </p:cNvPr>
          <p:cNvSpPr>
            <a:spLocks noGrp="1"/>
          </p:cNvSpPr>
          <p:nvPr>
            <p:ph type="body" sz="quarter" idx="10"/>
          </p:nvPr>
        </p:nvSpPr>
        <p:spPr>
          <a:xfrm>
            <a:off x="1587196" y="340254"/>
            <a:ext cx="5000215" cy="530225"/>
          </a:xfrm>
        </p:spPr>
        <p:txBody>
          <a:bodyPr/>
          <a:lstStyle/>
          <a:p>
            <a:r>
              <a:rPr lang="en-CA" dirty="0"/>
              <a:t>7.1 </a:t>
            </a:r>
            <a:r>
              <a:rPr lang="zh-CN" altLang="en-US" dirty="0"/>
              <a:t>面向对象历史及发展</a:t>
            </a:r>
            <a:endParaRPr lang="en-CA" dirty="0"/>
          </a:p>
          <a:p>
            <a:endParaRPr lang="en-CA" dirty="0"/>
          </a:p>
        </p:txBody>
      </p:sp>
      <p:sp>
        <p:nvSpPr>
          <p:cNvPr id="6" name="TextBox 5">
            <a:extLst>
              <a:ext uri="{FF2B5EF4-FFF2-40B4-BE49-F238E27FC236}">
                <a16:creationId xmlns:a16="http://schemas.microsoft.com/office/drawing/2014/main" id="{E64F3570-6AFF-A229-7F51-9052314DE165}"/>
              </a:ext>
            </a:extLst>
          </p:cNvPr>
          <p:cNvSpPr txBox="1"/>
          <p:nvPr/>
        </p:nvSpPr>
        <p:spPr>
          <a:xfrm>
            <a:off x="3981062" y="1024621"/>
            <a:ext cx="8210938" cy="3970318"/>
          </a:xfrm>
          <a:prstGeom prst="rect">
            <a:avLst/>
          </a:prstGeom>
          <a:noFill/>
        </p:spPr>
        <p:txBody>
          <a:bodyPr wrap="square">
            <a:spAutoFit/>
          </a:bodyPr>
          <a:lstStyle/>
          <a:p>
            <a:r>
              <a:rPr lang="en-US" altLang="zh-CN" b="1" i="0" dirty="0">
                <a:solidFill>
                  <a:srgbClr val="000000"/>
                </a:solidFill>
                <a:effectLst/>
                <a:latin typeface="Trebuchet MS" panose="020B0603020202020204" pitchFamily="34" charset="0"/>
              </a:rPr>
              <a:t>IBM 360</a:t>
            </a:r>
            <a:r>
              <a:rPr lang="zh-CN" altLang="en-US" b="0" i="0" dirty="0">
                <a:solidFill>
                  <a:srgbClr val="000000"/>
                </a:solidFill>
                <a:effectLst/>
                <a:latin typeface="Trebuchet MS" panose="020B0603020202020204" pitchFamily="34" charset="0"/>
              </a:rPr>
              <a:t>后来被誉为是人类从原子能时代进入信息时代的标志。该项目不光具有历史意义，而且在软件工程方面非常有代表性（因为其规模和复杂度）。为了给大伙儿加深印象，列举该项目的几个数据如下：</a:t>
            </a:r>
            <a:br>
              <a:rPr lang="zh-CN" altLang="en-US" dirty="0"/>
            </a:br>
            <a:r>
              <a:rPr lang="zh-CN" altLang="en-US" b="0" i="0" dirty="0">
                <a:solidFill>
                  <a:srgbClr val="000000"/>
                </a:solidFill>
                <a:effectLst/>
                <a:latin typeface="Trebuchet MS" panose="020B0603020202020204" pitchFamily="34" charset="0"/>
              </a:rPr>
              <a:t>－－－－－－－－－－－－－－－－－－－－－－－－－－－－－－－－</a:t>
            </a:r>
            <a:br>
              <a:rPr lang="zh-CN" altLang="en-US" dirty="0"/>
            </a:br>
            <a:r>
              <a:rPr lang="zh-CN" altLang="en-US" b="0" i="0" dirty="0">
                <a:solidFill>
                  <a:srgbClr val="000000"/>
                </a:solidFill>
                <a:effectLst/>
                <a:latin typeface="Trebuchet MS" panose="020B0603020202020204" pitchFamily="34" charset="0"/>
              </a:rPr>
              <a:t>软件人员总数　　</a:t>
            </a:r>
            <a:r>
              <a:rPr lang="en-US" altLang="zh-CN" b="0" i="0" dirty="0">
                <a:solidFill>
                  <a:srgbClr val="000000"/>
                </a:solidFill>
                <a:effectLst/>
                <a:latin typeface="Trebuchet MS" panose="020B0603020202020204" pitchFamily="34" charset="0"/>
              </a:rPr>
              <a:t>2000</a:t>
            </a:r>
            <a:r>
              <a:rPr lang="zh-CN" altLang="en-US" b="0" i="0" dirty="0">
                <a:solidFill>
                  <a:srgbClr val="000000"/>
                </a:solidFill>
                <a:effectLst/>
                <a:latin typeface="Trebuchet MS" panose="020B0603020202020204" pitchFamily="34" charset="0"/>
              </a:rPr>
              <a:t>　　四十年后，微软的</a:t>
            </a:r>
            <a:r>
              <a:rPr lang="en-US" altLang="zh-CN" b="0" i="0" dirty="0">
                <a:solidFill>
                  <a:srgbClr val="000000"/>
                </a:solidFill>
                <a:effectLst/>
                <a:latin typeface="Trebuchet MS" panose="020B0603020202020204" pitchFamily="34" charset="0"/>
              </a:rPr>
              <a:t>Windows 2003</a:t>
            </a:r>
            <a:r>
              <a:rPr lang="zh-CN" altLang="en-US" b="0" i="0" dirty="0">
                <a:solidFill>
                  <a:srgbClr val="000000"/>
                </a:solidFill>
                <a:effectLst/>
                <a:latin typeface="Trebuchet MS" panose="020B0603020202020204" pitchFamily="34" charset="0"/>
              </a:rPr>
              <a:t>团队也就</a:t>
            </a:r>
            <a:r>
              <a:rPr lang="en-US" altLang="zh-CN" b="0" i="0" dirty="0">
                <a:solidFill>
                  <a:srgbClr val="000000"/>
                </a:solidFill>
                <a:effectLst/>
                <a:latin typeface="Trebuchet MS" panose="020B0603020202020204" pitchFamily="34" charset="0"/>
              </a:rPr>
              <a:t>5000</a:t>
            </a:r>
            <a:r>
              <a:rPr lang="zh-CN" altLang="en-US" b="0" i="0" dirty="0">
                <a:solidFill>
                  <a:srgbClr val="000000"/>
                </a:solidFill>
                <a:effectLst/>
                <a:latin typeface="Trebuchet MS" panose="020B0603020202020204" pitchFamily="34" charset="0"/>
              </a:rPr>
              <a:t>人</a:t>
            </a:r>
            <a:br>
              <a:rPr lang="zh-CN" altLang="en-US" dirty="0"/>
            </a:br>
            <a:r>
              <a:rPr lang="zh-CN" altLang="en-US" b="0" i="0" dirty="0">
                <a:solidFill>
                  <a:srgbClr val="000000"/>
                </a:solidFill>
                <a:effectLst/>
                <a:latin typeface="Trebuchet MS" panose="020B0603020202020204" pitchFamily="34" charset="0"/>
              </a:rPr>
              <a:t>软件总费用　　　</a:t>
            </a:r>
            <a:r>
              <a:rPr lang="en-US" altLang="zh-CN" b="0" i="0" dirty="0">
                <a:solidFill>
                  <a:srgbClr val="000000"/>
                </a:solidFill>
                <a:effectLst/>
                <a:latin typeface="Trebuchet MS" panose="020B0603020202020204" pitchFamily="34" charset="0"/>
              </a:rPr>
              <a:t>5</a:t>
            </a:r>
            <a:r>
              <a:rPr lang="zh-CN" altLang="en-US" b="0" i="0" dirty="0">
                <a:solidFill>
                  <a:srgbClr val="000000"/>
                </a:solidFill>
                <a:effectLst/>
                <a:latin typeface="Trebuchet MS" panose="020B0603020202020204" pitchFamily="34" charset="0"/>
              </a:rPr>
              <a:t>亿</a:t>
            </a:r>
            <a:r>
              <a:rPr lang="en-US" altLang="zh-CN" b="0" i="0" dirty="0">
                <a:solidFill>
                  <a:srgbClr val="000000"/>
                </a:solidFill>
                <a:effectLst/>
                <a:latin typeface="Trebuchet MS" panose="020B0603020202020204" pitchFamily="34" charset="0"/>
              </a:rPr>
              <a:t>$</a:t>
            </a:r>
            <a:r>
              <a:rPr lang="zh-CN" altLang="en-US" b="0" i="0" dirty="0">
                <a:solidFill>
                  <a:srgbClr val="000000"/>
                </a:solidFill>
                <a:effectLst/>
                <a:latin typeface="Trebuchet MS" panose="020B0603020202020204" pitchFamily="34" charset="0"/>
              </a:rPr>
              <a:t>　　发明第一个原子弹的曼哈顿工程也不过才花</a:t>
            </a:r>
            <a:r>
              <a:rPr lang="en-US" altLang="zh-CN" b="0" i="0" dirty="0">
                <a:solidFill>
                  <a:srgbClr val="000000"/>
                </a:solidFill>
                <a:effectLst/>
                <a:latin typeface="Trebuchet MS" panose="020B0603020202020204" pitchFamily="34" charset="0"/>
              </a:rPr>
              <a:t>20</a:t>
            </a:r>
            <a:r>
              <a:rPr lang="zh-CN" altLang="en-US" b="0" i="0" dirty="0">
                <a:solidFill>
                  <a:srgbClr val="000000"/>
                </a:solidFill>
                <a:effectLst/>
                <a:latin typeface="Trebuchet MS" panose="020B0603020202020204" pitchFamily="34" charset="0"/>
              </a:rPr>
              <a:t>亿</a:t>
            </a:r>
            <a:r>
              <a:rPr lang="en-US" altLang="zh-CN" b="0" i="0" dirty="0">
                <a:solidFill>
                  <a:srgbClr val="000000"/>
                </a:solidFill>
                <a:effectLst/>
                <a:latin typeface="Trebuchet MS" panose="020B0603020202020204" pitchFamily="34" charset="0"/>
              </a:rPr>
              <a:t>$</a:t>
            </a:r>
            <a:br>
              <a:rPr lang="zh-CN" altLang="en-US" dirty="0"/>
            </a:br>
            <a:r>
              <a:rPr lang="zh-CN" altLang="en-US" b="0" i="0" dirty="0">
                <a:solidFill>
                  <a:srgbClr val="000000"/>
                </a:solidFill>
                <a:effectLst/>
                <a:latin typeface="Trebuchet MS" panose="020B0603020202020204" pitchFamily="34" charset="0"/>
              </a:rPr>
              <a:t>开发周期　　　　</a:t>
            </a:r>
            <a:r>
              <a:rPr lang="en-US" altLang="zh-CN" b="0" i="0" dirty="0">
                <a:solidFill>
                  <a:srgbClr val="000000"/>
                </a:solidFill>
                <a:effectLst/>
                <a:latin typeface="Trebuchet MS" panose="020B0603020202020204" pitchFamily="34" charset="0"/>
              </a:rPr>
              <a:t>4</a:t>
            </a:r>
            <a:r>
              <a:rPr lang="zh-CN" altLang="en-US" b="0" i="0" dirty="0">
                <a:solidFill>
                  <a:srgbClr val="000000"/>
                </a:solidFill>
                <a:effectLst/>
                <a:latin typeface="Trebuchet MS" panose="020B0603020202020204" pitchFamily="34" charset="0"/>
              </a:rPr>
              <a:t>年</a:t>
            </a:r>
            <a:br>
              <a:rPr lang="zh-CN" altLang="en-US" dirty="0"/>
            </a:br>
            <a:r>
              <a:rPr lang="zh-CN" altLang="en-US" b="0" i="0" dirty="0">
                <a:solidFill>
                  <a:srgbClr val="000000"/>
                </a:solidFill>
                <a:effectLst/>
                <a:latin typeface="Trebuchet MS" panose="020B0603020202020204" pitchFamily="34" charset="0"/>
              </a:rPr>
              <a:t>－－－－－－－－－－－－－－－－－－－－－－－－－－－－－－－－</a:t>
            </a:r>
            <a:br>
              <a:rPr lang="zh-CN" altLang="en-US" dirty="0"/>
            </a:br>
            <a:r>
              <a:rPr lang="zh-CN" altLang="en-US" b="0" i="0" dirty="0">
                <a:solidFill>
                  <a:srgbClr val="000000"/>
                </a:solidFill>
                <a:effectLst/>
                <a:latin typeface="Trebuchet MS" panose="020B0603020202020204" pitchFamily="34" charset="0"/>
              </a:rPr>
              <a:t>　　注意，上述仅仅是软件方面的统计。</a:t>
            </a:r>
            <a:br>
              <a:rPr lang="zh-CN" altLang="en-US" dirty="0"/>
            </a:br>
            <a:br>
              <a:rPr lang="zh-CN" altLang="en-US" dirty="0"/>
            </a:br>
            <a:r>
              <a:rPr lang="zh-CN" altLang="en-US" b="0" i="0" dirty="0">
                <a:solidFill>
                  <a:srgbClr val="000000"/>
                </a:solidFill>
                <a:effectLst/>
                <a:latin typeface="Trebuchet MS" panose="020B0603020202020204" pitchFamily="34" charset="0"/>
              </a:rPr>
              <a:t>　　最终，</a:t>
            </a:r>
            <a:r>
              <a:rPr lang="en-US" altLang="zh-CN" b="1" i="0" dirty="0">
                <a:solidFill>
                  <a:srgbClr val="000000"/>
                </a:solidFill>
                <a:effectLst/>
                <a:latin typeface="Trebuchet MS" panose="020B0603020202020204" pitchFamily="34" charset="0"/>
              </a:rPr>
              <a:t>IBM 360</a:t>
            </a:r>
            <a:r>
              <a:rPr lang="zh-CN" altLang="en-US" b="0" i="0" dirty="0">
                <a:solidFill>
                  <a:srgbClr val="000000"/>
                </a:solidFill>
                <a:effectLst/>
                <a:latin typeface="Trebuchet MS" panose="020B0603020202020204" pitchFamily="34" charset="0"/>
              </a:rPr>
              <a:t>项目并没有完成全部的预定目标，但是对于这个史无前例的项目，居然没有中途夭折，本身已经算是奇迹了。后来，</a:t>
            </a:r>
            <a:r>
              <a:rPr lang="en-US" altLang="zh-CN" b="0" i="0" dirty="0">
                <a:solidFill>
                  <a:srgbClr val="000000"/>
                </a:solidFill>
                <a:effectLst/>
                <a:latin typeface="Trebuchet MS" panose="020B0603020202020204" pitchFamily="34" charset="0"/>
              </a:rPr>
              <a:t>Brooks </a:t>
            </a:r>
            <a:r>
              <a:rPr lang="zh-CN" altLang="en-US" b="0" i="0" dirty="0">
                <a:solidFill>
                  <a:srgbClr val="000000"/>
                </a:solidFill>
                <a:effectLst/>
                <a:latin typeface="Trebuchet MS" panose="020B0603020202020204" pitchFamily="34" charset="0"/>
              </a:rPr>
              <a:t>在</a:t>
            </a:r>
            <a:r>
              <a:rPr lang="en-US" altLang="zh-CN" b="0" i="0" dirty="0">
                <a:solidFill>
                  <a:srgbClr val="000000"/>
                </a:solidFill>
                <a:effectLst/>
                <a:latin typeface="Trebuchet MS" panose="020B0603020202020204" pitchFamily="34" charset="0"/>
              </a:rPr>
              <a:t>1975</a:t>
            </a:r>
            <a:r>
              <a:rPr lang="zh-CN" altLang="en-US" b="0" i="0" dirty="0">
                <a:solidFill>
                  <a:srgbClr val="000000"/>
                </a:solidFill>
                <a:effectLst/>
                <a:latin typeface="Trebuchet MS" panose="020B0603020202020204" pitchFamily="34" charset="0"/>
              </a:rPr>
              <a:t>年（距今已</a:t>
            </a:r>
            <a:r>
              <a:rPr lang="en-US" altLang="zh-CN" b="0" i="0" dirty="0">
                <a:solidFill>
                  <a:srgbClr val="000000"/>
                </a:solidFill>
                <a:effectLst/>
                <a:latin typeface="Trebuchet MS" panose="020B0603020202020204" pitchFamily="34" charset="0"/>
              </a:rPr>
              <a:t>30</a:t>
            </a:r>
            <a:r>
              <a:rPr lang="zh-CN" altLang="en-US" b="0" i="0" dirty="0">
                <a:solidFill>
                  <a:srgbClr val="000000"/>
                </a:solidFill>
                <a:effectLst/>
                <a:latin typeface="Trebuchet MS" panose="020B0603020202020204" pitchFamily="34" charset="0"/>
              </a:rPr>
              <a:t>多年）把他所写的一些软件工程方面的随笔（很多都与 </a:t>
            </a:r>
            <a:r>
              <a:rPr lang="en-US" altLang="zh-CN" b="0" i="0" dirty="0">
                <a:solidFill>
                  <a:srgbClr val="000000"/>
                </a:solidFill>
                <a:effectLst/>
                <a:latin typeface="Trebuchet MS" panose="020B0603020202020204" pitchFamily="34" charset="0"/>
              </a:rPr>
              <a:t>IBM </a:t>
            </a:r>
            <a:r>
              <a:rPr lang="zh-CN" altLang="en-US" b="0" i="0" dirty="0">
                <a:solidFill>
                  <a:srgbClr val="000000"/>
                </a:solidFill>
                <a:effectLst/>
                <a:latin typeface="Trebuchet MS" panose="020B0603020202020204" pitchFamily="34" charset="0"/>
              </a:rPr>
              <a:t>的</a:t>
            </a:r>
            <a:r>
              <a:rPr lang="en-US" altLang="zh-CN" b="0" i="0" dirty="0">
                <a:solidFill>
                  <a:srgbClr val="000000"/>
                </a:solidFill>
                <a:effectLst/>
                <a:latin typeface="Trebuchet MS" panose="020B0603020202020204" pitchFamily="34" charset="0"/>
              </a:rPr>
              <a:t>360</a:t>
            </a:r>
            <a:r>
              <a:rPr lang="zh-CN" altLang="en-US" b="0" i="0" dirty="0">
                <a:solidFill>
                  <a:srgbClr val="000000"/>
                </a:solidFill>
                <a:effectLst/>
                <a:latin typeface="Trebuchet MS" panose="020B0603020202020204" pitchFamily="34" charset="0"/>
              </a:rPr>
              <a:t>项目有关）整理出版，也就是我们今天点评的</a:t>
            </a:r>
            <a:r>
              <a:rPr lang="en-US" altLang="zh-CN" b="0" i="0" dirty="0">
                <a:solidFill>
                  <a:srgbClr val="000000"/>
                </a:solidFill>
                <a:effectLst/>
                <a:latin typeface="Trebuchet MS" panose="020B0603020202020204" pitchFamily="34" charset="0"/>
              </a:rPr>
              <a:t>《</a:t>
            </a:r>
            <a:r>
              <a:rPr lang="zh-CN" altLang="en-US" b="0" i="0" dirty="0">
                <a:solidFill>
                  <a:srgbClr val="000000"/>
                </a:solidFill>
                <a:effectLst/>
                <a:latin typeface="Trebuchet MS" panose="020B0603020202020204" pitchFamily="34" charset="0"/>
              </a:rPr>
              <a:t>人月神话</a:t>
            </a:r>
            <a:r>
              <a:rPr lang="en-US" altLang="zh-CN" b="0" i="0" dirty="0">
                <a:solidFill>
                  <a:srgbClr val="000000"/>
                </a:solidFill>
                <a:effectLst/>
                <a:latin typeface="Trebuchet MS" panose="020B0603020202020204" pitchFamily="34" charset="0"/>
              </a:rPr>
              <a:t>》</a:t>
            </a:r>
            <a:r>
              <a:rPr lang="zh-CN" altLang="en-US" b="0" i="0" dirty="0">
                <a:solidFill>
                  <a:srgbClr val="000000"/>
                </a:solidFill>
                <a:effectLst/>
                <a:latin typeface="Trebuchet MS" panose="020B0603020202020204" pitchFamily="34" charset="0"/>
              </a:rPr>
              <a:t>。</a:t>
            </a:r>
            <a:endParaRPr lang="en-CA" dirty="0"/>
          </a:p>
        </p:txBody>
      </p:sp>
      <p:sp>
        <p:nvSpPr>
          <p:cNvPr id="8" name="TextBox 7">
            <a:extLst>
              <a:ext uri="{FF2B5EF4-FFF2-40B4-BE49-F238E27FC236}">
                <a16:creationId xmlns:a16="http://schemas.microsoft.com/office/drawing/2014/main" id="{C659A5A6-2341-6D3C-CD81-A3C26FB9FCCF}"/>
              </a:ext>
            </a:extLst>
          </p:cNvPr>
          <p:cNvSpPr txBox="1"/>
          <p:nvPr/>
        </p:nvSpPr>
        <p:spPr>
          <a:xfrm>
            <a:off x="4049486" y="5234673"/>
            <a:ext cx="8052317" cy="1292662"/>
          </a:xfrm>
          <a:prstGeom prst="rect">
            <a:avLst/>
          </a:prstGeom>
          <a:noFill/>
        </p:spPr>
        <p:txBody>
          <a:bodyPr wrap="square">
            <a:spAutoFit/>
          </a:bodyPr>
          <a:lstStyle/>
          <a:p>
            <a:pPr algn="l"/>
            <a:r>
              <a:rPr lang="zh-CN" altLang="en-US" sz="2600" b="1" i="0" dirty="0">
                <a:solidFill>
                  <a:srgbClr val="333333"/>
                </a:solidFill>
                <a:effectLst/>
                <a:latin typeface="pingfang SC"/>
              </a:rPr>
              <a:t>面向对象在整个开发周期中都需要运用，投入很大，但是收益在后续维护中才会体现，所以很多人不喜欢，但是这是非常有用的</a:t>
            </a:r>
          </a:p>
        </p:txBody>
      </p:sp>
      <p:pic>
        <p:nvPicPr>
          <p:cNvPr id="16" name="Picture 15">
            <a:extLst>
              <a:ext uri="{FF2B5EF4-FFF2-40B4-BE49-F238E27FC236}">
                <a16:creationId xmlns:a16="http://schemas.microsoft.com/office/drawing/2014/main" id="{E4A63461-C323-4BA6-0A90-8C7D7E209B60}"/>
              </a:ext>
            </a:extLst>
          </p:cNvPr>
          <p:cNvPicPr>
            <a:picLocks noChangeAspect="1"/>
          </p:cNvPicPr>
          <p:nvPr/>
        </p:nvPicPr>
        <p:blipFill>
          <a:blip r:embed="rId2"/>
          <a:stretch>
            <a:fillRect/>
          </a:stretch>
        </p:blipFill>
        <p:spPr>
          <a:xfrm>
            <a:off x="580440" y="1296955"/>
            <a:ext cx="3241970" cy="4511256"/>
          </a:xfrm>
          <a:prstGeom prst="rect">
            <a:avLst/>
          </a:prstGeom>
        </p:spPr>
      </p:pic>
    </p:spTree>
    <p:extLst>
      <p:ext uri="{BB962C8B-B14F-4D97-AF65-F5344CB8AC3E}">
        <p14:creationId xmlns:p14="http://schemas.microsoft.com/office/powerpoint/2010/main" val="302386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9CF9CE-5757-F12F-0476-96339DEF0327}"/>
              </a:ext>
            </a:extLst>
          </p:cNvPr>
          <p:cNvSpPr>
            <a:spLocks noGrp="1"/>
          </p:cNvSpPr>
          <p:nvPr>
            <p:ph type="body" sz="quarter" idx="10"/>
          </p:nvPr>
        </p:nvSpPr>
        <p:spPr>
          <a:xfrm>
            <a:off x="1587197" y="340254"/>
            <a:ext cx="5989260" cy="530225"/>
          </a:xfrm>
        </p:spPr>
        <p:txBody>
          <a:bodyPr/>
          <a:lstStyle/>
          <a:p>
            <a:r>
              <a:rPr lang="en-CA" dirty="0"/>
              <a:t>7.1 </a:t>
            </a:r>
            <a:r>
              <a:rPr lang="zh-CN" altLang="en-US" dirty="0"/>
              <a:t>面向对象历史及发展</a:t>
            </a:r>
            <a:endParaRPr lang="en-CA" dirty="0"/>
          </a:p>
        </p:txBody>
      </p:sp>
      <p:graphicFrame>
        <p:nvGraphicFramePr>
          <p:cNvPr id="3" name="图示 4">
            <a:extLst>
              <a:ext uri="{FF2B5EF4-FFF2-40B4-BE49-F238E27FC236}">
                <a16:creationId xmlns:a16="http://schemas.microsoft.com/office/drawing/2014/main" id="{E484E865-BAC8-9268-5B2A-6A74D43F52EE}"/>
              </a:ext>
            </a:extLst>
          </p:cNvPr>
          <p:cNvGraphicFramePr/>
          <p:nvPr>
            <p:extLst>
              <p:ext uri="{D42A27DB-BD31-4B8C-83A1-F6EECF244321}">
                <p14:modId xmlns:p14="http://schemas.microsoft.com/office/powerpoint/2010/main" val="2801822024"/>
              </p:ext>
            </p:extLst>
          </p:nvPr>
        </p:nvGraphicFramePr>
        <p:xfrm>
          <a:off x="-1738604" y="190655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Box 6">
            <a:extLst>
              <a:ext uri="{FF2B5EF4-FFF2-40B4-BE49-F238E27FC236}">
                <a16:creationId xmlns:a16="http://schemas.microsoft.com/office/drawing/2014/main" id="{63A82883-3F49-1297-E57F-CB0E4C67DD43}"/>
              </a:ext>
            </a:extLst>
          </p:cNvPr>
          <p:cNvSpPr txBox="1">
            <a:spLocks noChangeArrowheads="1"/>
          </p:cNvSpPr>
          <p:nvPr/>
        </p:nvSpPr>
        <p:spPr bwMode="auto">
          <a:xfrm>
            <a:off x="506121" y="2184368"/>
            <a:ext cx="1576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solidFill>
                  <a:schemeClr val="accent1"/>
                </a:solidFill>
                <a:effectLst>
                  <a:outerShdw blurRad="38100" dist="38100" dir="2700000" algn="tl">
                    <a:srgbClr val="000000"/>
                  </a:outerShdw>
                </a:effectLst>
              </a:rPr>
              <a:t>雏形阶段</a:t>
            </a:r>
          </a:p>
        </p:txBody>
      </p:sp>
      <p:sp>
        <p:nvSpPr>
          <p:cNvPr id="5" name="Text Box 7">
            <a:extLst>
              <a:ext uri="{FF2B5EF4-FFF2-40B4-BE49-F238E27FC236}">
                <a16:creationId xmlns:a16="http://schemas.microsoft.com/office/drawing/2014/main" id="{3241FD42-EC94-D160-8217-344492E26B18}"/>
              </a:ext>
            </a:extLst>
          </p:cNvPr>
          <p:cNvSpPr txBox="1">
            <a:spLocks noChangeArrowheads="1"/>
          </p:cNvSpPr>
          <p:nvPr/>
        </p:nvSpPr>
        <p:spPr bwMode="auto">
          <a:xfrm>
            <a:off x="550571" y="3714718"/>
            <a:ext cx="1576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solidFill>
                  <a:schemeClr val="accent1"/>
                </a:solidFill>
                <a:effectLst>
                  <a:outerShdw blurRad="38100" dist="38100" dir="2700000" algn="tl">
                    <a:srgbClr val="000000"/>
                  </a:outerShdw>
                </a:effectLst>
              </a:rPr>
              <a:t>完善阶段</a:t>
            </a:r>
          </a:p>
        </p:txBody>
      </p:sp>
      <p:sp>
        <p:nvSpPr>
          <p:cNvPr id="6" name="Text Box 8">
            <a:extLst>
              <a:ext uri="{FF2B5EF4-FFF2-40B4-BE49-F238E27FC236}">
                <a16:creationId xmlns:a16="http://schemas.microsoft.com/office/drawing/2014/main" id="{DA8586D4-5A03-745B-1681-AF80FE632D8F}"/>
              </a:ext>
            </a:extLst>
          </p:cNvPr>
          <p:cNvSpPr txBox="1">
            <a:spLocks noChangeArrowheads="1"/>
          </p:cNvSpPr>
          <p:nvPr/>
        </p:nvSpPr>
        <p:spPr bwMode="auto">
          <a:xfrm>
            <a:off x="550571" y="5199030"/>
            <a:ext cx="1576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a:solidFill>
                  <a:schemeClr val="accent1"/>
                </a:solidFill>
                <a:effectLst>
                  <a:outerShdw blurRad="38100" dist="38100" dir="2700000" algn="tl">
                    <a:srgbClr val="000000"/>
                  </a:outerShdw>
                </a:effectLst>
              </a:rPr>
              <a:t>繁荣阶段</a:t>
            </a:r>
          </a:p>
        </p:txBody>
      </p:sp>
      <p:sp>
        <p:nvSpPr>
          <p:cNvPr id="8" name="TextBox 7">
            <a:extLst>
              <a:ext uri="{FF2B5EF4-FFF2-40B4-BE49-F238E27FC236}">
                <a16:creationId xmlns:a16="http://schemas.microsoft.com/office/drawing/2014/main" id="{A5F922C1-C086-565D-9D69-E731EA29EA32}"/>
              </a:ext>
            </a:extLst>
          </p:cNvPr>
          <p:cNvSpPr txBox="1"/>
          <p:nvPr/>
        </p:nvSpPr>
        <p:spPr>
          <a:xfrm>
            <a:off x="2678905" y="2105677"/>
            <a:ext cx="9513093" cy="646331"/>
          </a:xfrm>
          <a:prstGeom prst="rect">
            <a:avLst/>
          </a:prstGeom>
          <a:noFill/>
        </p:spPr>
        <p:txBody>
          <a:bodyPr wrap="square">
            <a:spAutoFit/>
          </a:bodyPr>
          <a:lstStyle/>
          <a:p>
            <a:r>
              <a:rPr lang="zh-CN" altLang="en-US" b="0" i="0" dirty="0">
                <a:solidFill>
                  <a:srgbClr val="777777"/>
                </a:solidFill>
                <a:effectLst/>
                <a:latin typeface="pingfang SC"/>
              </a:rPr>
              <a:t>“对我来说，面向对象操作仅意味着消息传递，本地保留和保护以及状态过程的隐藏以及万物的极端后期绑定。” 艾伦</a:t>
            </a:r>
            <a:r>
              <a:rPr lang="en-US" altLang="zh-CN" b="0" i="0" dirty="0">
                <a:solidFill>
                  <a:srgbClr val="777777"/>
                </a:solidFill>
                <a:effectLst/>
                <a:latin typeface="pingfang SC"/>
              </a:rPr>
              <a:t>·</a:t>
            </a:r>
            <a:r>
              <a:rPr lang="zh-CN" altLang="en-US" b="0" i="0" dirty="0">
                <a:solidFill>
                  <a:srgbClr val="777777"/>
                </a:solidFill>
                <a:effectLst/>
                <a:latin typeface="pingfang SC"/>
              </a:rPr>
              <a:t>凯（</a:t>
            </a:r>
            <a:r>
              <a:rPr lang="en-US" altLang="zh-CN" b="0" i="0" dirty="0">
                <a:solidFill>
                  <a:srgbClr val="777777"/>
                </a:solidFill>
                <a:effectLst/>
                <a:latin typeface="pingfang SC"/>
              </a:rPr>
              <a:t>Alan Kay</a:t>
            </a:r>
            <a:r>
              <a:rPr lang="zh-CN" altLang="en-US" b="0" i="0" dirty="0">
                <a:solidFill>
                  <a:srgbClr val="777777"/>
                </a:solidFill>
                <a:effectLst/>
                <a:latin typeface="pingfang SC"/>
              </a:rPr>
              <a:t>）</a:t>
            </a:r>
            <a:endParaRPr lang="en-CA" dirty="0"/>
          </a:p>
        </p:txBody>
      </p:sp>
      <p:sp>
        <p:nvSpPr>
          <p:cNvPr id="10" name="TextBox 9">
            <a:extLst>
              <a:ext uri="{FF2B5EF4-FFF2-40B4-BE49-F238E27FC236}">
                <a16:creationId xmlns:a16="http://schemas.microsoft.com/office/drawing/2014/main" id="{4231F665-5714-4464-B7EE-52BF652FDC18}"/>
              </a:ext>
            </a:extLst>
          </p:cNvPr>
          <p:cNvSpPr txBox="1"/>
          <p:nvPr/>
        </p:nvSpPr>
        <p:spPr>
          <a:xfrm>
            <a:off x="2678906" y="3338390"/>
            <a:ext cx="9513094" cy="923330"/>
          </a:xfrm>
          <a:prstGeom prst="rect">
            <a:avLst/>
          </a:prstGeom>
          <a:noFill/>
        </p:spPr>
        <p:txBody>
          <a:bodyPr wrap="square">
            <a:spAutoFit/>
          </a:bodyPr>
          <a:lstStyle/>
          <a:p>
            <a:r>
              <a:rPr lang="en-US" altLang="zh-CN" b="0" i="0" dirty="0">
                <a:solidFill>
                  <a:srgbClr val="333333"/>
                </a:solidFill>
                <a:effectLst/>
                <a:latin typeface="pingfang SC"/>
              </a:rPr>
              <a:t>OOP</a:t>
            </a:r>
            <a:r>
              <a:rPr lang="zh-CN" altLang="en-US" b="0" i="0" dirty="0">
                <a:solidFill>
                  <a:srgbClr val="333333"/>
                </a:solidFill>
                <a:effectLst/>
                <a:latin typeface="pingfang SC"/>
              </a:rPr>
              <a:t>的大多数优点都可以在早期的</a:t>
            </a:r>
            <a:r>
              <a:rPr lang="en-US" altLang="zh-CN" b="0" i="0" dirty="0">
                <a:solidFill>
                  <a:srgbClr val="333333"/>
                </a:solidFill>
                <a:effectLst/>
                <a:latin typeface="pingfang SC"/>
              </a:rPr>
              <a:t>Simula</a:t>
            </a:r>
            <a:r>
              <a:rPr lang="zh-CN" altLang="en-US" b="0" i="0" dirty="0">
                <a:solidFill>
                  <a:srgbClr val="333333"/>
                </a:solidFill>
                <a:effectLst/>
                <a:latin typeface="pingfang SC"/>
              </a:rPr>
              <a:t>语言中获得，但是直到</a:t>
            </a:r>
            <a:r>
              <a:rPr lang="en-US" altLang="zh-CN" b="0" i="0" dirty="0">
                <a:solidFill>
                  <a:srgbClr val="333333"/>
                </a:solidFill>
                <a:effectLst/>
                <a:latin typeface="pingfang SC"/>
              </a:rPr>
              <a:t>1980</a:t>
            </a:r>
            <a:r>
              <a:rPr lang="zh-CN" altLang="en-US" b="0" i="0" dirty="0">
                <a:solidFill>
                  <a:srgbClr val="333333"/>
                </a:solidFill>
                <a:effectLst/>
                <a:latin typeface="pingfang SC"/>
              </a:rPr>
              <a:t>年代中期，</a:t>
            </a:r>
            <a:r>
              <a:rPr lang="en-US" altLang="zh-CN" b="0" i="0" dirty="0">
                <a:solidFill>
                  <a:srgbClr val="333333"/>
                </a:solidFill>
                <a:effectLst/>
                <a:latin typeface="pingfang SC"/>
              </a:rPr>
              <a:t>Bjarne </a:t>
            </a:r>
            <a:r>
              <a:rPr lang="en-US" altLang="zh-CN" b="0" i="0" dirty="0" err="1">
                <a:solidFill>
                  <a:srgbClr val="333333"/>
                </a:solidFill>
                <a:effectLst/>
                <a:latin typeface="pingfang SC"/>
              </a:rPr>
              <a:t>Stroustrup</a:t>
            </a:r>
            <a:r>
              <a:rPr lang="en-US" altLang="zh-CN" b="0" i="0" dirty="0">
                <a:solidFill>
                  <a:srgbClr val="333333"/>
                </a:solidFill>
                <a:effectLst/>
                <a:latin typeface="pingfang SC"/>
              </a:rPr>
              <a:t> </a:t>
            </a:r>
            <a:r>
              <a:rPr lang="zh-CN" altLang="en-US" b="0" i="0" dirty="0">
                <a:solidFill>
                  <a:srgbClr val="333333"/>
                </a:solidFill>
                <a:effectLst/>
                <a:latin typeface="pingfang SC"/>
              </a:rPr>
              <a:t>将</a:t>
            </a:r>
            <a:r>
              <a:rPr lang="en-US" altLang="zh-CN" b="0" i="0" dirty="0">
                <a:solidFill>
                  <a:srgbClr val="333333"/>
                </a:solidFill>
                <a:effectLst/>
                <a:latin typeface="pingfang SC"/>
              </a:rPr>
              <a:t>C</a:t>
            </a:r>
            <a:r>
              <a:rPr lang="zh-CN" altLang="en-US" b="0" i="0" dirty="0">
                <a:solidFill>
                  <a:srgbClr val="333333"/>
                </a:solidFill>
                <a:effectLst/>
                <a:latin typeface="pingfang SC"/>
              </a:rPr>
              <a:t>语言移入面向对象，创建了面向对象的</a:t>
            </a:r>
            <a:r>
              <a:rPr lang="en-US" altLang="zh-CN" b="0" i="0" dirty="0">
                <a:solidFill>
                  <a:srgbClr val="333333"/>
                </a:solidFill>
                <a:effectLst/>
                <a:latin typeface="pingfang SC"/>
              </a:rPr>
              <a:t>C++</a:t>
            </a:r>
            <a:r>
              <a:rPr lang="zh-CN" altLang="en-US" b="0" i="0" dirty="0">
                <a:solidFill>
                  <a:srgbClr val="333333"/>
                </a:solidFill>
                <a:effectLst/>
                <a:latin typeface="pingfang SC"/>
              </a:rPr>
              <a:t>语言。然后 </a:t>
            </a:r>
            <a:r>
              <a:rPr lang="en-US" altLang="zh-CN" b="0" i="0" dirty="0">
                <a:solidFill>
                  <a:srgbClr val="333333"/>
                </a:solidFill>
                <a:effectLst/>
                <a:latin typeface="pingfang SC"/>
              </a:rPr>
              <a:t>C++</a:t>
            </a:r>
            <a:r>
              <a:rPr lang="zh-CN" altLang="en-US" b="0" i="0" dirty="0">
                <a:solidFill>
                  <a:srgbClr val="333333"/>
                </a:solidFill>
                <a:effectLst/>
                <a:latin typeface="pingfang SC"/>
              </a:rPr>
              <a:t>在</a:t>
            </a:r>
            <a:r>
              <a:rPr lang="en-US" altLang="zh-CN" b="0" i="0" dirty="0">
                <a:solidFill>
                  <a:srgbClr val="333333"/>
                </a:solidFill>
                <a:effectLst/>
                <a:latin typeface="pingfang SC"/>
              </a:rPr>
              <a:t>1990</a:t>
            </a:r>
            <a:r>
              <a:rPr lang="zh-CN" altLang="en-US" b="0" i="0" dirty="0">
                <a:solidFill>
                  <a:srgbClr val="333333"/>
                </a:solidFill>
                <a:effectLst/>
                <a:latin typeface="pingfang SC"/>
              </a:rPr>
              <a:t>年代根深蒂固后，</a:t>
            </a:r>
            <a:r>
              <a:rPr lang="en-US" altLang="zh-CN" b="0" i="0" dirty="0">
                <a:solidFill>
                  <a:srgbClr val="333333"/>
                </a:solidFill>
                <a:effectLst/>
                <a:latin typeface="pingfang SC"/>
              </a:rPr>
              <a:t>OOP</a:t>
            </a:r>
            <a:r>
              <a:rPr lang="zh-CN" altLang="en-US" b="0" i="0" dirty="0">
                <a:solidFill>
                  <a:srgbClr val="333333"/>
                </a:solidFill>
                <a:effectLst/>
                <a:latin typeface="pingfang SC"/>
              </a:rPr>
              <a:t>才开始蓬勃发展。</a:t>
            </a:r>
            <a:endParaRPr lang="en-CA" dirty="0"/>
          </a:p>
        </p:txBody>
      </p:sp>
    </p:spTree>
    <p:extLst>
      <p:ext uri="{BB962C8B-B14F-4D97-AF65-F5344CB8AC3E}">
        <p14:creationId xmlns:p14="http://schemas.microsoft.com/office/powerpoint/2010/main" val="320858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B1B444-10EA-F9BA-76BF-94E4A20277D9}"/>
              </a:ext>
            </a:extLst>
          </p:cNvPr>
          <p:cNvSpPr>
            <a:spLocks noGrp="1"/>
          </p:cNvSpPr>
          <p:nvPr>
            <p:ph type="body" sz="quarter" idx="10"/>
          </p:nvPr>
        </p:nvSpPr>
        <p:spPr>
          <a:xfrm>
            <a:off x="1587196" y="340254"/>
            <a:ext cx="5121513" cy="530225"/>
          </a:xfrm>
        </p:spPr>
        <p:txBody>
          <a:bodyPr/>
          <a:lstStyle/>
          <a:p>
            <a:r>
              <a:rPr lang="en-CA" dirty="0"/>
              <a:t>7.2 </a:t>
            </a:r>
            <a:r>
              <a:rPr lang="zh-CN" altLang="en-US" dirty="0"/>
              <a:t>面向对象与面向过程</a:t>
            </a:r>
            <a:r>
              <a:rPr lang="en-CA" dirty="0"/>
              <a:t> </a:t>
            </a:r>
          </a:p>
        </p:txBody>
      </p:sp>
      <p:sp>
        <p:nvSpPr>
          <p:cNvPr id="3" name="Text Box 4">
            <a:extLst>
              <a:ext uri="{FF2B5EF4-FFF2-40B4-BE49-F238E27FC236}">
                <a16:creationId xmlns:a16="http://schemas.microsoft.com/office/drawing/2014/main" id="{69B747F6-00D4-FEC8-9BFC-41B3235BC629}"/>
              </a:ext>
            </a:extLst>
          </p:cNvPr>
          <p:cNvSpPr txBox="1">
            <a:spLocks noChangeArrowheads="1"/>
          </p:cNvSpPr>
          <p:nvPr/>
        </p:nvSpPr>
        <p:spPr bwMode="auto">
          <a:xfrm>
            <a:off x="224323" y="1296470"/>
            <a:ext cx="11858819" cy="97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5000"/>
              </a:lnSpc>
              <a:spcBef>
                <a:spcPct val="20000"/>
              </a:spcBef>
              <a:buFontTx/>
              <a:buChar char="•"/>
            </a:pPr>
            <a:r>
              <a:rPr kumimoji="0" lang="zh-CN" altLang="en-US" sz="2800" dirty="0">
                <a:latin typeface="Comic Sans MS" panose="030F0702030302020204" pitchFamily="66" charset="0"/>
                <a:ea typeface="楷体_GB2312" pitchFamily="49" charset="-122"/>
              </a:rPr>
              <a:t>面向对象技术是一种以对象为基础、以事件或消息来驱动对象执行处理的程序设计技术。它是一种自下而上的程序设计方法， </a:t>
            </a:r>
          </a:p>
        </p:txBody>
      </p:sp>
      <p:sp>
        <p:nvSpPr>
          <p:cNvPr id="4" name="Text Box 6">
            <a:extLst>
              <a:ext uri="{FF2B5EF4-FFF2-40B4-BE49-F238E27FC236}">
                <a16:creationId xmlns:a16="http://schemas.microsoft.com/office/drawing/2014/main" id="{B5C747D8-ACC2-F124-6596-94675FDEB64B}"/>
              </a:ext>
            </a:extLst>
          </p:cNvPr>
          <p:cNvSpPr txBox="1">
            <a:spLocks noChangeArrowheads="1"/>
          </p:cNvSpPr>
          <p:nvPr/>
        </p:nvSpPr>
        <p:spPr bwMode="auto">
          <a:xfrm>
            <a:off x="166590" y="3989615"/>
            <a:ext cx="11858819"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5000"/>
              </a:lnSpc>
              <a:spcBef>
                <a:spcPct val="20000"/>
              </a:spcBef>
              <a:buFontTx/>
              <a:buChar char="•"/>
            </a:pPr>
            <a:r>
              <a:rPr kumimoji="0" lang="en-US" altLang="zh-CN" sz="2800" dirty="0">
                <a:latin typeface="Arial" panose="020B0604020202020204" pitchFamily="34" charset="0"/>
                <a:ea typeface="楷体_GB2312" pitchFamily="49" charset="-122"/>
              </a:rPr>
              <a:t>“</a:t>
            </a:r>
            <a:r>
              <a:rPr kumimoji="0" lang="zh-CN" altLang="en-US" sz="2800" dirty="0">
                <a:latin typeface="Comic Sans MS" panose="030F0702030302020204" pitchFamily="66" charset="0"/>
                <a:ea typeface="楷体_GB2312" pitchFamily="49" charset="-122"/>
              </a:rPr>
              <a:t>面向过程</a:t>
            </a:r>
            <a:r>
              <a:rPr kumimoji="0" lang="zh-CN" altLang="en-US" sz="2800" dirty="0">
                <a:latin typeface="Arial" panose="020B0604020202020204" pitchFamily="34" charset="0"/>
                <a:ea typeface="楷体_GB2312" pitchFamily="49" charset="-122"/>
              </a:rPr>
              <a:t>”</a:t>
            </a:r>
            <a:r>
              <a:rPr kumimoji="0" lang="zh-CN" altLang="en-US" sz="2800" dirty="0">
                <a:latin typeface="Comic Sans MS" panose="030F0702030302020204" pitchFamily="66" charset="0"/>
                <a:ea typeface="楷体_GB2312" pitchFamily="49" charset="-122"/>
              </a:rPr>
              <a:t>是一种以事件为中心的编程思想。</a:t>
            </a:r>
            <a:r>
              <a:rPr kumimoji="0" lang="zh-CN" altLang="en-US" sz="2800" dirty="0">
                <a:solidFill>
                  <a:schemeClr val="tx2"/>
                </a:solidFill>
                <a:latin typeface="Comic Sans MS" panose="030F0702030302020204" pitchFamily="66" charset="0"/>
                <a:ea typeface="楷体_GB2312" pitchFamily="49" charset="-122"/>
              </a:rPr>
              <a:t>如传统的结构化程序设计方法。 </a:t>
            </a:r>
          </a:p>
        </p:txBody>
      </p:sp>
      <p:pic>
        <p:nvPicPr>
          <p:cNvPr id="6" name="Picture 5">
            <a:extLst>
              <a:ext uri="{FF2B5EF4-FFF2-40B4-BE49-F238E27FC236}">
                <a16:creationId xmlns:a16="http://schemas.microsoft.com/office/drawing/2014/main" id="{2E0C6896-4EF2-220B-BCE3-065CEBAE1129}"/>
              </a:ext>
            </a:extLst>
          </p:cNvPr>
          <p:cNvPicPr>
            <a:picLocks noChangeAspect="1"/>
          </p:cNvPicPr>
          <p:nvPr/>
        </p:nvPicPr>
        <p:blipFill>
          <a:blip r:embed="rId2"/>
          <a:stretch>
            <a:fillRect/>
          </a:stretch>
        </p:blipFill>
        <p:spPr>
          <a:xfrm>
            <a:off x="4104564" y="4662482"/>
            <a:ext cx="4476023" cy="2195518"/>
          </a:xfrm>
          <a:prstGeom prst="rect">
            <a:avLst/>
          </a:prstGeom>
        </p:spPr>
      </p:pic>
      <p:pic>
        <p:nvPicPr>
          <p:cNvPr id="8" name="Picture 7">
            <a:extLst>
              <a:ext uri="{FF2B5EF4-FFF2-40B4-BE49-F238E27FC236}">
                <a16:creationId xmlns:a16="http://schemas.microsoft.com/office/drawing/2014/main" id="{6253AC30-08A6-0624-58A1-EEE312607803}"/>
              </a:ext>
            </a:extLst>
          </p:cNvPr>
          <p:cNvPicPr>
            <a:picLocks noChangeAspect="1"/>
          </p:cNvPicPr>
          <p:nvPr/>
        </p:nvPicPr>
        <p:blipFill>
          <a:blip r:embed="rId3"/>
          <a:stretch>
            <a:fillRect/>
          </a:stretch>
        </p:blipFill>
        <p:spPr>
          <a:xfrm>
            <a:off x="4344645" y="2278145"/>
            <a:ext cx="2737289" cy="1719930"/>
          </a:xfrm>
          <a:prstGeom prst="rect">
            <a:avLst/>
          </a:prstGeom>
        </p:spPr>
      </p:pic>
    </p:spTree>
    <p:extLst>
      <p:ext uri="{BB962C8B-B14F-4D97-AF65-F5344CB8AC3E}">
        <p14:creationId xmlns:p14="http://schemas.microsoft.com/office/powerpoint/2010/main" val="13871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CD58-7D0D-019A-9084-87F0BCDBC86C}"/>
              </a:ext>
            </a:extLst>
          </p:cNvPr>
          <p:cNvSpPr>
            <a:spLocks noGrp="1"/>
          </p:cNvSpPr>
          <p:nvPr>
            <p:ph type="body" sz="quarter" idx="10"/>
          </p:nvPr>
        </p:nvSpPr>
        <p:spPr>
          <a:xfrm>
            <a:off x="1587196" y="340254"/>
            <a:ext cx="5270803" cy="530225"/>
          </a:xfrm>
        </p:spPr>
        <p:txBody>
          <a:bodyPr/>
          <a:lstStyle/>
          <a:p>
            <a:r>
              <a:rPr lang="en-CA" dirty="0"/>
              <a:t>7.3 </a:t>
            </a:r>
            <a:r>
              <a:rPr lang="zh-CN" altLang="en-US" dirty="0"/>
              <a:t>面向对象的基本概念</a:t>
            </a:r>
            <a:endParaRPr lang="en-CA" dirty="0"/>
          </a:p>
        </p:txBody>
      </p:sp>
      <p:sp>
        <p:nvSpPr>
          <p:cNvPr id="3" name="Rectangle 2">
            <a:extLst>
              <a:ext uri="{FF2B5EF4-FFF2-40B4-BE49-F238E27FC236}">
                <a16:creationId xmlns:a16="http://schemas.microsoft.com/office/drawing/2014/main" id="{99FED1F1-4BF3-CC1C-BD0D-A725EF0CDEF3}"/>
              </a:ext>
            </a:extLst>
          </p:cNvPr>
          <p:cNvSpPr txBox="1">
            <a:spLocks noChangeArrowheads="1"/>
          </p:cNvSpPr>
          <p:nvPr/>
        </p:nvSpPr>
        <p:spPr>
          <a:xfrm>
            <a:off x="179874" y="2713458"/>
            <a:ext cx="11623350" cy="337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5000"/>
              </a:lnSpc>
              <a:buFontTx/>
              <a:buNone/>
            </a:pPr>
            <a:r>
              <a:rPr lang="en-US" altLang="zh-CN" dirty="0">
                <a:solidFill>
                  <a:srgbClr val="CC0000"/>
                </a:solidFill>
              </a:rPr>
              <a:t> </a:t>
            </a:r>
            <a:r>
              <a:rPr lang="zh-CN" altLang="en-US" dirty="0">
                <a:solidFill>
                  <a:srgbClr val="CC0000"/>
                </a:solidFill>
              </a:rPr>
              <a:t>面向对象</a:t>
            </a:r>
            <a:r>
              <a:rPr lang="en-US" altLang="zh-CN" dirty="0"/>
              <a:t>=</a:t>
            </a:r>
            <a:r>
              <a:rPr lang="zh-CN" altLang="en-US" dirty="0">
                <a:solidFill>
                  <a:srgbClr val="CC0000"/>
                </a:solidFill>
              </a:rPr>
              <a:t>对象</a:t>
            </a:r>
            <a:r>
              <a:rPr lang="en-US" altLang="zh-CN" dirty="0">
                <a:latin typeface="SimSun" panose="02010600030101010101" pitchFamily="2" charset="-122"/>
                <a:ea typeface="SimSun" panose="02010600030101010101" pitchFamily="2" charset="-122"/>
              </a:rPr>
              <a:t>(</a:t>
            </a:r>
            <a:r>
              <a:rPr lang="en-US" altLang="zh-CN" dirty="0">
                <a:latin typeface="Times New Roman" panose="02020603050405020304" pitchFamily="18" charset="0"/>
                <a:ea typeface="SimSun" panose="02010600030101010101" pitchFamily="2" charset="-122"/>
              </a:rPr>
              <a:t>object</a:t>
            </a:r>
            <a:r>
              <a:rPr lang="en-US" altLang="zh-CN" dirty="0">
                <a:latin typeface="SimSun" panose="02010600030101010101" pitchFamily="2" charset="-122"/>
                <a:ea typeface="SimSun" panose="02010600030101010101" pitchFamily="2" charset="-122"/>
              </a:rPr>
              <a:t>)</a:t>
            </a:r>
          </a:p>
          <a:p>
            <a:pPr marL="0" indent="0" algn="just">
              <a:lnSpc>
                <a:spcPct val="105000"/>
              </a:lnSpc>
              <a:buFontTx/>
              <a:buNone/>
            </a:pPr>
            <a:r>
              <a:rPr lang="en-US" altLang="zh-CN" dirty="0"/>
              <a:t>          +</a:t>
            </a:r>
            <a:r>
              <a:rPr lang="zh-CN" altLang="en-US" dirty="0">
                <a:solidFill>
                  <a:srgbClr val="CC0000"/>
                </a:solidFill>
              </a:rPr>
              <a:t>类</a:t>
            </a:r>
            <a:r>
              <a:rPr lang="en-US" altLang="zh-CN" dirty="0">
                <a:latin typeface="SimSun" panose="02010600030101010101" pitchFamily="2" charset="-122"/>
                <a:ea typeface="SimSun" panose="02010600030101010101" pitchFamily="2" charset="-122"/>
              </a:rPr>
              <a:t>(</a:t>
            </a:r>
            <a:r>
              <a:rPr lang="en-US" altLang="zh-CN" dirty="0">
                <a:latin typeface="Times New Roman" panose="02020603050405020304" pitchFamily="18" charset="0"/>
                <a:ea typeface="SimSun" panose="02010600030101010101" pitchFamily="2" charset="-122"/>
              </a:rPr>
              <a:t>classification</a:t>
            </a:r>
            <a:r>
              <a:rPr lang="en-US" altLang="zh-CN" dirty="0">
                <a:latin typeface="SimSun" panose="02010600030101010101" pitchFamily="2" charset="-122"/>
                <a:ea typeface="SimSun" panose="02010600030101010101" pitchFamily="2" charset="-122"/>
              </a:rPr>
              <a:t>)</a:t>
            </a:r>
          </a:p>
          <a:p>
            <a:pPr marL="0" indent="0" algn="just">
              <a:lnSpc>
                <a:spcPct val="105000"/>
              </a:lnSpc>
              <a:buFontTx/>
              <a:buNone/>
            </a:pPr>
            <a:r>
              <a:rPr lang="en-US" altLang="zh-CN" dirty="0"/>
              <a:t>          +</a:t>
            </a:r>
            <a:r>
              <a:rPr lang="zh-CN" altLang="en-US" dirty="0">
                <a:solidFill>
                  <a:srgbClr val="CC0000"/>
                </a:solidFill>
              </a:rPr>
              <a:t>继承</a:t>
            </a:r>
            <a:r>
              <a:rPr lang="en-US" altLang="zh-CN" dirty="0">
                <a:latin typeface="SimSun" panose="02010600030101010101" pitchFamily="2" charset="-122"/>
                <a:ea typeface="SimSun" panose="02010600030101010101" pitchFamily="2" charset="-122"/>
              </a:rPr>
              <a:t>(</a:t>
            </a:r>
            <a:r>
              <a:rPr lang="en-US" altLang="zh-CN" dirty="0">
                <a:latin typeface="Times New Roman" panose="02020603050405020304" pitchFamily="18" charset="0"/>
                <a:ea typeface="SimSun" panose="02010600030101010101" pitchFamily="2" charset="-122"/>
              </a:rPr>
              <a:t>inheritance</a:t>
            </a:r>
            <a:r>
              <a:rPr lang="en-US" altLang="zh-CN" dirty="0">
                <a:latin typeface="SimSun" panose="02010600030101010101" pitchFamily="2" charset="-122"/>
                <a:ea typeface="SimSun" panose="02010600030101010101" pitchFamily="2" charset="-122"/>
              </a:rPr>
              <a:t>)</a:t>
            </a:r>
          </a:p>
          <a:p>
            <a:pPr marL="0" indent="0" algn="just">
              <a:lnSpc>
                <a:spcPct val="105000"/>
              </a:lnSpc>
              <a:buFontTx/>
              <a:buNone/>
            </a:pPr>
            <a:r>
              <a:rPr lang="en-US" altLang="zh-CN" dirty="0"/>
              <a:t>          +</a:t>
            </a:r>
            <a:r>
              <a:rPr lang="zh-CN" altLang="en-US" dirty="0">
                <a:solidFill>
                  <a:srgbClr val="CC0000"/>
                </a:solidFill>
              </a:rPr>
              <a:t>通信</a:t>
            </a:r>
            <a:r>
              <a:rPr lang="en-US" altLang="zh-CN" dirty="0">
                <a:latin typeface="SimSun" panose="02010600030101010101" pitchFamily="2" charset="-122"/>
                <a:ea typeface="SimSun" panose="02010600030101010101" pitchFamily="2" charset="-122"/>
              </a:rPr>
              <a:t>(</a:t>
            </a:r>
            <a:r>
              <a:rPr lang="en-US" altLang="zh-CN" dirty="0">
                <a:latin typeface="Times New Roman" panose="02020603050405020304" pitchFamily="18" charset="0"/>
                <a:ea typeface="SimSun" panose="02010600030101010101" pitchFamily="2" charset="-122"/>
              </a:rPr>
              <a:t>communication with messages</a:t>
            </a:r>
            <a:r>
              <a:rPr lang="en-US" altLang="zh-CN" dirty="0">
                <a:latin typeface="SimSun" panose="02010600030101010101" pitchFamily="2" charset="-122"/>
                <a:ea typeface="SimSun" panose="02010600030101010101" pitchFamily="2" charset="-122"/>
              </a:rPr>
              <a:t>)</a:t>
            </a:r>
          </a:p>
          <a:p>
            <a:pPr marL="0" indent="0">
              <a:lnSpc>
                <a:spcPct val="105000"/>
              </a:lnSpc>
              <a:buFontTx/>
              <a:buNone/>
            </a:pPr>
            <a:r>
              <a:rPr lang="en-US" altLang="zh-CN" dirty="0"/>
              <a:t>     </a:t>
            </a:r>
            <a:r>
              <a:rPr lang="zh-CN" altLang="en-US" dirty="0"/>
              <a:t>可以说，采用这四个概念开发的软件系统是面向对象的。</a:t>
            </a:r>
          </a:p>
        </p:txBody>
      </p:sp>
      <p:sp>
        <p:nvSpPr>
          <p:cNvPr id="4" name="Text Box 4">
            <a:extLst>
              <a:ext uri="{FF2B5EF4-FFF2-40B4-BE49-F238E27FC236}">
                <a16:creationId xmlns:a16="http://schemas.microsoft.com/office/drawing/2014/main" id="{70715FF7-527C-4254-17DE-CF13D0905EF7}"/>
              </a:ext>
            </a:extLst>
          </p:cNvPr>
          <p:cNvSpPr txBox="1">
            <a:spLocks noChangeArrowheads="1"/>
          </p:cNvSpPr>
          <p:nvPr/>
        </p:nvSpPr>
        <p:spPr bwMode="auto">
          <a:xfrm>
            <a:off x="205274" y="1198983"/>
            <a:ext cx="11986726" cy="96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5000"/>
              </a:lnSpc>
              <a:spcBef>
                <a:spcPct val="20000"/>
              </a:spcBef>
            </a:pPr>
            <a:r>
              <a:rPr lang="zh-CN" altLang="en-US" sz="2800" dirty="0">
                <a:solidFill>
                  <a:srgbClr val="FFFF99"/>
                </a:solidFill>
                <a:effectLst>
                  <a:outerShdw blurRad="38100" dist="38100" dir="2700000" algn="tl">
                    <a:srgbClr val="000000"/>
                  </a:outerShdw>
                </a:effectLst>
                <a:latin typeface="楷体_GB2312" pitchFamily="49" charset="-122"/>
                <a:ea typeface="楷体_GB2312" pitchFamily="49" charset="-122"/>
              </a:rPr>
              <a:t>　　</a:t>
            </a:r>
            <a:r>
              <a:rPr lang="zh-CN" altLang="en-US" sz="2800" dirty="0">
                <a:effectLst>
                  <a:outerShdw blurRad="38100" dist="38100" dir="2700000" algn="tl">
                    <a:srgbClr val="FFFFFF"/>
                  </a:outerShdw>
                </a:effectLst>
                <a:latin typeface="楷体_GB2312" pitchFamily="49" charset="-122"/>
                <a:ea typeface="楷体_GB2312" pitchFamily="49" charset="-122"/>
              </a:rPr>
              <a:t>面向对象的方法是一种运用对象、类、继承、封装、聚合、消息传送、多态性等概念来构造系统的软件开发方法。</a:t>
            </a:r>
            <a:endParaRPr lang="zh-CN" altLang="en-US" sz="2800" dirty="0">
              <a:latin typeface="楷体_GB2312" pitchFamily="49" charset="-122"/>
              <a:ea typeface="楷体_GB2312" pitchFamily="49" charset="-122"/>
            </a:endParaRPr>
          </a:p>
        </p:txBody>
      </p:sp>
    </p:spTree>
    <p:extLst>
      <p:ext uri="{BB962C8B-B14F-4D97-AF65-F5344CB8AC3E}">
        <p14:creationId xmlns:p14="http://schemas.microsoft.com/office/powerpoint/2010/main" val="12943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母校模板-终稿">
      <a:dk1>
        <a:srgbClr val="000000"/>
      </a:dk1>
      <a:lt1>
        <a:srgbClr val="FFFFFF"/>
      </a:lt1>
      <a:dk2>
        <a:srgbClr val="768395"/>
      </a:dk2>
      <a:lt2>
        <a:srgbClr val="F0F0F0"/>
      </a:lt2>
      <a:accent1>
        <a:srgbClr val="B92917"/>
      </a:accent1>
      <a:accent2>
        <a:srgbClr val="DA1D1C"/>
      </a:accent2>
      <a:accent3>
        <a:srgbClr val="FF2800"/>
      </a:accent3>
      <a:accent4>
        <a:srgbClr val="FF4F1E"/>
      </a:accent4>
      <a:accent5>
        <a:srgbClr val="979997"/>
      </a:accent5>
      <a:accent6>
        <a:srgbClr val="AD0000"/>
      </a:accent6>
      <a:hlink>
        <a:srgbClr val="4472C4"/>
      </a:hlink>
      <a:folHlink>
        <a:srgbClr val="BFBFBF"/>
      </a:folHlink>
    </a:clrScheme>
    <a:fontScheme name="母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20297</TotalTime>
  <Words>3802</Words>
  <Application>Microsoft Office PowerPoint</Application>
  <PresentationFormat>Widescreen</PresentationFormat>
  <Paragraphs>241</Paragraphs>
  <Slides>38</Slides>
  <Notes>0</Notes>
  <HiddenSlides>0</HiddenSlides>
  <MMClips>0</MMClips>
  <ScaleCrop>false</ScaleCrop>
  <HeadingPairs>
    <vt:vector size="8" baseType="variant">
      <vt:variant>
        <vt:lpstr>Fonts Used</vt:lpstr>
      </vt:variant>
      <vt:variant>
        <vt:i4>17</vt:i4>
      </vt:variant>
      <vt:variant>
        <vt:lpstr>Theme</vt:lpstr>
      </vt:variant>
      <vt:variant>
        <vt:i4>3</vt:i4>
      </vt:variant>
      <vt:variant>
        <vt:lpstr>Embedded OLE Servers</vt:lpstr>
      </vt:variant>
      <vt:variant>
        <vt:i4>3</vt:i4>
      </vt:variant>
      <vt:variant>
        <vt:lpstr>Slide Titles</vt:lpstr>
      </vt:variant>
      <vt:variant>
        <vt:i4>38</vt:i4>
      </vt:variant>
    </vt:vector>
  </HeadingPairs>
  <TitlesOfParts>
    <vt:vector size="61" baseType="lpstr">
      <vt:lpstr>-apple-system</vt:lpstr>
      <vt:lpstr>DengXian</vt:lpstr>
      <vt:lpstr>楷体_GB2312</vt:lpstr>
      <vt:lpstr>Microsoft YaHei</vt:lpstr>
      <vt:lpstr>pingfang SC</vt:lpstr>
      <vt:lpstr>SimSun</vt:lpstr>
      <vt:lpstr>Arial</vt:lpstr>
      <vt:lpstr>Arial Narrow</vt:lpstr>
      <vt:lpstr>Bodoni MT Black</vt:lpstr>
      <vt:lpstr>Calibri</vt:lpstr>
      <vt:lpstr>Century Gothic</vt:lpstr>
      <vt:lpstr>Comic Sans MS</vt:lpstr>
      <vt:lpstr>Segoe UI</vt:lpstr>
      <vt:lpstr>Segoe UI Light</vt:lpstr>
      <vt:lpstr>Times New Roman</vt:lpstr>
      <vt:lpstr>Trebuchet MS</vt:lpstr>
      <vt:lpstr>Wingdings</vt:lpstr>
      <vt:lpstr>Office 主题​​</vt:lpstr>
      <vt:lpstr>1_OfficePLUS</vt:lpstr>
      <vt:lpstr>2_OfficePLUS</vt:lpstr>
      <vt:lpstr>位图图像</vt:lpstr>
      <vt:lpstr>SmartDraw</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Yuankai Wu, Dr</cp:lastModifiedBy>
  <cp:revision>517</cp:revision>
  <dcterms:created xsi:type="dcterms:W3CDTF">2018-12-30T12:34:33Z</dcterms:created>
  <dcterms:modified xsi:type="dcterms:W3CDTF">2022-10-18T17:18:32Z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2019-04-12T02:49:58.4174780Z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1ece3977-31ea-4462-b86e-c82828c1a194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