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7" r:id="rId2"/>
    <p:sldId id="345" r:id="rId3"/>
    <p:sldId id="357" r:id="rId4"/>
    <p:sldId id="346" r:id="rId5"/>
    <p:sldId id="347" r:id="rId6"/>
    <p:sldId id="341" r:id="rId7"/>
    <p:sldId id="336" r:id="rId8"/>
    <p:sldId id="340" r:id="rId9"/>
    <p:sldId id="343" r:id="rId10"/>
    <p:sldId id="356" r:id="rId11"/>
    <p:sldId id="348" r:id="rId12"/>
    <p:sldId id="353" r:id="rId13"/>
    <p:sldId id="358" r:id="rId14"/>
    <p:sldId id="354" r:id="rId15"/>
    <p:sldId id="351" r:id="rId16"/>
    <p:sldId id="349" r:id="rId17"/>
    <p:sldId id="350" r:id="rId18"/>
    <p:sldId id="359" r:id="rId19"/>
    <p:sldId id="361" r:id="rId20"/>
    <p:sldId id="362" r:id="rId21"/>
    <p:sldId id="363" r:id="rId22"/>
    <p:sldId id="360" r:id="rId23"/>
    <p:sldId id="364" r:id="rId24"/>
    <p:sldId id="365" r:id="rId25"/>
    <p:sldId id="366" r:id="rId26"/>
    <p:sldId id="367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2142" autoAdjust="0"/>
  </p:normalViewPr>
  <p:slideViewPr>
    <p:cSldViewPr>
      <p:cViewPr>
        <p:scale>
          <a:sx n="123" d="100"/>
          <a:sy n="123" d="100"/>
        </p:scale>
        <p:origin x="1240" y="1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16/12/23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16/12/23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1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</a:p>
          <a:p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9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7448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组织管理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</a:t>
            </a:r>
            <a:r>
              <a:rPr kumimoji="1" lang="zh-CN" altLang="en-US" sz="3000" smtClean="0"/>
              <a:t>管理－业务模型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47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将单体式</a:t>
            </a:r>
            <a:r>
              <a:rPr kumimoji="1" lang="en-US" altLang="zh-CN" sz="3000" dirty="0" smtClean="0"/>
              <a:t>MVC</a:t>
            </a:r>
            <a:r>
              <a:rPr kumimoji="1" lang="zh-CN" altLang="en-US" sz="3000" dirty="0" smtClean="0"/>
              <a:t>拆分多个独立工程部署：分布式服务化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08226" y="3655030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13286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45140" y="3450638"/>
            <a:ext cx="404501" cy="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4981183" y="2486507"/>
            <a:ext cx="400045" cy="192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09688" y="2486090"/>
            <a:ext cx="400045" cy="1928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2660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58975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8361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30995" y="3071225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619027" y="3723878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19027" y="3148259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96560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2072624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85601" cy="11098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82350" y="4179493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41486" y="4169690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400287"/>
            <a:ext cx="1188359" cy="3037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0"/>
          </p:cNvCxnSpPr>
          <p:nvPr/>
        </p:nvCxnSpPr>
        <p:spPr>
          <a:xfrm flipV="1">
            <a:off x="5278811" y="1365382"/>
            <a:ext cx="2277351" cy="1714214"/>
          </a:xfrm>
          <a:prstGeom prst="bentConnector4">
            <a:avLst>
              <a:gd name="adj1" fmla="val 7614"/>
              <a:gd name="adj2" fmla="val 113336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528417" y="4185758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3902216" y="474006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mtClean="0">
                <a:solidFill>
                  <a:srgbClr val="C00000"/>
                </a:solidFill>
              </a:rPr>
              <a:t>例：实现</a:t>
            </a:r>
            <a:r>
              <a:rPr kumimoji="1" lang="zh-CN" altLang="en-US" dirty="0" smtClean="0">
                <a:solidFill>
                  <a:srgbClr val="C00000"/>
                </a:solidFill>
              </a:rPr>
              <a:t>对流水</a:t>
            </a:r>
            <a:r>
              <a:rPr kumimoji="1" lang="zh-CN" altLang="en-US" smtClean="0">
                <a:solidFill>
                  <a:srgbClr val="C00000"/>
                </a:solidFill>
              </a:rPr>
              <a:t>服务的封装和复用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endParaRPr kumimoji="1"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4363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635896" y="3803320"/>
            <a:ext cx="2160240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1"/>
          </p:cNvCxnSpPr>
          <p:nvPr/>
        </p:nvCxnSpPr>
        <p:spPr>
          <a:xfrm>
            <a:off x="2303748" y="2962722"/>
            <a:ext cx="1332148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30865" y="38081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50370" y="380179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</a:t>
            </a:r>
            <a:r>
              <a:rPr kumimoji="1" lang="zh-CN" altLang="en-US" sz="1200" smtClean="0"/>
              <a:t>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1044984" y="3526668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3"/>
          </p:cNvCxnSpPr>
          <p:nvPr/>
        </p:nvCxnSpPr>
        <p:spPr>
          <a:xfrm flipH="1">
            <a:off x="1936077" y="2962722"/>
            <a:ext cx="4976183" cy="923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81162" y="3068955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发布安装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35" idx="0"/>
            <a:endCxn id="22" idx="2"/>
          </p:cNvCxnSpPr>
          <p:nvPr/>
        </p:nvCxnSpPr>
        <p:spPr>
          <a:xfrm flipV="1">
            <a:off x="1490531" y="2962722"/>
            <a:ext cx="813217" cy="563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71516" y="3144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引用安装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9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415592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0" cy="64807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077964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78862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551065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043163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93" y="349640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10032</TotalTime>
  <Words>1824</Words>
  <Application>Microsoft Macintosh PowerPoint</Application>
  <PresentationFormat>全屏显示(16:9)</PresentationFormat>
  <Paragraphs>414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</vt:lpstr>
      <vt:lpstr>PowerPoint 演示文稿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组织管理</vt:lpstr>
      <vt:lpstr>PowerPoint 演示文稿</vt:lpstr>
      <vt:lpstr>测试管理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2042</cp:revision>
  <dcterms:created xsi:type="dcterms:W3CDTF">2013-02-21T01:55:05Z</dcterms:created>
  <dcterms:modified xsi:type="dcterms:W3CDTF">2016-12-22T22:07:29Z</dcterms:modified>
</cp:coreProperties>
</file>