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37" r:id="rId2"/>
    <p:sldId id="345" r:id="rId3"/>
    <p:sldId id="384" r:id="rId4"/>
    <p:sldId id="336" r:id="rId5"/>
    <p:sldId id="409" r:id="rId6"/>
    <p:sldId id="401" r:id="rId7"/>
    <p:sldId id="385" r:id="rId8"/>
    <p:sldId id="391" r:id="rId9"/>
    <p:sldId id="390" r:id="rId10"/>
    <p:sldId id="383" r:id="rId11"/>
    <p:sldId id="389" r:id="rId12"/>
    <p:sldId id="388" r:id="rId13"/>
    <p:sldId id="386" r:id="rId14"/>
    <p:sldId id="392" r:id="rId15"/>
    <p:sldId id="393" r:id="rId16"/>
    <p:sldId id="394" r:id="rId17"/>
    <p:sldId id="382" r:id="rId18"/>
    <p:sldId id="368" r:id="rId19"/>
    <p:sldId id="380" r:id="rId20"/>
    <p:sldId id="357" r:id="rId21"/>
    <p:sldId id="346" r:id="rId22"/>
    <p:sldId id="369" r:id="rId23"/>
    <p:sldId id="381" r:id="rId24"/>
    <p:sldId id="398" r:id="rId25"/>
    <p:sldId id="397" r:id="rId26"/>
    <p:sldId id="399" r:id="rId27"/>
    <p:sldId id="400" r:id="rId28"/>
    <p:sldId id="378" r:id="rId29"/>
    <p:sldId id="379" r:id="rId30"/>
    <p:sldId id="395" r:id="rId31"/>
    <p:sldId id="396" r:id="rId32"/>
    <p:sldId id="348" r:id="rId33"/>
    <p:sldId id="353" r:id="rId34"/>
    <p:sldId id="358" r:id="rId35"/>
    <p:sldId id="354" r:id="rId36"/>
    <p:sldId id="351" r:id="rId37"/>
    <p:sldId id="349" r:id="rId38"/>
    <p:sldId id="350" r:id="rId39"/>
    <p:sldId id="359" r:id="rId40"/>
    <p:sldId id="361" r:id="rId41"/>
    <p:sldId id="362" r:id="rId42"/>
    <p:sldId id="363" r:id="rId43"/>
    <p:sldId id="365" r:id="rId44"/>
    <p:sldId id="366" r:id="rId45"/>
    <p:sldId id="367" r:id="rId46"/>
    <p:sldId id="372" r:id="rId47"/>
    <p:sldId id="402" r:id="rId48"/>
    <p:sldId id="373" r:id="rId49"/>
    <p:sldId id="374" r:id="rId50"/>
    <p:sldId id="375" r:id="rId51"/>
    <p:sldId id="376" r:id="rId52"/>
    <p:sldId id="377" r:id="rId53"/>
    <p:sldId id="406" r:id="rId54"/>
    <p:sldId id="403" r:id="rId55"/>
    <p:sldId id="407" r:id="rId56"/>
    <p:sldId id="404" r:id="rId57"/>
    <p:sldId id="405" r:id="rId58"/>
    <p:sldId id="408" r:id="rId5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886"/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 autoAdjust="0"/>
    <p:restoredTop sz="79762" autoAdjust="0"/>
  </p:normalViewPr>
  <p:slideViewPr>
    <p:cSldViewPr>
      <p:cViewPr>
        <p:scale>
          <a:sx n="100" d="100"/>
          <a:sy n="100" d="100"/>
        </p:scale>
        <p:origin x="1720" y="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、每个服务方法应代表一个功能，而不是某功能的一个步骤，否则将面临分布式事务问题；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、功能点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以业务场景为单位划分，并对相近业务做抽象；如：合并机构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不建议使用过于抽象的通用功能，如：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query(Map) 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这样的功能没有明确语义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通用的东西不要对外暴露，对外提供的一定是语义清晰，功能明确的服务。对外提供通用的功能，将引起不规范的使用，无助于行程开发体系；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8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54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62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tif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日志－业务模型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开发篇</a:t>
            </a:r>
            <a:endParaRPr kumimoji="1" lang="zh-CN" alt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258" y="3653794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3859406"/>
            <a:ext cx="775806" cy="8542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06724" y="4569156"/>
            <a:ext cx="315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-server</a:t>
            </a:r>
          </a:p>
          <a:p>
            <a:r>
              <a:rPr lang="zh-CN" altLang="en-US" sz="1400" dirty="0" smtClean="0"/>
              <a:t>https</a:t>
            </a:r>
            <a:r>
              <a:rPr lang="zh-CN" altLang="en-US" sz="1400" dirty="0"/>
              <a:t>://github.com/typicode/json-server</a:t>
            </a:r>
          </a:p>
        </p:txBody>
      </p:sp>
    </p:spTree>
    <p:extLst>
      <p:ext uri="{BB962C8B-B14F-4D97-AF65-F5344CB8AC3E}">
        <p14:creationId xmlns:p14="http://schemas.microsoft.com/office/powerpoint/2010/main" val="1974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应用模块规划的拆分原则</a:t>
            </a:r>
            <a:endParaRPr kumimoji="1" lang="zh-CN" altLang="en-US" sz="3000" dirty="0"/>
          </a:p>
        </p:txBody>
      </p:sp>
      <p:sp>
        <p:nvSpPr>
          <p:cNvPr id="5" name="圆角矩形 4"/>
          <p:cNvSpPr/>
          <p:nvPr/>
        </p:nvSpPr>
        <p:spPr>
          <a:xfrm>
            <a:off x="97160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应用领域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domain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0683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biz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4206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模块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model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7729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功能点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307580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网点业务平台</a:t>
            </a:r>
            <a:endParaRPr kumimoji="1"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004365" y="163564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组织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004365" y="2283718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004365" y="289578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交易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004365" y="3507854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流水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955877" y="144865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</a:t>
            </a:r>
            <a:endParaRPr kumimoji="1"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955876" y="1868244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用户</a:t>
            </a:r>
            <a:endParaRPr kumimoji="1"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955876" y="2284551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角色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955876" y="270879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引擎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955876" y="3116692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凭证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955876" y="352038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存储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955876" y="392483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读取</a:t>
            </a:r>
            <a:endParaRPr kumimoji="1" lang="zh-CN" altLang="en-US" sz="1400" dirty="0"/>
          </a:p>
        </p:txBody>
      </p:sp>
      <p:cxnSp>
        <p:nvCxnSpPr>
          <p:cNvPr id="33" name="直线连接符 32"/>
          <p:cNvCxnSpPr>
            <a:stCxn id="9" idx="3"/>
            <a:endCxn id="22" idx="1"/>
          </p:cNvCxnSpPr>
          <p:nvPr/>
        </p:nvCxnSpPr>
        <p:spPr>
          <a:xfrm flipV="1">
            <a:off x="2483768" y="1815666"/>
            <a:ext cx="520597" cy="1584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3"/>
            <a:endCxn id="23" idx="1"/>
          </p:cNvCxnSpPr>
          <p:nvPr/>
        </p:nvCxnSpPr>
        <p:spPr>
          <a:xfrm flipV="1">
            <a:off x="2483768" y="2463738"/>
            <a:ext cx="520597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24" idx="1"/>
          </p:cNvCxnSpPr>
          <p:nvPr/>
        </p:nvCxnSpPr>
        <p:spPr>
          <a:xfrm flipV="1">
            <a:off x="2493011" y="3075806"/>
            <a:ext cx="511354" cy="32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9" idx="3"/>
            <a:endCxn id="25" idx="1"/>
          </p:cNvCxnSpPr>
          <p:nvPr/>
        </p:nvCxnSpPr>
        <p:spPr>
          <a:xfrm>
            <a:off x="2483768" y="3399842"/>
            <a:ext cx="520597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22" idx="3"/>
            <a:endCxn id="26" idx="1"/>
          </p:cNvCxnSpPr>
          <p:nvPr/>
        </p:nvCxnSpPr>
        <p:spPr>
          <a:xfrm flipV="1">
            <a:off x="4265479" y="1632161"/>
            <a:ext cx="690398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22" idx="3"/>
            <a:endCxn id="27" idx="1"/>
          </p:cNvCxnSpPr>
          <p:nvPr/>
        </p:nvCxnSpPr>
        <p:spPr>
          <a:xfrm>
            <a:off x="4265479" y="1815666"/>
            <a:ext cx="690397" cy="236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>
            <a:stCxn id="23" idx="3"/>
            <a:endCxn id="28" idx="1"/>
          </p:cNvCxnSpPr>
          <p:nvPr/>
        </p:nvCxnSpPr>
        <p:spPr>
          <a:xfrm>
            <a:off x="4265479" y="2463738"/>
            <a:ext cx="690397" cy="4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24" idx="3"/>
            <a:endCxn id="29" idx="1"/>
          </p:cNvCxnSpPr>
          <p:nvPr/>
        </p:nvCxnSpPr>
        <p:spPr>
          <a:xfrm flipV="1">
            <a:off x="4265479" y="2892301"/>
            <a:ext cx="690397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24" idx="3"/>
            <a:endCxn id="30" idx="1"/>
          </p:cNvCxnSpPr>
          <p:nvPr/>
        </p:nvCxnSpPr>
        <p:spPr>
          <a:xfrm>
            <a:off x="4265479" y="3075806"/>
            <a:ext cx="690397" cy="224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25" idx="3"/>
            <a:endCxn id="31" idx="1"/>
          </p:cNvCxnSpPr>
          <p:nvPr/>
        </p:nvCxnSpPr>
        <p:spPr>
          <a:xfrm>
            <a:off x="4265479" y="3687874"/>
            <a:ext cx="690397" cy="16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stCxn id="25" idx="3"/>
            <a:endCxn id="32" idx="1"/>
          </p:cNvCxnSpPr>
          <p:nvPr/>
        </p:nvCxnSpPr>
        <p:spPr>
          <a:xfrm>
            <a:off x="4265479" y="3687874"/>
            <a:ext cx="690397" cy="420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876256" y="365187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更新流水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6876256" y="405632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查询流水</a:t>
            </a:r>
            <a:endParaRPr kumimoji="1"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6876255" y="16286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机构合并</a:t>
            </a:r>
            <a:endParaRPr kumimoji="1"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6894705" y="227674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新建角色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894705" y="274792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启动</a:t>
            </a:r>
            <a:endParaRPr kumimoji="1"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6894705" y="31523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提交</a:t>
            </a:r>
            <a:endParaRPr kumimoji="1" lang="zh-CN" altLang="en-US" sz="1400" dirty="0"/>
          </a:p>
        </p:txBody>
      </p:sp>
      <p:cxnSp>
        <p:nvCxnSpPr>
          <p:cNvPr id="74" name="直线连接符 73"/>
          <p:cNvCxnSpPr>
            <a:stCxn id="26" idx="3"/>
            <a:endCxn id="70" idx="1"/>
          </p:cNvCxnSpPr>
          <p:nvPr/>
        </p:nvCxnSpPr>
        <p:spPr>
          <a:xfrm>
            <a:off x="5984426" y="1632161"/>
            <a:ext cx="891829" cy="180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>
            <a:stCxn id="28" idx="3"/>
            <a:endCxn id="71" idx="1"/>
          </p:cNvCxnSpPr>
          <p:nvPr/>
        </p:nvCxnSpPr>
        <p:spPr>
          <a:xfrm flipV="1">
            <a:off x="5984425" y="2460251"/>
            <a:ext cx="910280" cy="7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>
            <a:stCxn id="29" idx="3"/>
            <a:endCxn id="72" idx="1"/>
          </p:cNvCxnSpPr>
          <p:nvPr/>
        </p:nvCxnSpPr>
        <p:spPr>
          <a:xfrm>
            <a:off x="5984425" y="2892301"/>
            <a:ext cx="910280" cy="39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stCxn id="29" idx="3"/>
            <a:endCxn id="73" idx="1"/>
          </p:cNvCxnSpPr>
          <p:nvPr/>
        </p:nvCxnSpPr>
        <p:spPr>
          <a:xfrm>
            <a:off x="5984425" y="2892301"/>
            <a:ext cx="910280" cy="44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>
            <a:stCxn id="27" idx="3"/>
            <a:endCxn id="70" idx="1"/>
          </p:cNvCxnSpPr>
          <p:nvPr/>
        </p:nvCxnSpPr>
        <p:spPr>
          <a:xfrm flipV="1">
            <a:off x="5984425" y="1812181"/>
            <a:ext cx="891830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31" idx="3"/>
            <a:endCxn id="68" idx="1"/>
          </p:cNvCxnSpPr>
          <p:nvPr/>
        </p:nvCxnSpPr>
        <p:spPr>
          <a:xfrm>
            <a:off x="5984425" y="3703886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>
            <a:stCxn id="32" idx="3"/>
            <a:endCxn id="69" idx="1"/>
          </p:cNvCxnSpPr>
          <p:nvPr/>
        </p:nvCxnSpPr>
        <p:spPr>
          <a:xfrm>
            <a:off x="5984425" y="4108341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下箭头 96"/>
          <p:cNvSpPr/>
          <p:nvPr/>
        </p:nvSpPr>
        <p:spPr>
          <a:xfrm rot="10800000">
            <a:off x="7020272" y="987574"/>
            <a:ext cx="576064" cy="2880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298244" y="483518"/>
            <a:ext cx="194616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使用模拟器分离开发过程，分段独立测试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1338699" y="1767465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140" y="1803469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8344" y="1803469"/>
            <a:ext cx="1296144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End-server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4953" y="2235517"/>
            <a:ext cx="2123071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238396" y="2235517"/>
            <a:ext cx="1237820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031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前端挡板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90495" y="1191062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服务端挡板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8576" y="1155397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前端测试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7734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服务端测试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655" y="81404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检查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4358" y="3903045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Json</a:t>
            </a:r>
            <a:r>
              <a:rPr kumimoji="1" lang="en-US" altLang="zh-CN" sz="1400" dirty="0" smtClean="0"/>
              <a:t>-server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08321" y="3903045"/>
            <a:ext cx="827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postman</a:t>
            </a:r>
          </a:p>
          <a:p>
            <a:r>
              <a:rPr kumimoji="1" lang="is-IS" altLang="zh-CN" sz="1400" dirty="0" smtClean="0"/>
              <a:t>Junit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2280" y="39124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simulator</a:t>
            </a:r>
            <a:endParaRPr kumimoji="1" lang="is-IS" altLang="zh-CN" sz="1400" dirty="0" smtClean="0"/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588" y="3912490"/>
            <a:ext cx="678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Kafa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Jasmin</a:t>
            </a:r>
          </a:p>
          <a:p>
            <a:r>
              <a:rPr kumimoji="1" lang="is-IS" altLang="zh-CN" sz="1400" dirty="0" smtClean="0"/>
              <a:t>…</a:t>
            </a:r>
          </a:p>
          <a:p>
            <a:r>
              <a:rPr kumimoji="1" lang="is-IS" altLang="zh-CN" sz="1400" dirty="0" smtClean="0"/>
              <a:t>Tunit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16162" y="828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模拟前端</a:t>
            </a:r>
            <a:r>
              <a:rPr kumimoji="1" lang="zh-CN" altLang="en-US" sz="1200" smtClean="0"/>
              <a:t>所需数据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26488" y="829105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脱离前端单独测试服务端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4518" y="828033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模拟服务端所需数据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前端测试</a:t>
            </a:r>
            <a:endParaRPr kumimoji="1" lang="zh-CN" altLang="en-US" sz="3000" dirty="0"/>
          </a:p>
        </p:txBody>
      </p:sp>
      <p:sp>
        <p:nvSpPr>
          <p:cNvPr id="32" name="圆角矩形 31"/>
          <p:cNvSpPr/>
          <p:nvPr/>
        </p:nvSpPr>
        <p:spPr>
          <a:xfrm>
            <a:off x="730864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Android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19872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Web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JS</a:t>
            </a:r>
          </a:p>
          <a:p>
            <a:pPr algn="ctr"/>
            <a:r>
              <a:rPr kumimoji="1" lang="en-US" altLang="zh-CN" dirty="0" smtClean="0"/>
              <a:t>H5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108880" y="3528093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Desktop</a:t>
            </a:r>
          </a:p>
          <a:p>
            <a:pPr algn="ctr"/>
            <a:r>
              <a:rPr kumimoji="1" lang="en-US" altLang="zh-CN" dirty="0" smtClean="0"/>
              <a:t>SWT</a:t>
            </a:r>
          </a:p>
          <a:p>
            <a:pPr algn="ctr"/>
            <a:r>
              <a:rPr kumimoji="1" lang="en-US" altLang="zh-CN" dirty="0" smtClean="0"/>
              <a:t>Electron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771550"/>
            <a:ext cx="804231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？？？？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692368" y="221171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前端挡板</a:t>
            </a:r>
            <a:r>
              <a:rPr kumimoji="1" lang="zh-CN" altLang="en-US" sz="1800" dirty="0" smtClean="0"/>
              <a:t>（借助</a:t>
            </a:r>
            <a:r>
              <a:rPr kumimoji="1" lang="en-US" altLang="zh-CN" sz="1800" dirty="0" err="1" smtClean="0"/>
              <a:t>json</a:t>
            </a:r>
            <a:r>
              <a:rPr kumimoji="1" lang="zh-CN" altLang="en-US" sz="1800" dirty="0" smtClean="0"/>
              <a:t>－</a:t>
            </a:r>
            <a:r>
              <a:rPr kumimoji="1" lang="en-US" altLang="zh-CN" sz="1800" dirty="0" smtClean="0"/>
              <a:t>server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425306"/>
            <a:ext cx="7106208" cy="10906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 err="1" smtClean="0">
                <a:solidFill>
                  <a:schemeClr val="tx1"/>
                </a:solidFill>
              </a:rPr>
              <a:t>Json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-server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1018896" y="1635891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Web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949136" y="1635645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Desktop</a:t>
            </a:r>
            <a:endParaRPr kumimoji="1" lang="zh-CN" altLang="en-US" sz="1400" dirty="0"/>
          </a:p>
        </p:txBody>
      </p:sp>
      <p:sp>
        <p:nvSpPr>
          <p:cNvPr id="3" name="折角形 2"/>
          <p:cNvSpPr/>
          <p:nvPr/>
        </p:nvSpPr>
        <p:spPr>
          <a:xfrm>
            <a:off x="6156176" y="3569322"/>
            <a:ext cx="1584176" cy="7666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i="1"/>
              <a:t>d</a:t>
            </a:r>
            <a:r>
              <a:rPr kumimoji="1" lang="en-US" altLang="zh-CN" sz="1400" i="1" smtClean="0"/>
              <a:t>b.json</a:t>
            </a:r>
            <a:endParaRPr kumimoji="1" lang="zh-CN" altLang="en-US" sz="1400" i="1" dirty="0"/>
          </a:p>
        </p:txBody>
      </p:sp>
      <p:sp>
        <p:nvSpPr>
          <p:cNvPr id="4" name="下箭头 3"/>
          <p:cNvSpPr/>
          <p:nvPr/>
        </p:nvSpPr>
        <p:spPr>
          <a:xfrm>
            <a:off x="183569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307809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30780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30016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3125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300167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2638721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283718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2531988"/>
            <a:ext cx="60003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3" name="圆角矩形 22"/>
          <p:cNvSpPr/>
          <p:nvPr/>
        </p:nvSpPr>
        <p:spPr>
          <a:xfrm>
            <a:off x="6879376" y="1623461"/>
            <a:ext cx="1245728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。。。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102944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Governor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1906" y="916121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24245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TWS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92145" y="923929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53030" y="915566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8" y="2375472"/>
            <a:ext cx="1056109" cy="8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服务端测试</a:t>
            </a:r>
            <a:r>
              <a:rPr kumimoji="1" lang="zh-CN" altLang="en-US" sz="1800" dirty="0" smtClean="0"/>
              <a:t>（使用</a:t>
            </a:r>
            <a:r>
              <a:rPr kumimoji="1" lang="en-US" altLang="zh-CN" sz="1800" dirty="0" smtClean="0"/>
              <a:t>postman</a:t>
            </a:r>
            <a:r>
              <a:rPr kumimoji="1" lang="zh-CN" altLang="en-US" sz="1800" dirty="0" smtClean="0"/>
              <a:t>，模拟发出请求）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857354"/>
            <a:ext cx="7106208" cy="89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183569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881268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88126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8736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8859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873626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3212180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857177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3105447"/>
            <a:ext cx="60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635227" y="3939903"/>
            <a:ext cx="2033117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DUBBO </a:t>
            </a:r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56165" y="3943530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61474" y="3939902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18896" y="1648296"/>
            <a:ext cx="7106208" cy="1152128"/>
          </a:xfrm>
          <a:prstGeom prst="roundRect">
            <a:avLst/>
          </a:prstGeom>
          <a:solidFill>
            <a:srgbClr val="4C68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Postman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16" y="1774187"/>
            <a:ext cx="775806" cy="854258"/>
          </a:xfrm>
          <a:prstGeom prst="rect">
            <a:avLst/>
          </a:prstGeom>
          <a:ln>
            <a:solidFill>
              <a:srgbClr val="4C6886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7" y="868714"/>
            <a:ext cx="4801899" cy="1504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/>
              <a:t>服务端挡板</a:t>
            </a:r>
            <a:r>
              <a:rPr kumimoji="1" lang="zh-CN" altLang="en-US" sz="1800" dirty="0" smtClean="0"/>
              <a:t>（主机模拟器</a:t>
            </a:r>
            <a:r>
              <a:rPr kumimoji="1" lang="zh-CN" altLang="en-US" sz="18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131840" y="1491630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主机模拟器？？？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如何测试</a:t>
            </a:r>
            <a:r>
              <a:rPr kumimoji="1" lang="en-US" altLang="zh-CN" sz="3000" dirty="0" smtClean="0"/>
              <a:t>ABF</a:t>
            </a:r>
            <a:endParaRPr kumimoji="1"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1018896" y="3425306"/>
            <a:ext cx="7106208" cy="1234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基础数据管理功能</a:t>
            </a:r>
            <a:endParaRPr kumimoji="1"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050386" y="1851670"/>
            <a:ext cx="7106208" cy="14507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基础应用管理功能</a:t>
            </a:r>
            <a:endParaRPr kumimoji="1"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050386" y="512792"/>
            <a:ext cx="7106208" cy="12756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使用场景</a:t>
            </a:r>
            <a:endParaRPr kumimoji="1"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216149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序号</a:t>
            </a:r>
            <a:r>
              <a:rPr lang="zh-CN" altLang="en-US" sz="1200" dirty="0" smtClean="0"/>
              <a:t>资源管理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434386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系统运行参数 </a:t>
            </a:r>
          </a:p>
        </p:txBody>
      </p:sp>
      <p:sp>
        <p:nvSpPr>
          <p:cNvPr id="9" name="矩形 8"/>
          <p:cNvSpPr/>
          <p:nvPr/>
        </p:nvSpPr>
        <p:spPr>
          <a:xfrm>
            <a:off x="3652623" y="3959653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业务字典</a:t>
            </a:r>
          </a:p>
        </p:txBody>
      </p:sp>
      <p:sp>
        <p:nvSpPr>
          <p:cNvPr id="10" name="矩形 9"/>
          <p:cNvSpPr/>
          <p:nvPr/>
        </p:nvSpPr>
        <p:spPr>
          <a:xfrm>
            <a:off x="1187624" y="2823335"/>
            <a:ext cx="1440160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功能行为类型定义 </a:t>
            </a:r>
          </a:p>
        </p:txBody>
      </p:sp>
      <p:sp>
        <p:nvSpPr>
          <p:cNvPr id="11" name="矩形 10"/>
          <p:cNvSpPr/>
          <p:nvPr/>
        </p:nvSpPr>
        <p:spPr>
          <a:xfrm>
            <a:off x="2740515" y="2823335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职务定义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670720" y="2827391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角色管理 </a:t>
            </a:r>
          </a:p>
        </p:txBody>
      </p:sp>
      <p:sp>
        <p:nvSpPr>
          <p:cNvPr id="13" name="矩形 12"/>
          <p:cNvSpPr/>
          <p:nvPr/>
        </p:nvSpPr>
        <p:spPr>
          <a:xfrm>
            <a:off x="1212412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员工管理 </a:t>
            </a:r>
          </a:p>
        </p:txBody>
      </p:sp>
      <p:sp>
        <p:nvSpPr>
          <p:cNvPr id="14" name="矩形 13"/>
          <p:cNvSpPr/>
          <p:nvPr/>
        </p:nvSpPr>
        <p:spPr>
          <a:xfrm>
            <a:off x="2153129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组织机构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82530" y="1347944"/>
            <a:ext cx="101087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/>
              <a:t>工作组管理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283968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业务机构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202837" y="2276258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应用功能管理 </a:t>
            </a:r>
          </a:p>
        </p:txBody>
      </p:sp>
      <p:sp>
        <p:nvSpPr>
          <p:cNvPr id="19" name="矩形 18"/>
          <p:cNvSpPr/>
          <p:nvPr/>
        </p:nvSpPr>
        <p:spPr>
          <a:xfrm>
            <a:off x="2477075" y="229407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菜单管理 </a:t>
            </a:r>
          </a:p>
        </p:txBody>
      </p:sp>
      <p:sp>
        <p:nvSpPr>
          <p:cNvPr id="20" name="矩形 19"/>
          <p:cNvSpPr/>
          <p:nvPr/>
        </p:nvSpPr>
        <p:spPr>
          <a:xfrm>
            <a:off x="3852769" y="2297579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操作员管理 </a:t>
            </a:r>
          </a:p>
        </p:txBody>
      </p:sp>
      <p:sp>
        <p:nvSpPr>
          <p:cNvPr id="21" name="矩形 20"/>
          <p:cNvSpPr/>
          <p:nvPr/>
        </p:nvSpPr>
        <p:spPr>
          <a:xfrm>
            <a:off x="5228463" y="231552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操作员身份 </a:t>
            </a:r>
          </a:p>
        </p:txBody>
      </p:sp>
      <p:sp>
        <p:nvSpPr>
          <p:cNvPr id="22" name="矩形 21"/>
          <p:cNvSpPr/>
          <p:nvPr/>
        </p:nvSpPr>
        <p:spPr>
          <a:xfrm>
            <a:off x="6604157" y="2294072"/>
            <a:ext cx="84816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重组菜单 </a:t>
            </a:r>
          </a:p>
        </p:txBody>
      </p:sp>
    </p:spTree>
    <p:extLst>
      <p:ext uri="{BB962C8B-B14F-4D97-AF65-F5344CB8AC3E}">
        <p14:creationId xmlns:p14="http://schemas.microsoft.com/office/powerpoint/2010/main" val="9686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定时器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Timer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24920</TotalTime>
  <Words>5623</Words>
  <Application>Microsoft Macintosh PowerPoint</Application>
  <PresentationFormat>全屏显示(16:9)</PresentationFormat>
  <Paragraphs>1348</Paragraphs>
  <Slides>58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开发篇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2984</cp:revision>
  <dcterms:created xsi:type="dcterms:W3CDTF">2013-02-21T01:55:05Z</dcterms:created>
  <dcterms:modified xsi:type="dcterms:W3CDTF">2017-09-21T07:24:12Z</dcterms:modified>
</cp:coreProperties>
</file>