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391" r:id="rId9"/>
    <p:sldId id="390" r:id="rId10"/>
    <p:sldId id="383" r:id="rId11"/>
    <p:sldId id="389" r:id="rId12"/>
    <p:sldId id="388" r:id="rId13"/>
    <p:sldId id="386" r:id="rId14"/>
    <p:sldId id="392" r:id="rId15"/>
    <p:sldId id="393" r:id="rId16"/>
    <p:sldId id="394" r:id="rId17"/>
    <p:sldId id="382" r:id="rId18"/>
    <p:sldId id="368" r:id="rId19"/>
    <p:sldId id="380" r:id="rId20"/>
    <p:sldId id="357" r:id="rId21"/>
    <p:sldId id="346" r:id="rId22"/>
    <p:sldId id="369" r:id="rId23"/>
    <p:sldId id="381" r:id="rId24"/>
    <p:sldId id="398" r:id="rId25"/>
    <p:sldId id="397" r:id="rId26"/>
    <p:sldId id="399" r:id="rId27"/>
    <p:sldId id="400" r:id="rId28"/>
    <p:sldId id="378" r:id="rId29"/>
    <p:sldId id="379" r:id="rId30"/>
    <p:sldId id="395" r:id="rId31"/>
    <p:sldId id="396" r:id="rId32"/>
    <p:sldId id="348" r:id="rId33"/>
    <p:sldId id="353" r:id="rId34"/>
    <p:sldId id="358" r:id="rId35"/>
    <p:sldId id="354" r:id="rId36"/>
    <p:sldId id="351" r:id="rId37"/>
    <p:sldId id="349" r:id="rId38"/>
    <p:sldId id="350" r:id="rId39"/>
    <p:sldId id="359" r:id="rId40"/>
    <p:sldId id="361" r:id="rId41"/>
    <p:sldId id="362" r:id="rId42"/>
    <p:sldId id="363" r:id="rId43"/>
    <p:sldId id="365" r:id="rId44"/>
    <p:sldId id="366" r:id="rId45"/>
    <p:sldId id="367" r:id="rId46"/>
    <p:sldId id="372" r:id="rId47"/>
    <p:sldId id="402" r:id="rId48"/>
    <p:sldId id="373" r:id="rId49"/>
    <p:sldId id="374" r:id="rId50"/>
    <p:sldId id="375" r:id="rId51"/>
    <p:sldId id="376" r:id="rId52"/>
    <p:sldId id="377" r:id="rId53"/>
    <p:sldId id="406" r:id="rId54"/>
    <p:sldId id="403" r:id="rId55"/>
    <p:sldId id="407" r:id="rId56"/>
    <p:sldId id="404" r:id="rId57"/>
    <p:sldId id="405" r:id="rId58"/>
    <p:sldId id="408" r:id="rId5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 autoAdjust="0"/>
    <p:restoredTop sz="79762" autoAdjust="0"/>
  </p:normalViewPr>
  <p:slideViewPr>
    <p:cSldViewPr>
      <p:cViewPr>
        <p:scale>
          <a:sx n="112" d="100"/>
          <a:sy n="112" d="100"/>
        </p:scale>
        <p:origin x="168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47017" y="4250729"/>
            <a:ext cx="2529946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2646543" cy="987437"/>
            <a:chOff x="413289" y="2613472"/>
            <a:chExt cx="2646543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2646543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7" cy="3599092"/>
            <a:chOff x="276530" y="1493502"/>
            <a:chExt cx="5089297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2783302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3246398" y="4787274"/>
              <a:ext cx="2119429" cy="305320"/>
            </a:xfrm>
            <a:prstGeom prst="wedgeRectCallout">
              <a:avLst>
                <a:gd name="adj1" fmla="val -58163"/>
                <a:gd name="adj2" fmla="val -221589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应用域：流水管理 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JNL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7" y="4232423"/>
            <a:ext cx="3575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</a:t>
            </a:r>
            <a:r>
              <a:rPr kumimoji="1" lang="zh-CN" altLang="en-US" sz="1200" dirty="0" smtClean="0"/>
              <a:t>中，结构包含关系</a:t>
            </a:r>
            <a:r>
              <a:rPr kumimoji="1" lang="en-US" altLang="zh-CN" sz="1200" dirty="0" smtClean="0"/>
              <a:t>( A &gt; B </a:t>
            </a:r>
            <a:r>
              <a:rPr kumimoji="1" lang="zh-CN" altLang="en-US" sz="1200" dirty="0" smtClean="0"/>
              <a:t>，表示 </a:t>
            </a:r>
            <a:r>
              <a:rPr kumimoji="1" lang="en-US" altLang="zh-CN" sz="1200" smtClean="0"/>
              <a:t>A</a:t>
            </a:r>
            <a:r>
              <a:rPr kumimoji="1" lang="zh-CN" altLang="en-US" sz="1200" smtClean="0"/>
              <a:t> 包含 </a:t>
            </a:r>
            <a:r>
              <a:rPr kumimoji="1" lang="en-US" altLang="zh-CN" sz="1200" smtClean="0"/>
              <a:t>B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)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000" dirty="0" smtClean="0"/>
              <a:t>公司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产品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技术分层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应用</a:t>
            </a:r>
            <a:r>
              <a:rPr kumimoji="1" lang="zh-CN" altLang="en-US" sz="1000" dirty="0" smtClean="0"/>
              <a:t>域 </a:t>
            </a:r>
            <a:r>
              <a:rPr kumimoji="1" lang="en-US" altLang="zh-CN" sz="1000" dirty="0"/>
              <a:t>/</a:t>
            </a:r>
            <a:r>
              <a:rPr kumimoji="1" lang="zh-CN" altLang="en-US" sz="1000" dirty="0" smtClean="0"/>
              <a:t>模块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限定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类名</a:t>
            </a:r>
            <a:endParaRPr kumimoji="1"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7242212" y="678608"/>
            <a:ext cx="763020" cy="3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类</a:t>
            </a:r>
            <a:endParaRPr kumimoji="1" lang="zh-CN" altLang="en-US" sz="1000" dirty="0"/>
          </a:p>
        </p:txBody>
      </p:sp>
      <p:sp>
        <p:nvSpPr>
          <p:cNvPr id="20" name="六边形 19"/>
          <p:cNvSpPr/>
          <p:nvPr/>
        </p:nvSpPr>
        <p:spPr>
          <a:xfrm>
            <a:off x="109244" y="314025"/>
            <a:ext cx="1465170" cy="524919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com.fone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90901" y="666306"/>
            <a:ext cx="578466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smtClean="0"/>
              <a:t>限定</a:t>
            </a:r>
            <a:endParaRPr kumimoji="1"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572837" y="682625"/>
            <a:ext cx="900986" cy="31032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3090459"/>
            <a:ext cx="3535860" cy="1141963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</a:rPr>
              <a:t>举例：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com.fone.tools.rservice.jnl.api.IJNLRService.java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com.fone.tools.rservice.jnl.impl.JNLRService.java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460751" y="1851670"/>
            <a:ext cx="3481623" cy="1090870"/>
            <a:chOff x="5482865" y="1923678"/>
            <a:chExt cx="3481623" cy="1090870"/>
          </a:xfrm>
        </p:grpSpPr>
        <p:sp>
          <p:nvSpPr>
            <p:cNvPr id="3" name="矩形 2"/>
            <p:cNvSpPr/>
            <p:nvPr/>
          </p:nvSpPr>
          <p:spPr>
            <a:xfrm>
              <a:off x="5482865" y="1923678"/>
              <a:ext cx="3481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 smtClean="0">
                  <a:latin typeface="Monaco" charset="0"/>
                </a:rPr>
                <a:t>：</a:t>
              </a:r>
              <a:endParaRPr lang="en-US" altLang="zh-CN" sz="1200" dirty="0" smtClean="0">
                <a:latin typeface="Monaco" charset="0"/>
              </a:endParaRPr>
            </a:p>
            <a:p>
              <a:endParaRPr lang="en-US" altLang="zh-CN" sz="1200" dirty="0" smtClean="0">
                <a:latin typeface="Monaco" charset="0"/>
              </a:endParaRPr>
            </a:p>
            <a:p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分层</a:t>
              </a:r>
              <a:r>
                <a:rPr lang="en-US" altLang="zh-CN" sz="1200" b="1" dirty="0"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限定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类名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238133" y="1984000"/>
              <a:ext cx="149680" cy="1321700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7615344" y="2017731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0152" y="273754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76649" y="273754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</a:t>
              </a:r>
              <a:r>
                <a:rPr kumimoji="1" lang="zh-CN" altLang="en-US" sz="1200" dirty="0" smtClean="0"/>
                <a:t>务域</a:t>
              </a:r>
              <a:r>
                <a:rPr kumimoji="1" lang="zh-CN" altLang="en-US" sz="1200" dirty="0" smtClean="0"/>
                <a:t>／技术功能变化</a:t>
              </a:r>
              <a:endParaRPr kumimoji="1" lang="zh-CN" altLang="en-US" sz="1200" dirty="0"/>
            </a:p>
          </p:txBody>
        </p:sp>
      </p:grpSp>
      <p:sp>
        <p:nvSpPr>
          <p:cNvPr id="45" name="六边形 44"/>
          <p:cNvSpPr/>
          <p:nvPr/>
        </p:nvSpPr>
        <p:spPr>
          <a:xfrm>
            <a:off x="3246399" y="683783"/>
            <a:ext cx="1253593" cy="29988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65297" y="2715351"/>
            <a:ext cx="798618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api</a:t>
            </a:r>
            <a:endParaRPr kumimoji="1" lang="zh-CN" altLang="en-US" sz="1000" dirty="0"/>
          </a:p>
        </p:txBody>
      </p:sp>
      <p:sp>
        <p:nvSpPr>
          <p:cNvPr id="53" name="圆角矩形 52"/>
          <p:cNvSpPr/>
          <p:nvPr/>
        </p:nvSpPr>
        <p:spPr>
          <a:xfrm>
            <a:off x="2163643" y="2991844"/>
            <a:ext cx="79817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spi</a:t>
            </a:r>
            <a:endParaRPr kumimoji="1"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2163643" y="3269208"/>
            <a:ext cx="79338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ipml</a:t>
            </a:r>
            <a:endParaRPr kumimoji="1"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03414" y="3776159"/>
            <a:ext cx="2573549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5546668" y="668016"/>
            <a:ext cx="971388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/>
              <a:t>应用域和模块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/>
      <p:bldP spid="23" grpId="0" animBg="1"/>
      <p:bldP spid="90" grpId="0" animBg="1"/>
      <p:bldP spid="52" grpId="0" animBg="1"/>
      <p:bldP spid="53" grpId="0" animBg="1"/>
      <p:bldP spid="56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24979</TotalTime>
  <Words>5632</Words>
  <Application>Microsoft Macintosh PowerPoint</Application>
  <PresentationFormat>全屏显示(16:9)</PresentationFormat>
  <Paragraphs>1356</Paragraphs>
  <Slides>58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3018</cp:revision>
  <dcterms:created xsi:type="dcterms:W3CDTF">2013-02-21T01:55:05Z</dcterms:created>
  <dcterms:modified xsi:type="dcterms:W3CDTF">2017-10-31T22:52:06Z</dcterms:modified>
</cp:coreProperties>
</file>