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37" r:id="rId2"/>
    <p:sldId id="345" r:id="rId3"/>
    <p:sldId id="368" r:id="rId4"/>
    <p:sldId id="380" r:id="rId5"/>
    <p:sldId id="357" r:id="rId6"/>
    <p:sldId id="346" r:id="rId7"/>
    <p:sldId id="369" r:id="rId8"/>
    <p:sldId id="336" r:id="rId9"/>
    <p:sldId id="381" r:id="rId10"/>
    <p:sldId id="378" r:id="rId11"/>
    <p:sldId id="379" r:id="rId12"/>
    <p:sldId id="348" r:id="rId13"/>
    <p:sldId id="353" r:id="rId14"/>
    <p:sldId id="358" r:id="rId15"/>
    <p:sldId id="354" r:id="rId16"/>
    <p:sldId id="351" r:id="rId17"/>
    <p:sldId id="349" r:id="rId18"/>
    <p:sldId id="350" r:id="rId19"/>
    <p:sldId id="359" r:id="rId20"/>
    <p:sldId id="361" r:id="rId21"/>
    <p:sldId id="362" r:id="rId22"/>
    <p:sldId id="363" r:id="rId23"/>
    <p:sldId id="365" r:id="rId24"/>
    <p:sldId id="366" r:id="rId25"/>
    <p:sldId id="367" r:id="rId26"/>
    <p:sldId id="372" r:id="rId27"/>
    <p:sldId id="373" r:id="rId28"/>
    <p:sldId id="374" r:id="rId29"/>
    <p:sldId id="375" r:id="rId30"/>
    <p:sldId id="376" r:id="rId31"/>
    <p:sldId id="377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6" autoAdjust="0"/>
    <p:restoredTop sz="93478" autoAdjust="0"/>
  </p:normalViewPr>
  <p:slideViewPr>
    <p:cSldViewPr>
      <p:cViewPr>
        <p:scale>
          <a:sx n="98" d="100"/>
          <a:sy n="98" d="100"/>
        </p:scale>
        <p:origin x="496" y="5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</a:t>
            </a:r>
            <a:r>
              <a:rPr kumimoji="1" lang="zh-CN" altLang="en-US" dirty="0">
                <a:solidFill>
                  <a:srgbClr val="FF0000"/>
                </a:solidFill>
              </a:rPr>
              <a:t>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225169" y="920271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164288" y="650297"/>
            <a:ext cx="159425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931841" y="723212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97571"/>
            <a:ext cx="773313" cy="5778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</a:t>
            </a:r>
            <a:r>
              <a:rPr kumimoji="1" lang="zh-CN" altLang="en-US" sz="3000" dirty="0"/>
              <a:t>“自我生长</a:t>
            </a:r>
            <a:r>
              <a:rPr kumimoji="1" lang="zh-CN" altLang="en-US" sz="3000" dirty="0" smtClean="0"/>
              <a:t>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服务清单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827584" y="4157666"/>
            <a:ext cx="7806236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Tools</a:t>
            </a:r>
            <a:r>
              <a:rPr kumimoji="1" lang="zh-CN" altLang="en-US" sz="3000" smtClean="0"/>
              <a:t> 应用</a:t>
            </a:r>
            <a:r>
              <a:rPr kumimoji="1" lang="zh-CN" altLang="en-US" sz="3000" dirty="0" smtClean="0"/>
              <a:t>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250976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71600" y="4335946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244" y="4096692"/>
            <a:ext cx="64633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dirty="0" smtClean="0"/>
              <a:t>支撑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技术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体系</a:t>
            </a:r>
            <a:endParaRPr kumimoji="1" lang="en-US" altLang="zh-CN" dirty="0" smtClean="0"/>
          </a:p>
        </p:txBody>
      </p:sp>
      <p:sp>
        <p:nvSpPr>
          <p:cNvPr id="52" name="矩形 51"/>
          <p:cNvSpPr/>
          <p:nvPr/>
        </p:nvSpPr>
        <p:spPr>
          <a:xfrm>
            <a:off x="827584" y="1851670"/>
            <a:ext cx="7806236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9244" y="2434121"/>
            <a:ext cx="6463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dirty="0" smtClean="0"/>
              <a:t>基础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应用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模块</a:t>
            </a:r>
            <a:endParaRPr kumimoji="1" lang="en-US" altLang="zh-CN" dirty="0" smtClean="0"/>
          </a:p>
        </p:txBody>
      </p:sp>
      <p:sp>
        <p:nvSpPr>
          <p:cNvPr id="54" name="矩形 53"/>
          <p:cNvSpPr/>
          <p:nvPr/>
        </p:nvSpPr>
        <p:spPr>
          <a:xfrm>
            <a:off x="971600" y="269863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标准数据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71600" y="33467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组织管理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org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95736" y="269863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195736" y="33467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权限管理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auth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419872" y="33467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流水日志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jnl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644008" y="33467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71600" y="205056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444490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AngularJs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BootStrap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27584" y="853864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Tools</a:t>
            </a:r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660420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76350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092280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660232" y="834992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移动应用</a:t>
            </a:r>
            <a:endParaRPr kumimoji="1" lang="zh-CN" altLang="en-US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572272" y="834992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Plus</a:t>
            </a:r>
            <a:endParaRPr kumimoji="1"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09244" y="91730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dirty="0" smtClean="0"/>
              <a:t>应用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领域</a:t>
            </a:r>
            <a:endParaRPr kumimoji="1" lang="en-US" altLang="zh-CN" dirty="0" smtClean="0"/>
          </a:p>
        </p:txBody>
      </p:sp>
      <p:sp>
        <p:nvSpPr>
          <p:cNvPr id="69" name="矩形 68"/>
          <p:cNvSpPr/>
          <p:nvPr/>
        </p:nvSpPr>
        <p:spPr>
          <a:xfrm>
            <a:off x="928664" y="1219860"/>
            <a:ext cx="1123056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业务日志分析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121704" y="1219860"/>
            <a:ext cx="1123056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开发活动管理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690426" y="1219860"/>
            <a:ext cx="865528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634982" y="1219860"/>
            <a:ext cx="855644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事件服务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588564" y="1215607"/>
            <a:ext cx="855644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15265" y="4760036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5031195" y="4750918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478496" y="4750918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持续集成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873779" y="4750918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64490" y="3619292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359299" y="1368268"/>
            <a:ext cx="1245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511906" y="4051163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Framewok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 smtClean="0"/>
              <a:t>命名，用来标识所属技术分层！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447017" y="3779110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47017" y="4250729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1702359" cy="987437"/>
            <a:chOff x="413289" y="2613472"/>
            <a:chExt cx="1702359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1702359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basal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8" cy="3599092"/>
            <a:chOff x="276530" y="1493502"/>
            <a:chExt cx="5089298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1991214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2686196" y="4787274"/>
              <a:ext cx="2679632" cy="305320"/>
            </a:xfrm>
            <a:prstGeom prst="wedgeRectCallout">
              <a:avLst>
                <a:gd name="adj1" fmla="val -67855"/>
                <a:gd name="adj2" fmla="val -439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应用域：流水管理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JNL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72088" y="3682267"/>
            <a:ext cx="34439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命名原则：按照层次／概念的“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范围大小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”做先后排列，组织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package</a:t>
            </a:r>
            <a:r>
              <a:rPr kumimoji="1" lang="zh-CN" altLang="en-US" sz="140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的命名。</a:t>
            </a:r>
            <a:endParaRPr kumimoji="1" lang="en-US" altLang="zh-CN" sz="14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公司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产品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技术分层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应用域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模块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类名</a:t>
            </a:r>
            <a:endParaRPr kumimoji="1" lang="zh-CN" altLang="en-US" sz="1200" dirty="0"/>
          </a:p>
        </p:txBody>
      </p:sp>
      <p:sp>
        <p:nvSpPr>
          <p:cNvPr id="87" name="椭圆 86"/>
          <p:cNvSpPr/>
          <p:nvPr/>
        </p:nvSpPr>
        <p:spPr>
          <a:xfrm>
            <a:off x="8176555" y="710802"/>
            <a:ext cx="76302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类</a:t>
            </a:r>
            <a:endParaRPr kumimoji="1" lang="zh-CN" altLang="en-US" sz="1200" dirty="0"/>
          </a:p>
        </p:txBody>
      </p:sp>
      <p:sp>
        <p:nvSpPr>
          <p:cNvPr id="20" name="六边形 19"/>
          <p:cNvSpPr/>
          <p:nvPr/>
        </p:nvSpPr>
        <p:spPr>
          <a:xfrm>
            <a:off x="276530" y="314025"/>
            <a:ext cx="1297884" cy="52491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公司</a:t>
            </a:r>
            <a:endParaRPr kumimoji="1" lang="en-US" altLang="zh-CN" dirty="0"/>
          </a:p>
          <a:p>
            <a:pPr algn="ctr"/>
            <a:r>
              <a:rPr kumimoji="1" lang="en-US" altLang="zh-CN" sz="1200" dirty="0" err="1"/>
              <a:t>com.fone</a:t>
            </a:r>
            <a:endParaRPr kumimoji="1"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6812145" y="687524"/>
            <a:ext cx="1205622" cy="29614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smtClean="0"/>
              <a:t>应用域和模块</a:t>
            </a:r>
            <a:endParaRPr kumimoji="1"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5512284" y="683783"/>
            <a:ext cx="1136485" cy="31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634539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437836" y="2556751"/>
            <a:ext cx="3504538" cy="777434"/>
          </a:xfrm>
          <a:prstGeom prst="wedgeRectCallout">
            <a:avLst>
              <a:gd name="adj1" fmla="val -60227"/>
              <a:gd name="adj2" fmla="val 148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>
                <a:solidFill>
                  <a:schemeClr val="tx1"/>
                </a:solidFill>
              </a:rPr>
              <a:t>com.fone.tools.rservice.jnl.comprehensive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com.fone.tools.rservice.jnl.basal.JnlRService.java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com.fone.tools.rservice.jnl.basal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19" grpId="0"/>
      <p:bldP spid="23" grpId="0" animBg="1"/>
      <p:bldP spid="9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15927</TotalTime>
  <Words>2486</Words>
  <Application>Microsoft Macintosh PowerPoint</Application>
  <PresentationFormat>全屏显示(16:9)</PresentationFormat>
  <Paragraphs>582</Paragraphs>
  <Slides>31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Calibri</vt:lpstr>
      <vt:lpstr>Microsoft YaHei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组织机构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2285</cp:revision>
  <dcterms:created xsi:type="dcterms:W3CDTF">2013-02-21T01:55:05Z</dcterms:created>
  <dcterms:modified xsi:type="dcterms:W3CDTF">2017-03-22T22:52:29Z</dcterms:modified>
</cp:coreProperties>
</file>