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7" r:id="rId2"/>
    <p:sldId id="345" r:id="rId3"/>
    <p:sldId id="357" r:id="rId4"/>
    <p:sldId id="346" r:id="rId5"/>
    <p:sldId id="347" r:id="rId6"/>
    <p:sldId id="341" r:id="rId7"/>
    <p:sldId id="336" r:id="rId8"/>
    <p:sldId id="340" r:id="rId9"/>
    <p:sldId id="343" r:id="rId10"/>
    <p:sldId id="356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0" r:id="rId23"/>
    <p:sldId id="364" r:id="rId24"/>
    <p:sldId id="365" r:id="rId25"/>
    <p:sldId id="366" r:id="rId26"/>
    <p:sldId id="367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2142" autoAdjust="0"/>
  </p:normalViewPr>
  <p:slideViewPr>
    <p:cSldViewPr>
      <p:cViewPr>
        <p:scale>
          <a:sx n="126" d="100"/>
          <a:sy n="126" d="100"/>
        </p:scale>
        <p:origin x="864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  <a:p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744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smtClean="0"/>
              <a:t>管理－业务模型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47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</a:t>
            </a:r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</a:t>
            </a:r>
            <a:r>
              <a:rPr kumimoji="1" lang="zh-CN" altLang="en-US" sz="1800" dirty="0" smtClean="0"/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将单体式</a:t>
            </a:r>
            <a:r>
              <a:rPr kumimoji="1" lang="en-US" altLang="zh-CN" sz="3000" dirty="0" smtClean="0"/>
              <a:t>MVC</a:t>
            </a:r>
            <a:r>
              <a:rPr kumimoji="1" lang="zh-CN" altLang="en-US" sz="3000" dirty="0" smtClean="0"/>
              <a:t>拆分多个独立工程部署：分布式服务化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8226" y="3655030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3286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45140" y="3450638"/>
            <a:ext cx="404501" cy="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4981183" y="2486507"/>
            <a:ext cx="400045" cy="192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09688" y="2486090"/>
            <a:ext cx="400045" cy="192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857041" y="3248389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66666"/>
                </a:solidFill>
                <a:latin typeface="Microsoft YaHei" charset="0"/>
              </a:rPr>
              <a:t>RPC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2660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58975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8361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75606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3156" y="3795480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755576" y="307625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47071" y="1490779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7071" y="2274207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55576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1431490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090636" y="3871180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3214242" y="2560943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957021" y="2211710"/>
            <a:ext cx="990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服务化改造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921404" y="1061876"/>
            <a:ext cx="2489477" cy="3670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018511" y="4029723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931" y="3310494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200931" y="1277050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200931" y="1913168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200931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4876845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5535991" y="410542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4876845" y="2549286"/>
            <a:ext cx="1268302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298962" y="1415388"/>
            <a:ext cx="1521510" cy="2380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消费者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70970" y="170909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370970" y="227320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Controller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370970" y="2849272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Biz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线箭头连接符 4"/>
          <p:cNvCxnSpPr>
            <a:stCxn id="52" idx="1"/>
            <a:endCxn id="47" idx="3"/>
          </p:cNvCxnSpPr>
          <p:nvPr/>
        </p:nvCxnSpPr>
        <p:spPr>
          <a:xfrm flipH="1" flipV="1">
            <a:off x="6145147" y="2801314"/>
            <a:ext cx="1225823" cy="276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4358649" y="2417224"/>
            <a:ext cx="110532" cy="881909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097990" y="3053342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1946049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438707" y="3014831"/>
            <a:ext cx="869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rgbClr val="666666"/>
                </a:solidFill>
                <a:latin typeface="Microsoft YaHei" charset="0"/>
              </a:rPr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endParaRPr kumimoji="1"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4363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896" y="3803320"/>
            <a:ext cx="2160240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1"/>
          </p:cNvCxnSpPr>
          <p:nvPr/>
        </p:nvCxnSpPr>
        <p:spPr>
          <a:xfrm>
            <a:off x="2303748" y="2962722"/>
            <a:ext cx="1332148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0865" y="38081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50370" y="38017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</a:t>
            </a:r>
            <a:r>
              <a:rPr kumimoji="1" lang="zh-CN" altLang="en-US" sz="1200" smtClean="0"/>
              <a:t>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044984" y="3526668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3"/>
          </p:cNvCxnSpPr>
          <p:nvPr/>
        </p:nvCxnSpPr>
        <p:spPr>
          <a:xfrm flipH="1">
            <a:off x="1936077" y="2962722"/>
            <a:ext cx="4976183" cy="923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162" y="3068955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发布安装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35" idx="0"/>
            <a:endCxn id="22" idx="2"/>
          </p:cNvCxnSpPr>
          <p:nvPr/>
        </p:nvCxnSpPr>
        <p:spPr>
          <a:xfrm flipV="1">
            <a:off x="1490531" y="2962722"/>
            <a:ext cx="813217" cy="56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71516" y="3144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引用安装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415592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0" cy="64807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077964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78862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1065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103" y="3043163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93" y="349640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9889</TotalTime>
  <Words>1792</Words>
  <Application>Microsoft Macintosh PowerPoint</Application>
  <PresentationFormat>全屏显示(16:9)</PresentationFormat>
  <Paragraphs>407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</vt:lpstr>
      <vt:lpstr>PowerPoint 演示文稿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组织管理</vt:lpstr>
      <vt:lpstr>PowerPoint 演示文稿</vt:lpstr>
      <vt:lpstr>测试管理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1996</cp:revision>
  <dcterms:created xsi:type="dcterms:W3CDTF">2013-02-21T01:55:05Z</dcterms:created>
  <dcterms:modified xsi:type="dcterms:W3CDTF">2016-12-11T12:46:23Z</dcterms:modified>
</cp:coreProperties>
</file>