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85" r:id="rId2"/>
    <p:sldId id="388" r:id="rId3"/>
    <p:sldId id="387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00B050"/>
    <a:srgbClr val="F8D41E"/>
    <a:srgbClr val="FF6D37"/>
    <a:srgbClr val="E56709"/>
    <a:srgbClr val="EBECE7"/>
    <a:srgbClr val="DE7A87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6" autoAdjust="0"/>
    <p:restoredTop sz="92626" autoAdjust="0"/>
  </p:normalViewPr>
  <p:slideViewPr>
    <p:cSldViewPr>
      <p:cViewPr>
        <p:scale>
          <a:sx n="109" d="100"/>
          <a:sy n="109" d="100"/>
        </p:scale>
        <p:origin x="1488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后分离的技术体系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 flipH="1">
            <a:off x="4601693" y="295944"/>
            <a:ext cx="30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团队及</a:t>
            </a:r>
            <a:r>
              <a:rPr kumimoji="1" lang="zh-CN" altLang="en-US" smtClean="0">
                <a:solidFill>
                  <a:srgbClr val="C00000"/>
                </a:solidFill>
              </a:rPr>
              <a:t>架构，架构及未来！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9552" y="2406743"/>
            <a:ext cx="3456384" cy="25216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前端架构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60032" y="2406743"/>
            <a:ext cx="3816424" cy="25216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后端架构</a:t>
            </a:r>
            <a:endParaRPr kumimoji="1"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2536996" y="3879701"/>
            <a:ext cx="1305981" cy="49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MVC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089917" y="3070323"/>
            <a:ext cx="86409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Dubbo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45739" y="2849448"/>
            <a:ext cx="2052532" cy="403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浏览器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36996" y="4369829"/>
            <a:ext cx="1305981" cy="361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Tomcat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089917" y="4299942"/>
            <a:ext cx="980390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94986" y="3673946"/>
            <a:ext cx="1237997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Zookeeper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罐形 4"/>
          <p:cNvSpPr/>
          <p:nvPr/>
        </p:nvSpPr>
        <p:spPr>
          <a:xfrm>
            <a:off x="7740352" y="4105994"/>
            <a:ext cx="720080" cy="625996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7532983" y="2904925"/>
            <a:ext cx="864096" cy="648072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Redis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45739" y="3419439"/>
            <a:ext cx="1007773" cy="30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Angular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751754" y="3419439"/>
            <a:ext cx="1046517" cy="30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Native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805403" y="3419439"/>
            <a:ext cx="1046517" cy="30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Android/IOS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139952" y="2859782"/>
            <a:ext cx="576064" cy="403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/>
          <p:cNvSpPr/>
          <p:nvPr/>
        </p:nvSpPr>
        <p:spPr>
          <a:xfrm>
            <a:off x="4139952" y="3966437"/>
            <a:ext cx="576064" cy="403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39952" y="2571750"/>
            <a:ext cx="510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RCP</a:t>
            </a:r>
            <a:endParaRPr kumimoji="1" lang="zh-CN" altLang="en-US" sz="1600" dirty="0"/>
          </a:p>
        </p:txBody>
      </p:sp>
      <p:sp>
        <p:nvSpPr>
          <p:cNvPr id="99" name="文本框 98"/>
          <p:cNvSpPr txBox="1"/>
          <p:nvPr/>
        </p:nvSpPr>
        <p:spPr>
          <a:xfrm>
            <a:off x="4083499" y="3669113"/>
            <a:ext cx="588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REST</a:t>
            </a:r>
            <a:endParaRPr kumimoji="1" lang="zh-CN" altLang="en-US" sz="1600" dirty="0"/>
          </a:p>
        </p:txBody>
      </p:sp>
      <p:sp>
        <p:nvSpPr>
          <p:cNvPr id="100" name="矩形 99"/>
          <p:cNvSpPr/>
          <p:nvPr/>
        </p:nvSpPr>
        <p:spPr>
          <a:xfrm>
            <a:off x="762912" y="3870895"/>
            <a:ext cx="1305981" cy="49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WebView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62911" y="4369829"/>
            <a:ext cx="1305981" cy="361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Native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795142" y="2856309"/>
            <a:ext cx="1056778" cy="403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原生设备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三角形 17"/>
          <p:cNvSpPr/>
          <p:nvPr/>
        </p:nvSpPr>
        <p:spPr>
          <a:xfrm>
            <a:off x="984476" y="1003485"/>
            <a:ext cx="2581071" cy="114391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前端开发成员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三角形 104"/>
          <p:cNvSpPr/>
          <p:nvPr/>
        </p:nvSpPr>
        <p:spPr>
          <a:xfrm>
            <a:off x="5477708" y="994932"/>
            <a:ext cx="2581071" cy="114391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后端开发成员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84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059832" y="969773"/>
            <a:ext cx="2577599" cy="181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公共工程</a:t>
            </a:r>
            <a:endParaRPr kumimoji="1"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后分离的工程体系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 flipH="1">
            <a:off x="4601693" y="295944"/>
            <a:ext cx="30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团队及</a:t>
            </a:r>
            <a:r>
              <a:rPr kumimoji="1" lang="zh-CN" altLang="en-US" smtClean="0">
                <a:solidFill>
                  <a:srgbClr val="C00000"/>
                </a:solidFill>
              </a:rPr>
              <a:t>架构，架构及未来！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55571" y="3291829"/>
            <a:ext cx="2736309" cy="163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前端工程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958970" y="3291829"/>
            <a:ext cx="2952328" cy="16365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后端工程</a:t>
            </a:r>
            <a:endParaRPr kumimoji="1" lang="zh-CN" altLang="en-US" sz="1400" dirty="0"/>
          </a:p>
        </p:txBody>
      </p:sp>
      <p:sp>
        <p:nvSpPr>
          <p:cNvPr id="18" name="三角形 17"/>
          <p:cNvSpPr/>
          <p:nvPr/>
        </p:nvSpPr>
        <p:spPr>
          <a:xfrm>
            <a:off x="230709" y="2564155"/>
            <a:ext cx="1571300" cy="114391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前端开发成员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三角形 104"/>
          <p:cNvSpPr/>
          <p:nvPr/>
        </p:nvSpPr>
        <p:spPr>
          <a:xfrm>
            <a:off x="7016530" y="2665109"/>
            <a:ext cx="1443902" cy="114391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后端开发成员</a:t>
            </a:r>
            <a:endParaRPr kumimoji="1"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379455" y="1275606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tools-common-*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79454" y="1560025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tools-core-basic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17741" y="2132411"/>
            <a:ext cx="1522005" cy="22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tools-core-web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61760" y="4124312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tools-web-*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1759" y="4433624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webview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41017" y="2438751"/>
            <a:ext cx="1522005" cy="226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tools-core-service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63023" y="4087027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tools-facade-*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63022" y="4396339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tools-service-*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曲线连接符 6"/>
          <p:cNvCxnSpPr>
            <a:stCxn id="29" idx="3"/>
            <a:endCxn id="34" idx="1"/>
          </p:cNvCxnSpPr>
          <p:nvPr/>
        </p:nvCxnSpPr>
        <p:spPr>
          <a:xfrm flipV="1">
            <a:off x="2483765" y="4200206"/>
            <a:ext cx="2979258" cy="372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0" idx="3"/>
            <a:endCxn id="34" idx="1"/>
          </p:cNvCxnSpPr>
          <p:nvPr/>
        </p:nvCxnSpPr>
        <p:spPr>
          <a:xfrm flipV="1">
            <a:off x="2483764" y="4200206"/>
            <a:ext cx="2979259" cy="346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flipH="1">
            <a:off x="3701595" y="4307751"/>
            <a:ext cx="122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POM</a:t>
            </a:r>
            <a:r>
              <a:rPr kumimoji="1" lang="zh-CN" altLang="en-US" sz="1200" dirty="0" smtClean="0"/>
              <a:t>依赖</a:t>
            </a:r>
            <a:endParaRPr kumimoji="1" lang="zh-CN" altLang="en-US" sz="1200" dirty="0"/>
          </a:p>
        </p:txBody>
      </p:sp>
      <p:sp>
        <p:nvSpPr>
          <p:cNvPr id="44" name="三角形 43"/>
          <p:cNvSpPr/>
          <p:nvPr/>
        </p:nvSpPr>
        <p:spPr>
          <a:xfrm>
            <a:off x="4991123" y="602269"/>
            <a:ext cx="1443902" cy="11439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smtClean="0"/>
              <a:t>架构开发成员</a:t>
            </a:r>
            <a:endParaRPr kumimoji="1" lang="zh-CN" altLang="en-US" sz="1400" dirty="0"/>
          </a:p>
        </p:txBody>
      </p:sp>
      <p:cxnSp>
        <p:nvCxnSpPr>
          <p:cNvPr id="14" name="曲线连接符 13"/>
          <p:cNvCxnSpPr>
            <a:stCxn id="80" idx="0"/>
            <a:endCxn id="43" idx="2"/>
          </p:cNvCxnSpPr>
          <p:nvPr/>
        </p:nvCxnSpPr>
        <p:spPr>
          <a:xfrm rot="5400000" flipH="1" flipV="1">
            <a:off x="2984152" y="1927349"/>
            <a:ext cx="504055" cy="22249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81" idx="0"/>
            <a:endCxn id="43" idx="2"/>
          </p:cNvCxnSpPr>
          <p:nvPr/>
        </p:nvCxnSpPr>
        <p:spPr>
          <a:xfrm rot="16200000" flipV="1">
            <a:off x="5139856" y="1996551"/>
            <a:ext cx="504055" cy="2086502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 flipH="1">
            <a:off x="2512436" y="2876332"/>
            <a:ext cx="122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POM</a:t>
            </a:r>
            <a:r>
              <a:rPr kumimoji="1" lang="zh-CN" altLang="en-US" sz="1200" dirty="0" smtClean="0"/>
              <a:t>依赖</a:t>
            </a:r>
            <a:endParaRPr kumimoji="1"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 flipH="1">
            <a:off x="4958970" y="2828541"/>
            <a:ext cx="122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POM</a:t>
            </a:r>
            <a:r>
              <a:rPr kumimoji="1" lang="zh-CN" altLang="en-US" sz="1200" dirty="0" smtClean="0"/>
              <a:t>依赖</a:t>
            </a:r>
            <a:endParaRPr kumimoji="1"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3379454" y="1842113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tools-maven-plugin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</a:t>
            </a:r>
            <a:r>
              <a:rPr kumimoji="1" lang="en-US" altLang="zh-CN" dirty="0"/>
              <a:t>-</a:t>
            </a:r>
            <a:r>
              <a:rPr kumimoji="1" lang="zh-CN" altLang="en-US" dirty="0"/>
              <a:t>后分离</a:t>
            </a:r>
            <a:r>
              <a:rPr kumimoji="1" lang="zh-CN" altLang="en-US" dirty="0" smtClean="0"/>
              <a:t>的开发协作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45605" y="1271701"/>
            <a:ext cx="1656184" cy="3384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前端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1271701"/>
            <a:ext cx="2088232" cy="8610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服务（</a:t>
            </a:r>
            <a:r>
              <a:rPr kumimoji="1" lang="en-US" altLang="zh-CN" dirty="0" smtClean="0"/>
              <a:t>Mocker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72000" y="3795074"/>
            <a:ext cx="2088232" cy="8610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服务（</a:t>
            </a:r>
            <a:r>
              <a:rPr kumimoji="1" lang="en-US" altLang="zh-CN" dirty="0" smtClean="0"/>
              <a:t>Delivery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28" name="三角形 27"/>
          <p:cNvSpPr/>
          <p:nvPr/>
        </p:nvSpPr>
        <p:spPr>
          <a:xfrm>
            <a:off x="179512" y="2543701"/>
            <a:ext cx="1211260" cy="84818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前端成员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三角形 28"/>
          <p:cNvSpPr/>
          <p:nvPr/>
        </p:nvSpPr>
        <p:spPr>
          <a:xfrm>
            <a:off x="7488905" y="2411656"/>
            <a:ext cx="1211260" cy="84818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后端成员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840" y="2132704"/>
            <a:ext cx="262440" cy="1662370"/>
          </a:xfrm>
          <a:prstGeom prst="rect">
            <a:avLst/>
          </a:prstGeom>
          <a:solidFill>
            <a:srgbClr val="FFC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挡板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程序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/>
          <p:cNvCxnSpPr>
            <a:stCxn id="3" idx="3"/>
            <a:endCxn id="4" idx="1"/>
          </p:cNvCxnSpPr>
          <p:nvPr/>
        </p:nvCxnSpPr>
        <p:spPr>
          <a:xfrm flipV="1">
            <a:off x="3501789" y="1702203"/>
            <a:ext cx="1070211" cy="12616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3" idx="3"/>
            <a:endCxn id="27" idx="1"/>
          </p:cNvCxnSpPr>
          <p:nvPr/>
        </p:nvCxnSpPr>
        <p:spPr>
          <a:xfrm>
            <a:off x="3501789" y="2963889"/>
            <a:ext cx="1070211" cy="12616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23594" y="23867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开发调用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823058" y="32063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>
                <a:solidFill>
                  <a:srgbClr val="0070C0"/>
                </a:solidFill>
              </a:rPr>
              <a:t>正式调用</a:t>
            </a:r>
            <a:endParaRPr kumimoji="1" lang="zh-CN" altLang="en-US" sz="1400">
              <a:solidFill>
                <a:srgbClr val="0070C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29814" y="22680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配合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80312" y="37919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070C0"/>
                </a:solidFill>
              </a:rPr>
              <a:t>交付</a:t>
            </a:r>
            <a:endParaRPr kumimoji="1"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1187624" y="2791824"/>
            <a:ext cx="504056" cy="17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箭头 21"/>
          <p:cNvSpPr/>
          <p:nvPr/>
        </p:nvSpPr>
        <p:spPr>
          <a:xfrm rot="1335225">
            <a:off x="6934774" y="2517519"/>
            <a:ext cx="676010" cy="27430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左箭头 47"/>
          <p:cNvSpPr/>
          <p:nvPr/>
        </p:nvSpPr>
        <p:spPr>
          <a:xfrm rot="19829412">
            <a:off x="7005210" y="3522545"/>
            <a:ext cx="676010" cy="274305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 flipH="1">
            <a:off x="4601693" y="295944"/>
            <a:ext cx="30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团队及</a:t>
            </a:r>
            <a:r>
              <a:rPr kumimoji="1" lang="zh-CN" altLang="en-US" smtClean="0">
                <a:solidFill>
                  <a:srgbClr val="C00000"/>
                </a:solidFill>
              </a:rPr>
              <a:t>架构，架构及未来！</a:t>
            </a:r>
            <a:endParaRPr kumimoji="1"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10464</TotalTime>
  <Words>129</Words>
  <Application>Microsoft Macintosh PowerPoint</Application>
  <PresentationFormat>全屏显示(16:9)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宋体</vt:lpstr>
      <vt:lpstr>微软雅黑</vt:lpstr>
      <vt:lpstr>Arial</vt:lpstr>
      <vt:lpstr>Office 主题</vt:lpstr>
      <vt:lpstr>前-后分离的技术体系</vt:lpstr>
      <vt:lpstr>前-后分离的工程体系</vt:lpstr>
      <vt:lpstr>前-后分离的开发协作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2400</cp:revision>
  <dcterms:created xsi:type="dcterms:W3CDTF">2013-02-21T01:55:05Z</dcterms:created>
  <dcterms:modified xsi:type="dcterms:W3CDTF">2017-06-03T00:53:19Z</dcterms:modified>
</cp:coreProperties>
</file>