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37" r:id="rId2"/>
    <p:sldId id="345" r:id="rId3"/>
    <p:sldId id="384" r:id="rId4"/>
    <p:sldId id="336" r:id="rId5"/>
    <p:sldId id="383" r:id="rId6"/>
    <p:sldId id="385" r:id="rId7"/>
    <p:sldId id="386" r:id="rId8"/>
    <p:sldId id="387" r:id="rId9"/>
    <p:sldId id="382" r:id="rId10"/>
    <p:sldId id="368" r:id="rId11"/>
    <p:sldId id="380" r:id="rId12"/>
    <p:sldId id="357" r:id="rId13"/>
    <p:sldId id="346" r:id="rId14"/>
    <p:sldId id="369" r:id="rId15"/>
    <p:sldId id="381" r:id="rId16"/>
    <p:sldId id="378" r:id="rId17"/>
    <p:sldId id="379" r:id="rId18"/>
    <p:sldId id="348" r:id="rId19"/>
    <p:sldId id="353" r:id="rId20"/>
    <p:sldId id="358" r:id="rId21"/>
    <p:sldId id="354" r:id="rId22"/>
    <p:sldId id="351" r:id="rId23"/>
    <p:sldId id="349" r:id="rId24"/>
    <p:sldId id="350" r:id="rId25"/>
    <p:sldId id="359" r:id="rId26"/>
    <p:sldId id="361" r:id="rId27"/>
    <p:sldId id="362" r:id="rId28"/>
    <p:sldId id="363" r:id="rId29"/>
    <p:sldId id="365" r:id="rId30"/>
    <p:sldId id="366" r:id="rId31"/>
    <p:sldId id="367" r:id="rId32"/>
    <p:sldId id="372" r:id="rId33"/>
    <p:sldId id="373" r:id="rId34"/>
    <p:sldId id="374" r:id="rId35"/>
    <p:sldId id="375" r:id="rId36"/>
    <p:sldId id="376" r:id="rId37"/>
    <p:sldId id="377" r:id="rId3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4" autoAdjust="0"/>
    <p:restoredTop sz="93478" autoAdjust="0"/>
  </p:normalViewPr>
  <p:slideViewPr>
    <p:cSldViewPr>
      <p:cViewPr>
        <p:scale>
          <a:sx n="127" d="100"/>
          <a:sy n="127" d="100"/>
        </p:scale>
        <p:origin x="1056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5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 smtClean="0"/>
              <a:t>命名，用来标识所属技术分层！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basal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72088" y="3682267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634539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437836" y="2556751"/>
            <a:ext cx="3504538" cy="777434"/>
          </a:xfrm>
          <a:prstGeom prst="wedgeRectCallout">
            <a:avLst>
              <a:gd name="adj1" fmla="val -60227"/>
              <a:gd name="adj2" fmla="val 14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com.fone.tools.rservice.jnl.basal.JnlRService.java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com.fone.tools.rservice.jnl.basal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579078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1838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342516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566652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移动应用</a:t>
            </a:r>
            <a:endParaRPr kumimoji="1" lang="zh-CN" altLang="en-US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网点渠道</a:t>
            </a:r>
            <a:endParaRPr kumimoji="1"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784648" y="1168353"/>
            <a:ext cx="1123056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业务日志分析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977688" y="1168353"/>
            <a:ext cx="1123056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开发活动管理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168353"/>
            <a:ext cx="865528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168353"/>
            <a:ext cx="855644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事件服务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164100"/>
            <a:ext cx="855644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6270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071267" y="1316761"/>
            <a:ext cx="1245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sp>
        <p:nvSpPr>
          <p:cNvPr id="3" name="右大括号 2"/>
          <p:cNvSpPr/>
          <p:nvPr/>
        </p:nvSpPr>
        <p:spPr>
          <a:xfrm>
            <a:off x="8460432" y="847372"/>
            <a:ext cx="216024" cy="3977127"/>
          </a:xfrm>
          <a:prstGeom prst="rightBrace">
            <a:avLst>
              <a:gd name="adj1" fmla="val 37209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604448" y="2682046"/>
            <a:ext cx="558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sz="1400" smtClean="0"/>
              <a:t>Tools</a:t>
            </a:r>
            <a:endParaRPr kumimoji="1" lang="en-US" altLang="zh-CN" sz="1400" dirty="0" smtClean="0"/>
          </a:p>
        </p:txBody>
      </p: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20272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107504" y="1131590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6016" y="1131590"/>
            <a:ext cx="4320480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851920" y="163564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3779912" y="3507854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115616" y="70790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07811" y="7079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528" y="1419622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M-V-C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3528" y="2635507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M-V-VM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874192"/>
            <a:ext cx="79208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35208" y="3874192"/>
            <a:ext cx="1084664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55088" y="3877171"/>
            <a:ext cx="94064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779912" y="277790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932040" y="1419622"/>
            <a:ext cx="1152128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300192" y="141962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300192" y="249974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00192" y="357986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623750" y="1419622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754059" y="2170417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751717" y="2931789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751717" y="3693161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452320" y="2474159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452320" y="3235531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452320" y="3996903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6084168" y="1923678"/>
            <a:ext cx="216024" cy="10801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6084168" y="3003798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6084168" y="3003798"/>
            <a:ext cx="216024" cy="10801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113730" y="267349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MVC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2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17499</TotalTime>
  <Words>3404</Words>
  <Application>Microsoft Macintosh PowerPoint</Application>
  <PresentationFormat>全屏显示(16:9)</PresentationFormat>
  <Paragraphs>742</Paragraphs>
  <Slides>37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2438</cp:revision>
  <dcterms:created xsi:type="dcterms:W3CDTF">2013-02-21T01:55:05Z</dcterms:created>
  <dcterms:modified xsi:type="dcterms:W3CDTF">2017-04-03T12:30:25Z</dcterms:modified>
</cp:coreProperties>
</file>