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2188" autoAdjust="0"/>
  </p:normalViewPr>
  <p:slideViewPr>
    <p:cSldViewPr>
      <p:cViewPr>
        <p:scale>
          <a:sx n="126" d="100"/>
          <a:sy n="126" d="100"/>
        </p:scale>
        <p:origin x="512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</a:t>
            </a:r>
            <a:r>
              <a:rPr kumimoji="1" lang="zh-CN" altLang="en-US" sz="1200" dirty="0" smtClean="0"/>
              <a:t>分析；</a:t>
            </a:r>
            <a:endParaRPr kumimoji="1" lang="zh-CN" altLang="en-US" sz="1200" dirty="0" smtClean="0"/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建模</a:t>
            </a:r>
            <a:r>
              <a:rPr kumimoji="1" lang="zh-CN" altLang="en-US" sz="1200" dirty="0" smtClean="0"/>
              <a:t>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范围</a:t>
            </a:r>
            <a:r>
              <a:rPr kumimoji="1" lang="zh-CN" altLang="en-US" sz="1200" dirty="0" smtClean="0"/>
              <a:t>（</a:t>
            </a:r>
            <a:r>
              <a:rPr kumimoji="1" lang="zh-CN" altLang="en-US" sz="1200" dirty="0" smtClean="0"/>
              <a:t>原则，</a:t>
            </a:r>
            <a:r>
              <a:rPr kumimoji="1" lang="zh-CN" altLang="en-US" sz="1200" dirty="0" smtClean="0"/>
              <a:t>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/>
              <a:t>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闭环</a:t>
            </a:r>
            <a:r>
              <a:rPr kumimoji="1" lang="zh-CN" altLang="en-US" sz="1200" dirty="0" smtClean="0"/>
              <a:t>；</a:t>
            </a:r>
            <a:endParaRPr kumimoji="1" lang="zh-CN" altLang="en-US" sz="1200" dirty="0" smtClean="0"/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</a:t>
            </a:r>
            <a:r>
              <a:rPr kumimoji="1" lang="zh-CN" altLang="en-US" sz="1200" dirty="0" smtClean="0"/>
              <a:t>功能点；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矩阵</a:t>
            </a:r>
            <a:r>
              <a:rPr kumimoji="1" lang="zh-CN" altLang="en-US" sz="1200" dirty="0" smtClean="0"/>
              <a:t>；</a:t>
            </a:r>
            <a:endParaRPr kumimoji="1" lang="zh-CN" altLang="en-US" sz="12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</a:t>
            </a:r>
            <a:r>
              <a:rPr kumimoji="1" lang="zh-CN" altLang="en-US" sz="1200" dirty="0" smtClean="0"/>
              <a:t>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扩展</a:t>
            </a:r>
            <a:r>
              <a:rPr kumimoji="1" lang="zh-CN" altLang="en-US" sz="1200" dirty="0" smtClean="0"/>
              <a:t>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  <a:endParaRPr kumimoji="1" lang="zh-CN" altLang="en-US" sz="1200" dirty="0" smtClean="0"/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向注册中心发布</a:t>
            </a:r>
            <a:r>
              <a:rPr kumimoji="1" lang="zh-CN" altLang="en-US" sz="1200" dirty="0" smtClean="0"/>
              <a:t>服务；</a:t>
            </a:r>
            <a:endParaRPr kumimoji="1" lang="zh-CN" altLang="en-US" sz="1200" dirty="0" smtClean="0"/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预留扩展</a:t>
            </a:r>
            <a:r>
              <a:rPr kumimoji="1" lang="zh-CN" altLang="en-US" sz="1200" dirty="0" smtClean="0"/>
              <a:t>机制；</a:t>
            </a:r>
            <a:endParaRPr kumimoji="1" lang="zh-CN" altLang="en-US" sz="1200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  <a:endParaRPr kumimoji="1" lang="zh-CN" altLang="en-US" sz="1200" dirty="0" smtClean="0"/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  <a:endParaRPr kumimoji="1"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</a:t>
            </a:r>
            <a:r>
              <a:rPr kumimoji="1" lang="zh-CN" altLang="en-US" sz="3000" dirty="0" smtClean="0"/>
              <a:t>（</a:t>
            </a:r>
            <a:r>
              <a:rPr kumimoji="1" lang="zh-CN" altLang="en-US" sz="3000" dirty="0" smtClean="0"/>
              <a:t>查询分析结果</a:t>
            </a:r>
            <a:r>
              <a:rPr kumimoji="1" lang="zh-CN" altLang="en-US" sz="3000" dirty="0" smtClean="0"/>
              <a:t>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</a:t>
            </a:r>
            <a:r>
              <a:rPr kumimoji="1" lang="zh-CN" altLang="en-US" sz="1800" dirty="0" smtClean="0"/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</a:t>
            </a:r>
            <a:r>
              <a:rPr kumimoji="1" lang="zh-CN" altLang="en-US" sz="1800" dirty="0" smtClean="0"/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57041" y="3248389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66666"/>
                </a:solidFill>
                <a:latin typeface="Microsoft YaHei" charset="0"/>
              </a:rPr>
              <a:t>RPC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75606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3156" y="3795480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755576" y="307625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47071" y="1490779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7071" y="2274207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55576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1431490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090636" y="3871180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3214242" y="2560943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957021" y="2211710"/>
            <a:ext cx="990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服务化改造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921404" y="1061876"/>
            <a:ext cx="2489477" cy="3670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018511" y="4029723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931" y="3310494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200931" y="1277050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200931" y="1913168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200931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4876845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535991" y="410542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4876845" y="2549286"/>
            <a:ext cx="1268302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298962" y="1415388"/>
            <a:ext cx="1521510" cy="2380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消费者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70970" y="170909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370970" y="227320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Controller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370970" y="2849272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Biz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线箭头连接符 4"/>
          <p:cNvCxnSpPr>
            <a:stCxn id="52" idx="1"/>
            <a:endCxn id="47" idx="3"/>
          </p:cNvCxnSpPr>
          <p:nvPr/>
        </p:nvCxnSpPr>
        <p:spPr>
          <a:xfrm flipH="1" flipV="1">
            <a:off x="6145147" y="2801314"/>
            <a:ext cx="1225823" cy="276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4358649" y="2417224"/>
            <a:ext cx="110532" cy="881909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097990" y="3053342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1946049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438707" y="3014831"/>
            <a:ext cx="869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rgbClr val="666666"/>
                </a:solidFill>
                <a:latin typeface="Microsoft YaHei" charset="0"/>
              </a:rPr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103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</TotalTime>
  <Words>1733</Words>
  <Application>Microsoft Macintosh PowerPoint</Application>
  <PresentationFormat>全屏显示(16:9)</PresentationFormat>
  <Paragraphs>393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1986</cp:revision>
  <dcterms:created xsi:type="dcterms:W3CDTF">2013-02-21T01:55:05Z</dcterms:created>
  <dcterms:modified xsi:type="dcterms:W3CDTF">2016-11-17T06:26:42Z</dcterms:modified>
</cp:coreProperties>
</file>