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142" autoAdjust="0"/>
  </p:normalViewPr>
  <p:slideViewPr>
    <p:cSldViewPr>
      <p:cViewPr>
        <p:scale>
          <a:sx n="123" d="100"/>
          <a:sy n="123" d="100"/>
        </p:scale>
        <p:origin x="1240" y="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96560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2072624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0"/>
          </p:cNvCxnSpPr>
          <p:nvPr/>
        </p:nvCxnSpPr>
        <p:spPr>
          <a:xfrm flipV="1">
            <a:off x="5278811" y="1365382"/>
            <a:ext cx="2277351" cy="1714214"/>
          </a:xfrm>
          <a:prstGeom prst="bentConnector4">
            <a:avLst>
              <a:gd name="adj1" fmla="val 7614"/>
              <a:gd name="adj2" fmla="val 11333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4133048" y="474006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</a:t>
            </a:r>
            <a:r>
              <a:rPr kumimoji="1" lang="zh-CN" altLang="en-US" dirty="0" smtClean="0"/>
              <a:t>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309692" y="2968773"/>
            <a:ext cx="481708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8225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10064</TotalTime>
  <Words>1827</Words>
  <Application>Microsoft Macintosh PowerPoint</Application>
  <PresentationFormat>全屏显示(16:9)</PresentationFormat>
  <Paragraphs>416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2048</cp:revision>
  <dcterms:created xsi:type="dcterms:W3CDTF">2013-02-21T01:55:05Z</dcterms:created>
  <dcterms:modified xsi:type="dcterms:W3CDTF">2016-12-25T09:26:54Z</dcterms:modified>
</cp:coreProperties>
</file>