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37" r:id="rId2"/>
    <p:sldId id="345" r:id="rId3"/>
    <p:sldId id="384" r:id="rId4"/>
    <p:sldId id="336" r:id="rId5"/>
    <p:sldId id="385" r:id="rId6"/>
    <p:sldId id="391" r:id="rId7"/>
    <p:sldId id="390" r:id="rId8"/>
    <p:sldId id="383" r:id="rId9"/>
    <p:sldId id="389" r:id="rId10"/>
    <p:sldId id="388" r:id="rId11"/>
    <p:sldId id="386" r:id="rId12"/>
    <p:sldId id="392" r:id="rId13"/>
    <p:sldId id="393" r:id="rId14"/>
    <p:sldId id="394" r:id="rId15"/>
    <p:sldId id="382" r:id="rId16"/>
    <p:sldId id="368" r:id="rId17"/>
    <p:sldId id="380" r:id="rId18"/>
    <p:sldId id="357" r:id="rId19"/>
    <p:sldId id="346" r:id="rId20"/>
    <p:sldId id="369" r:id="rId21"/>
    <p:sldId id="381" r:id="rId22"/>
    <p:sldId id="378" r:id="rId23"/>
    <p:sldId id="379" r:id="rId24"/>
    <p:sldId id="348" r:id="rId25"/>
    <p:sldId id="353" r:id="rId26"/>
    <p:sldId id="358" r:id="rId27"/>
    <p:sldId id="354" r:id="rId28"/>
    <p:sldId id="351" r:id="rId29"/>
    <p:sldId id="349" r:id="rId30"/>
    <p:sldId id="350" r:id="rId31"/>
    <p:sldId id="359" r:id="rId32"/>
    <p:sldId id="361" r:id="rId33"/>
    <p:sldId id="362" r:id="rId34"/>
    <p:sldId id="363" r:id="rId35"/>
    <p:sldId id="365" r:id="rId36"/>
    <p:sldId id="366" r:id="rId37"/>
    <p:sldId id="367" r:id="rId38"/>
    <p:sldId id="372" r:id="rId39"/>
    <p:sldId id="373" r:id="rId40"/>
    <p:sldId id="374" r:id="rId41"/>
    <p:sldId id="375" r:id="rId42"/>
    <p:sldId id="376" r:id="rId43"/>
    <p:sldId id="377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2" autoAdjust="0"/>
    <p:restoredTop sz="82568" autoAdjust="0"/>
  </p:normalViewPr>
  <p:slideViewPr>
    <p:cSldViewPr>
      <p:cViewPr>
        <p:scale>
          <a:sx n="103" d="100"/>
          <a:sy n="103" d="100"/>
        </p:scale>
        <p:origin x="1632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</a:t>
            </a:r>
            <a:r>
              <a:rPr kumimoji="1" lang="zh-CN" altLang="en-US" dirty="0" smtClean="0"/>
              <a:t>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</a:t>
            </a:r>
            <a:r>
              <a:rPr kumimoji="1" lang="zh-CN" altLang="en-US" dirty="0" smtClean="0"/>
              <a:t>基础服务提供者</a:t>
            </a:r>
            <a:r>
              <a:rPr kumimoji="1" lang="zh-CN" altLang="en-US" dirty="0" smtClean="0"/>
              <a:t>，供整合串联为‘</a:t>
            </a:r>
            <a:r>
              <a:rPr kumimoji="1" lang="zh-CN" altLang="en-US" dirty="0" smtClean="0"/>
              <a:t>业务逻辑</a:t>
            </a:r>
            <a:r>
              <a:rPr kumimoji="1" lang="zh-CN" altLang="en-US" dirty="0" smtClean="0"/>
              <a:t>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交易处理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23755</TotalTime>
  <Words>4620</Words>
  <Application>Microsoft Macintosh PowerPoint</Application>
  <PresentationFormat>全屏显示(16:9)</PresentationFormat>
  <Paragraphs>1088</Paragraphs>
  <Slides>43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2766</cp:revision>
  <dcterms:created xsi:type="dcterms:W3CDTF">2013-02-21T01:55:05Z</dcterms:created>
  <dcterms:modified xsi:type="dcterms:W3CDTF">2017-08-04T23:13:24Z</dcterms:modified>
</cp:coreProperties>
</file>