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37" r:id="rId2"/>
    <p:sldId id="345" r:id="rId3"/>
    <p:sldId id="384" r:id="rId4"/>
    <p:sldId id="336" r:id="rId5"/>
    <p:sldId id="383" r:id="rId6"/>
    <p:sldId id="385" r:id="rId7"/>
    <p:sldId id="389" r:id="rId8"/>
    <p:sldId id="388" r:id="rId9"/>
    <p:sldId id="386" r:id="rId10"/>
    <p:sldId id="387" r:id="rId11"/>
    <p:sldId id="382" r:id="rId12"/>
    <p:sldId id="368" r:id="rId13"/>
    <p:sldId id="380" r:id="rId14"/>
    <p:sldId id="357" r:id="rId15"/>
    <p:sldId id="346" r:id="rId16"/>
    <p:sldId id="369" r:id="rId17"/>
    <p:sldId id="381" r:id="rId18"/>
    <p:sldId id="378" r:id="rId19"/>
    <p:sldId id="379" r:id="rId20"/>
    <p:sldId id="348" r:id="rId21"/>
    <p:sldId id="353" r:id="rId22"/>
    <p:sldId id="358" r:id="rId23"/>
    <p:sldId id="354" r:id="rId24"/>
    <p:sldId id="351" r:id="rId25"/>
    <p:sldId id="349" r:id="rId26"/>
    <p:sldId id="350" r:id="rId27"/>
    <p:sldId id="359" r:id="rId28"/>
    <p:sldId id="361" r:id="rId29"/>
    <p:sldId id="362" r:id="rId30"/>
    <p:sldId id="363" r:id="rId31"/>
    <p:sldId id="365" r:id="rId32"/>
    <p:sldId id="366" r:id="rId33"/>
    <p:sldId id="367" r:id="rId34"/>
    <p:sldId id="372" r:id="rId35"/>
    <p:sldId id="373" r:id="rId36"/>
    <p:sldId id="374" r:id="rId37"/>
    <p:sldId id="375" r:id="rId38"/>
    <p:sldId id="376" r:id="rId39"/>
    <p:sldId id="377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87840" autoAdjust="0"/>
  </p:normalViewPr>
  <p:slideViewPr>
    <p:cSldViewPr>
      <p:cViewPr>
        <p:scale>
          <a:sx n="99" d="100"/>
          <a:sy n="99" d="100"/>
        </p:scale>
        <p:origin x="1720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应用领域：通过串联和调用基础服务，实现业务逻辑，完成业务流程实现；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</a:t>
            </a:r>
            <a:r>
              <a:rPr kumimoji="1" lang="zh-CN" altLang="en-US" smtClean="0"/>
              <a:t>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</a:t>
            </a:r>
            <a:r>
              <a:rPr kumimoji="1" lang="zh-CN" altLang="en-US" sz="2000" dirty="0" smtClean="0"/>
              <a:t>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579078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1838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42516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6665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63835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638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59582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6270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71267" y="1316761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sp>
        <p:nvSpPr>
          <p:cNvPr id="3" name="右大括号 2"/>
          <p:cNvSpPr/>
          <p:nvPr/>
        </p:nvSpPr>
        <p:spPr>
          <a:xfrm>
            <a:off x="8460432" y="847372"/>
            <a:ext cx="216024" cy="3977127"/>
          </a:xfrm>
          <a:prstGeom prst="rightBrace">
            <a:avLst>
              <a:gd name="adj1" fmla="val 3720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604448" y="2682046"/>
            <a:ext cx="558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400" smtClean="0"/>
              <a:t>Tools</a:t>
            </a:r>
            <a:endParaRPr kumimoji="1" lang="en-US" altLang="zh-CN" sz="1400" dirty="0" smtClean="0"/>
          </a:p>
        </p:txBody>
      </p: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2027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形状 81"/>
          <p:cNvSpPr/>
          <p:nvPr/>
        </p:nvSpPr>
        <p:spPr>
          <a:xfrm rot="20700000">
            <a:off x="6590591" y="1869820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083918"/>
            <a:ext cx="871296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253669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16890" y="4253669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43455" y="4253669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70020" y="4253669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17798</TotalTime>
  <Words>3864</Words>
  <Application>Microsoft Macintosh PowerPoint</Application>
  <PresentationFormat>全屏显示(16:9)</PresentationFormat>
  <Paragraphs>816</Paragraphs>
  <Slides>39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2529</cp:revision>
  <dcterms:created xsi:type="dcterms:W3CDTF">2013-02-21T01:55:05Z</dcterms:created>
  <dcterms:modified xsi:type="dcterms:W3CDTF">2017-04-09T03:25:04Z</dcterms:modified>
</cp:coreProperties>
</file>