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37" r:id="rId2"/>
    <p:sldId id="345" r:id="rId3"/>
    <p:sldId id="384" r:id="rId4"/>
    <p:sldId id="336" r:id="rId5"/>
    <p:sldId id="401" r:id="rId6"/>
    <p:sldId id="385" r:id="rId7"/>
    <p:sldId id="391" r:id="rId8"/>
    <p:sldId id="390" r:id="rId9"/>
    <p:sldId id="383" r:id="rId10"/>
    <p:sldId id="389" r:id="rId11"/>
    <p:sldId id="388" r:id="rId12"/>
    <p:sldId id="386" r:id="rId13"/>
    <p:sldId id="392" r:id="rId14"/>
    <p:sldId id="393" r:id="rId15"/>
    <p:sldId id="394" r:id="rId16"/>
    <p:sldId id="382" r:id="rId17"/>
    <p:sldId id="368" r:id="rId18"/>
    <p:sldId id="380" r:id="rId19"/>
    <p:sldId id="357" r:id="rId20"/>
    <p:sldId id="346" r:id="rId21"/>
    <p:sldId id="369" r:id="rId22"/>
    <p:sldId id="381" r:id="rId23"/>
    <p:sldId id="398" r:id="rId24"/>
    <p:sldId id="397" r:id="rId25"/>
    <p:sldId id="399" r:id="rId26"/>
    <p:sldId id="400" r:id="rId27"/>
    <p:sldId id="378" r:id="rId28"/>
    <p:sldId id="379" r:id="rId29"/>
    <p:sldId id="395" r:id="rId30"/>
    <p:sldId id="396" r:id="rId31"/>
    <p:sldId id="348" r:id="rId32"/>
    <p:sldId id="353" r:id="rId33"/>
    <p:sldId id="358" r:id="rId34"/>
    <p:sldId id="354" r:id="rId35"/>
    <p:sldId id="351" r:id="rId36"/>
    <p:sldId id="349" r:id="rId37"/>
    <p:sldId id="350" r:id="rId38"/>
    <p:sldId id="359" r:id="rId39"/>
    <p:sldId id="361" r:id="rId40"/>
    <p:sldId id="362" r:id="rId41"/>
    <p:sldId id="363" r:id="rId42"/>
    <p:sldId id="365" r:id="rId43"/>
    <p:sldId id="366" r:id="rId44"/>
    <p:sldId id="367" r:id="rId45"/>
    <p:sldId id="372" r:id="rId46"/>
    <p:sldId id="402" r:id="rId47"/>
    <p:sldId id="373" r:id="rId48"/>
    <p:sldId id="374" r:id="rId49"/>
    <p:sldId id="375" r:id="rId50"/>
    <p:sldId id="376" r:id="rId51"/>
    <p:sldId id="377" r:id="rId52"/>
    <p:sldId id="406" r:id="rId53"/>
    <p:sldId id="403" r:id="rId54"/>
    <p:sldId id="407" r:id="rId55"/>
    <p:sldId id="404" r:id="rId56"/>
    <p:sldId id="405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79762" autoAdjust="0"/>
  </p:normalViewPr>
  <p:slideViewPr>
    <p:cSldViewPr>
      <p:cViewPr>
        <p:scale>
          <a:sx n="104" d="100"/>
          <a:sy n="104" d="100"/>
        </p:scale>
        <p:origin x="1640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  <a:endParaRPr kumimoji="1" lang="en-US" altLang="zh-CN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24693</TotalTime>
  <Words>5406</Words>
  <Application>Microsoft Macintosh PowerPoint</Application>
  <PresentationFormat>全屏显示(16:9)</PresentationFormat>
  <Paragraphs>1294</Paragraphs>
  <Slides>56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2969</cp:revision>
  <dcterms:created xsi:type="dcterms:W3CDTF">2013-02-21T01:55:05Z</dcterms:created>
  <dcterms:modified xsi:type="dcterms:W3CDTF">2017-09-08T04:27:27Z</dcterms:modified>
</cp:coreProperties>
</file>