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7" r:id="rId2"/>
    <p:sldId id="345" r:id="rId3"/>
    <p:sldId id="384" r:id="rId4"/>
    <p:sldId id="336" r:id="rId5"/>
    <p:sldId id="385" r:id="rId6"/>
    <p:sldId id="391" r:id="rId7"/>
    <p:sldId id="390" r:id="rId8"/>
    <p:sldId id="383" r:id="rId9"/>
    <p:sldId id="389" r:id="rId10"/>
    <p:sldId id="388" r:id="rId11"/>
    <p:sldId id="386" r:id="rId12"/>
    <p:sldId id="382" r:id="rId13"/>
    <p:sldId id="368" r:id="rId14"/>
    <p:sldId id="380" r:id="rId15"/>
    <p:sldId id="357" r:id="rId16"/>
    <p:sldId id="346" r:id="rId17"/>
    <p:sldId id="369" r:id="rId18"/>
    <p:sldId id="381" r:id="rId19"/>
    <p:sldId id="378" r:id="rId20"/>
    <p:sldId id="379" r:id="rId21"/>
    <p:sldId id="348" r:id="rId22"/>
    <p:sldId id="353" r:id="rId23"/>
    <p:sldId id="358" r:id="rId24"/>
    <p:sldId id="354" r:id="rId25"/>
    <p:sldId id="351" r:id="rId26"/>
    <p:sldId id="349" r:id="rId27"/>
    <p:sldId id="350" r:id="rId28"/>
    <p:sldId id="359" r:id="rId29"/>
    <p:sldId id="361" r:id="rId30"/>
    <p:sldId id="362" r:id="rId31"/>
    <p:sldId id="363" r:id="rId32"/>
    <p:sldId id="365" r:id="rId33"/>
    <p:sldId id="366" r:id="rId34"/>
    <p:sldId id="367" r:id="rId35"/>
    <p:sldId id="372" r:id="rId36"/>
    <p:sldId id="373" r:id="rId37"/>
    <p:sldId id="374" r:id="rId38"/>
    <p:sldId id="375" r:id="rId39"/>
    <p:sldId id="376" r:id="rId40"/>
    <p:sldId id="377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87840" autoAdjust="0"/>
  </p:normalViewPr>
  <p:slideViewPr>
    <p:cSldViewPr>
      <p:cViewPr>
        <p:scale>
          <a:sx n="101" d="100"/>
          <a:sy n="101" d="100"/>
        </p:scale>
        <p:origin x="1648" y="4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交易处理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r>
              <a:rPr kumimoji="1" lang="en-US" altLang="zh-CN" dirty="0" smtClean="0"/>
              <a:t>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113730" y="267349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MVC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</a:t>
            </a:r>
            <a:r>
              <a:rPr kumimoji="1" lang="zh-CN" altLang="en-US" sz="1400" dirty="0" smtClean="0"/>
              <a:t>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Core.jar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Common.jar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utils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661417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helper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7740352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23677</TotalTime>
  <Words>4197</Words>
  <Application>Microsoft Macintosh PowerPoint</Application>
  <PresentationFormat>全屏显示(16:9)</PresentationFormat>
  <Paragraphs>943</Paragraphs>
  <Slides>40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Calibri</vt:lpstr>
      <vt:lpstr>Microsoft YaHei</vt:lpstr>
      <vt:lpstr>Monaco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2701</cp:revision>
  <dcterms:created xsi:type="dcterms:W3CDTF">2013-02-21T01:55:05Z</dcterms:created>
  <dcterms:modified xsi:type="dcterms:W3CDTF">2017-05-08T01:05:56Z</dcterms:modified>
</cp:coreProperties>
</file>