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4" r:id="rId3"/>
    <p:sldId id="258" r:id="rId4"/>
    <p:sldId id="257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29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2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7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7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1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84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47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875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58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1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6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5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2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77FD-61AE-48A6-BD17-1E440A78B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800" dirty="0">
                <a:solidFill>
                  <a:srgbClr val="0070C0"/>
                </a:solidFill>
              </a:rPr>
              <a:t>Course Timetable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B4EF3-B607-4058-AED6-58669771C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Programming : </a:t>
            </a:r>
            <a:r>
              <a:rPr lang="en-GB" b="1" dirty="0"/>
              <a:t>Java Programming Language</a:t>
            </a:r>
          </a:p>
          <a:p>
            <a:r>
              <a:rPr lang="en-GB" dirty="0"/>
              <a:t>Taught By Professor: </a:t>
            </a:r>
            <a:r>
              <a:rPr lang="en-GB" b="1" dirty="0">
                <a:solidFill>
                  <a:srgbClr val="00B0F0"/>
                </a:solidFill>
              </a:rPr>
              <a:t>Mr </a:t>
            </a:r>
            <a:r>
              <a:rPr lang="en-GB" b="1" dirty="0" err="1">
                <a:solidFill>
                  <a:srgbClr val="00B0F0"/>
                </a:solidFill>
              </a:rPr>
              <a:t>Chim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b="1" dirty="0" err="1">
                <a:solidFill>
                  <a:srgbClr val="00B0F0"/>
                </a:solidFill>
              </a:rPr>
              <a:t>Bunthoeurn</a:t>
            </a:r>
            <a:endParaRPr lang="en-GB" b="1" dirty="0">
              <a:solidFill>
                <a:srgbClr val="00B0F0"/>
              </a:solidFill>
            </a:endParaRPr>
          </a:p>
          <a:p>
            <a:r>
              <a:rPr lang="en-GB" b="1" dirty="0"/>
              <a:t>RUPP, Year 3, Semester 2, Group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D9717-F227-4305-B6D2-DBB8B4A35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85" y="1600198"/>
            <a:ext cx="1095229" cy="10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2389-FC70-4BFE-9564-96B3533C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Group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839F-8683-4879-8DBA-025DE01E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dirty="0"/>
              <a:t>Try Chenhai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 err="1"/>
              <a:t>Nhak</a:t>
            </a:r>
            <a:r>
              <a:rPr lang="en-GB" dirty="0"/>
              <a:t> </a:t>
            </a:r>
            <a:r>
              <a:rPr lang="en-GB" dirty="0" err="1"/>
              <a:t>Seakleang</a:t>
            </a:r>
            <a:endParaRPr lang="en-GB" dirty="0"/>
          </a:p>
          <a:p>
            <a:pPr marL="457200" indent="-457200" algn="just">
              <a:buFont typeface="+mj-lt"/>
              <a:buAutoNum type="arabicPeriod"/>
            </a:pPr>
            <a:r>
              <a:rPr lang="en-GB" dirty="0" err="1"/>
              <a:t>Souern</a:t>
            </a:r>
            <a:r>
              <a:rPr lang="en-GB" dirty="0"/>
              <a:t> </a:t>
            </a:r>
            <a:r>
              <a:rPr lang="en-GB" dirty="0" err="1"/>
              <a:t>Rothana</a:t>
            </a:r>
            <a:endParaRPr lang="en-GB" dirty="0"/>
          </a:p>
          <a:p>
            <a:pPr marL="457200" indent="-457200" algn="just">
              <a:buFont typeface="+mj-lt"/>
              <a:buAutoNum type="arabicPeriod"/>
            </a:pPr>
            <a:r>
              <a:rPr lang="en-GB" dirty="0"/>
              <a:t>Kong </a:t>
            </a:r>
            <a:r>
              <a:rPr lang="en-GB" dirty="0" err="1"/>
              <a:t>Pengsea</a:t>
            </a:r>
            <a:endParaRPr lang="en-GB" dirty="0"/>
          </a:p>
          <a:p>
            <a:pPr marL="457200" indent="-457200" algn="just">
              <a:buFont typeface="+mj-lt"/>
              <a:buAutoNum type="arabicPeriod"/>
            </a:pPr>
            <a:r>
              <a:rPr lang="en-GB" dirty="0"/>
              <a:t>Tres </a:t>
            </a:r>
            <a:r>
              <a:rPr lang="en-GB" dirty="0" err="1"/>
              <a:t>Sambath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81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7E15-1A26-4B2D-AA59-F18D02B8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D069-C9C5-41ED-8F02-1DA32601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Course Timetable is schedule of Instructor and Student that was managed by the institution’s employees or the university’s employees.</a:t>
            </a:r>
          </a:p>
          <a:p>
            <a:r>
              <a:rPr lang="en-GB" dirty="0"/>
              <a:t>It is important and difficult to manage it.</a:t>
            </a:r>
          </a:p>
          <a:p>
            <a:r>
              <a:rPr lang="en-GB" dirty="0"/>
              <a:t>To make this task to easy manage  , We need to have some information such as Classrooms, Courses, Instructors, Student and Timetable for instructor and student for current semester.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A0429-4B66-4727-BB01-D0BF449B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097019"/>
            <a:ext cx="1095229" cy="10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3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1DCE-94B9-46BB-B357-C8C98DE0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EED3-0BAB-4AB9-B885-C152E69A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72808"/>
          </a:xfrm>
        </p:spPr>
        <p:txBody>
          <a:bodyPr>
            <a:normAutofit/>
          </a:bodyPr>
          <a:lstStyle/>
          <a:p>
            <a:r>
              <a:rPr lang="en-GB" sz="2800" dirty="0"/>
              <a:t>To Solution the  problem above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400" dirty="0"/>
              <a:t>Create form for user to security to using system by Login, Sign up , and Reset Password.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400" dirty="0"/>
              <a:t>Create form data entry to allows the user to add, update, delete, search from database administrative on each form such Faculty, Department, Classroom, Course, Instructor, Student, Timetable, etc.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51CA1-1FED-4DEE-95A7-2340B8C8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097019"/>
            <a:ext cx="1095229" cy="10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6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1DCE-94B9-46BB-B357-C8C98DE0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EED3-0BAB-4AB9-B885-C152E69A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9931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GB" sz="2400" dirty="0"/>
              <a:t>Create database to store data info by using store procedure.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400" dirty="0"/>
              <a:t>Create report for these information like report for Faculty, Faculty, Department, Classroom, Course, Instructor, Student, Timetable, etc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E85EB-906B-4B06-AD52-05042E66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097019"/>
            <a:ext cx="1095229" cy="10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CCA3-386F-4503-973E-F3BD9415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3ADE2-E7B4-4E2C-A703-F47BB57A9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976" y="2583968"/>
            <a:ext cx="1367390" cy="13673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DDB58-62D0-4C4E-B0E4-B9C5D7B8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075" y="2636609"/>
            <a:ext cx="2370667" cy="1303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662B27-1552-4AEA-8CBB-CDB6E57B8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695" y="2544196"/>
            <a:ext cx="1381537" cy="1348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0C390-5AB4-4943-A935-D5BB833C1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535" y="2631868"/>
            <a:ext cx="1238943" cy="1308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E6C23F-8731-4D12-A40B-8DDA9E496501}"/>
              </a:ext>
            </a:extLst>
          </p:cNvPr>
          <p:cNvSpPr txBox="1"/>
          <p:nvPr/>
        </p:nvSpPr>
        <p:spPr>
          <a:xfrm>
            <a:off x="1499121" y="4249327"/>
            <a:ext cx="186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Programming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FB22B-477B-48B3-8A22-D5810A938186}"/>
              </a:ext>
            </a:extLst>
          </p:cNvPr>
          <p:cNvSpPr txBox="1"/>
          <p:nvPr/>
        </p:nvSpPr>
        <p:spPr>
          <a:xfrm>
            <a:off x="3861858" y="4291086"/>
            <a:ext cx="186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NetBeans 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D09263-E60B-464F-B20B-CC67C358CC20}"/>
              </a:ext>
            </a:extLst>
          </p:cNvPr>
          <p:cNvSpPr txBox="1"/>
          <p:nvPr/>
        </p:nvSpPr>
        <p:spPr>
          <a:xfrm>
            <a:off x="6069688" y="4291086"/>
            <a:ext cx="210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Microsoft SQL Sever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EFD1C-1010-4B03-B993-651A4D4828A5}"/>
              </a:ext>
            </a:extLst>
          </p:cNvPr>
          <p:cNvSpPr txBox="1"/>
          <p:nvPr/>
        </p:nvSpPr>
        <p:spPr>
          <a:xfrm>
            <a:off x="8334535" y="4291086"/>
            <a:ext cx="210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Crystal Report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519704-B487-4E5C-A1A0-1492AEE43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1" y="1097019"/>
            <a:ext cx="1095229" cy="10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5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0F38-A2A6-4897-B326-5DBF5DF2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957F2-CDF8-4E6F-B000-48FD6EABB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30" y="2557463"/>
            <a:ext cx="9382539" cy="35252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FB7A8-39F2-482A-B918-5B1457E0C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1097019"/>
            <a:ext cx="1095229" cy="10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3F93FBF-7F49-4101-BE08-E2CFDE897A14}"/>
              </a:ext>
            </a:extLst>
          </p:cNvPr>
          <p:cNvSpPr txBox="1">
            <a:spLocks/>
          </p:cNvSpPr>
          <p:nvPr/>
        </p:nvSpPr>
        <p:spPr>
          <a:xfrm>
            <a:off x="1295402" y="1599462"/>
            <a:ext cx="9601196" cy="331893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GB" sz="4000" dirty="0"/>
          </a:p>
          <a:p>
            <a:pPr marL="0" indent="0" algn="ctr">
              <a:buFont typeface="Arial"/>
              <a:buNone/>
            </a:pPr>
            <a:endParaRPr lang="en-GB" sz="1200" dirty="0"/>
          </a:p>
          <a:p>
            <a:pPr marL="0" indent="0" algn="ctr">
              <a:buFont typeface="Arial"/>
              <a:buNone/>
            </a:pPr>
            <a:endParaRPr lang="en-GB" sz="4400" dirty="0"/>
          </a:p>
          <a:p>
            <a:pPr marL="0" indent="0" algn="ctr">
              <a:buFont typeface="Arial"/>
              <a:buNone/>
            </a:pPr>
            <a:r>
              <a:rPr lang="en-GB" sz="4400" dirty="0">
                <a:solidFill>
                  <a:schemeClr val="accent2"/>
                </a:solidFill>
              </a:rPr>
              <a:t>Thank You for pay attention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B32B9-DB24-40F4-973E-2BC712115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58" y="1864506"/>
            <a:ext cx="1595283" cy="15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2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219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Wingdings</vt:lpstr>
      <vt:lpstr>Organic</vt:lpstr>
      <vt:lpstr>Course Timetable Project</vt:lpstr>
      <vt:lpstr>Group Member</vt:lpstr>
      <vt:lpstr>Problem</vt:lpstr>
      <vt:lpstr>Solution</vt:lpstr>
      <vt:lpstr>Solution</vt:lpstr>
      <vt:lpstr>Requirement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chenhai try</dc:creator>
  <cp:lastModifiedBy>chenhai try</cp:lastModifiedBy>
  <cp:revision>17</cp:revision>
  <dcterms:created xsi:type="dcterms:W3CDTF">2019-04-23T10:51:49Z</dcterms:created>
  <dcterms:modified xsi:type="dcterms:W3CDTF">2019-04-23T12:22:12Z</dcterms:modified>
</cp:coreProperties>
</file>