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C8700-E2C4-4EE7-AD0C-FB5CE68DFFC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5004-BEB3-4A74-8E8C-9D503CE8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5004-BEB3-4A74-8E8C-9D503CE8E5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1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0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77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7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9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9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4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32006-2BCF-4112-ADB0-0ADFF6DC3F6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0B3EFB-3BF5-4501-BEB5-1538234EA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刘嘉煦 </a:t>
            </a:r>
            <a:r>
              <a:rPr lang="en-US" altLang="zh-CN" dirty="0" smtClean="0"/>
              <a:t>2014013405</a:t>
            </a:r>
          </a:p>
          <a:p>
            <a:pPr algn="r"/>
            <a:r>
              <a:rPr lang="zh-CN" altLang="en-US" dirty="0" smtClean="0"/>
              <a:t>卢晨辉 </a:t>
            </a:r>
            <a:r>
              <a:rPr lang="en-US" altLang="zh-CN" dirty="0" smtClean="0"/>
              <a:t>2014013438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进球判定：</a:t>
            </a:r>
            <a:endParaRPr lang="en-US" altLang="zh-CN" dirty="0" smtClean="0"/>
          </a:p>
          <a:p>
            <a:r>
              <a:rPr lang="zh-CN" altLang="en-US" dirty="0" smtClean="0"/>
              <a:t>球到底线一定区域内时无碰撞效果，越过则进球</a:t>
            </a:r>
            <a:endParaRPr lang="en-US" altLang="zh-CN" dirty="0" smtClean="0"/>
          </a:p>
          <a:p>
            <a:r>
              <a:rPr lang="zh-CN" altLang="en-US" dirty="0"/>
              <a:t>进球</a:t>
            </a:r>
            <a:r>
              <a:rPr lang="zh-CN" altLang="en-US" dirty="0" smtClean="0"/>
              <a:t>后对部分元素初始化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6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能量条设计：</a:t>
            </a:r>
            <a:endParaRPr lang="en-US" altLang="zh-CN" dirty="0" smtClean="0"/>
          </a:p>
          <a:p>
            <a:r>
              <a:rPr lang="zh-CN" altLang="en-US" dirty="0"/>
              <a:t>能量</a:t>
            </a:r>
            <a:r>
              <a:rPr lang="zh-CN" altLang="en-US" dirty="0" smtClean="0"/>
              <a:t>条攒满可释放终极技能</a:t>
            </a:r>
            <a:endParaRPr lang="en-US" altLang="zh-CN" dirty="0" smtClean="0"/>
          </a:p>
          <a:p>
            <a:r>
              <a:rPr lang="zh-CN" altLang="en-US" dirty="0" smtClean="0"/>
              <a:t>结束</a:t>
            </a:r>
            <a:r>
              <a:rPr lang="zh-CN" altLang="en-US" dirty="0" smtClean="0"/>
              <a:t>界面设计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2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游戏演示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6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选题：简单 有趣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战性质的双人小游戏</a:t>
            </a:r>
            <a:endParaRPr lang="en-US" altLang="zh-CN" dirty="0" smtClean="0"/>
          </a:p>
          <a:p>
            <a:r>
              <a:rPr lang="zh-CN" altLang="en-US" dirty="0" smtClean="0"/>
              <a:t>操作简单 易上手</a:t>
            </a:r>
            <a:endParaRPr lang="en-US" altLang="zh-CN" dirty="0" smtClean="0"/>
          </a:p>
          <a:p>
            <a:r>
              <a:rPr lang="zh-CN" altLang="en-US" dirty="0" smtClean="0"/>
              <a:t>趣味性</a:t>
            </a:r>
            <a:r>
              <a:rPr lang="zh-CN" altLang="en-US" dirty="0" smtClean="0"/>
              <a:t>较强 可玩性较高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2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7" y="2366963"/>
            <a:ext cx="6938966" cy="3424237"/>
          </a:xfrm>
        </p:spPr>
      </p:pic>
    </p:spTree>
    <p:extLst>
      <p:ext uri="{BB962C8B-B14F-4D97-AF65-F5344CB8AC3E}">
        <p14:creationId xmlns:p14="http://schemas.microsoft.com/office/powerpoint/2010/main" val="31247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37" y="2366963"/>
            <a:ext cx="7566926" cy="3424237"/>
          </a:xfrm>
        </p:spPr>
      </p:pic>
    </p:spTree>
    <p:extLst>
      <p:ext uri="{BB962C8B-B14F-4D97-AF65-F5344CB8AC3E}">
        <p14:creationId xmlns:p14="http://schemas.microsoft.com/office/powerpoint/2010/main" val="4267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84" y="2366963"/>
            <a:ext cx="6917031" cy="3424237"/>
          </a:xfrm>
        </p:spPr>
      </p:pic>
    </p:spTree>
    <p:extLst>
      <p:ext uri="{BB962C8B-B14F-4D97-AF65-F5344CB8AC3E}">
        <p14:creationId xmlns:p14="http://schemas.microsoft.com/office/powerpoint/2010/main" val="3544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界面设计：</a:t>
            </a:r>
            <a:endParaRPr lang="en-US" altLang="zh-CN" dirty="0" smtClean="0"/>
          </a:p>
          <a:p>
            <a:r>
              <a:rPr lang="zh-CN" altLang="en-US" dirty="0" smtClean="0"/>
              <a:t>元素简单 </a:t>
            </a:r>
            <a:endParaRPr lang="en-US" altLang="zh-CN" dirty="0" smtClean="0"/>
          </a:p>
          <a:p>
            <a:r>
              <a:rPr lang="zh-CN" altLang="en-US" dirty="0" smtClean="0"/>
              <a:t>风格简约</a:t>
            </a:r>
            <a:endParaRPr lang="en-US" altLang="zh-CN" dirty="0" smtClean="0"/>
          </a:p>
          <a:p>
            <a:r>
              <a:rPr lang="zh-CN" altLang="en-US" dirty="0" smtClean="0"/>
              <a:t>易于理解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玩家的移动：</a:t>
            </a:r>
            <a:endParaRPr lang="en-US" altLang="zh-CN" dirty="0" smtClean="0"/>
          </a:p>
          <a:p>
            <a:r>
              <a:rPr lang="zh-CN" altLang="en-US" dirty="0" smtClean="0"/>
              <a:t>对按下某键做出反应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问题：两个玩家无法同时移动</a:t>
            </a:r>
            <a:endParaRPr lang="en-US" altLang="zh-CN" dirty="0" smtClean="0"/>
          </a:p>
          <a:p>
            <a:r>
              <a:rPr lang="zh-CN" altLang="en-US" dirty="0" smtClean="0"/>
              <a:t>改进：</a:t>
            </a:r>
            <a:endParaRPr lang="en-US" altLang="zh-CN" dirty="0" smtClean="0"/>
          </a:p>
          <a:p>
            <a:r>
              <a:rPr lang="zh-CN" altLang="en-US" dirty="0" smtClean="0"/>
              <a:t>对按下某键和放开某键分别做出反应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球的移动：</a:t>
            </a:r>
            <a:endParaRPr lang="en-US" altLang="zh-CN" dirty="0" smtClean="0"/>
          </a:p>
          <a:p>
            <a:r>
              <a:rPr lang="zh-CN" altLang="en-US" dirty="0" smtClean="0"/>
              <a:t>分别设置水平方向和竖直方向的速度叠加而成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碰撞设计：</a:t>
            </a:r>
            <a:endParaRPr lang="en-US" altLang="zh-CN" dirty="0" smtClean="0"/>
          </a:p>
          <a:p>
            <a:r>
              <a:rPr lang="zh-CN" altLang="en-US" dirty="0" smtClean="0"/>
              <a:t>球与边界或是玩家碰撞时水平或竖直速度反向</a:t>
            </a:r>
            <a:endParaRPr lang="en-US" altLang="zh-CN" dirty="0" smtClean="0"/>
          </a:p>
          <a:p>
            <a:r>
              <a:rPr lang="zh-CN" altLang="en-US" dirty="0" smtClean="0"/>
              <a:t>玩家加速或减速、</a:t>
            </a:r>
            <a:r>
              <a:rPr lang="zh-CN" altLang="en-US" dirty="0" smtClean="0"/>
              <a:t>向上或向下击打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球</a:t>
            </a:r>
            <a:r>
              <a:rPr lang="zh-CN" altLang="en-US" dirty="0" smtClean="0"/>
              <a:t>速过快所带来的碰撞判断问题？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大球速及最小球速控制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153</TotalTime>
  <Words>190</Words>
  <Application>Microsoft Office PowerPoint</Application>
  <PresentationFormat>宽屏</PresentationFormat>
  <Paragraphs>41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Tw Cen MT</vt:lpstr>
      <vt:lpstr>水滴</vt:lpstr>
      <vt:lpstr>GOAL</vt:lpstr>
      <vt:lpstr>游戏内容</vt:lpstr>
      <vt:lpstr>游戏界面</vt:lpstr>
      <vt:lpstr>游戏界面</vt:lpstr>
      <vt:lpstr>游戏界面</vt:lpstr>
      <vt:lpstr>游戏制作</vt:lpstr>
      <vt:lpstr>游戏制作</vt:lpstr>
      <vt:lpstr>游戏制作</vt:lpstr>
      <vt:lpstr>游戏制作</vt:lpstr>
      <vt:lpstr>游戏制作</vt:lpstr>
      <vt:lpstr>游戏制作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Thomas</dc:creator>
  <cp:lastModifiedBy>Thomas</cp:lastModifiedBy>
  <cp:revision>16</cp:revision>
  <dcterms:created xsi:type="dcterms:W3CDTF">2016-07-12T13:49:37Z</dcterms:created>
  <dcterms:modified xsi:type="dcterms:W3CDTF">2016-07-13T02:53:11Z</dcterms:modified>
</cp:coreProperties>
</file>