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Dara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Roger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Roger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Colin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905000"/>
            <a:ext cx="38385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4-08 at 3.40.26 PM.png" id="61" name="Shape 61"/>
          <p:cNvPicPr preferRelativeResize="0"/>
          <p:nvPr/>
        </p:nvPicPr>
        <p:blipFill rotWithShape="1">
          <a:blip r:embed="rId3">
            <a:alphaModFix/>
          </a:blip>
          <a:srcRect b="0" l="8349" r="0" t="0"/>
          <a:stretch/>
        </p:blipFill>
        <p:spPr>
          <a:xfrm>
            <a:off x="934592" y="1181531"/>
            <a:ext cx="1213855" cy="128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14455" r="16378" t="0"/>
          <a:stretch/>
        </p:blipFill>
        <p:spPr>
          <a:xfrm>
            <a:off x="3128247" y="1181525"/>
            <a:ext cx="916125" cy="12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b="0" l="4587" r="8689" t="0"/>
          <a:stretch/>
        </p:blipFill>
        <p:spPr>
          <a:xfrm>
            <a:off x="5024178" y="1224177"/>
            <a:ext cx="1133041" cy="119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8568" y="1101728"/>
            <a:ext cx="1324481" cy="14406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31850" y="2419950"/>
            <a:ext cx="2302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Chenhui Zhou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Computer Engineering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McCormick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Master’s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581900" y="2419950"/>
            <a:ext cx="20088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Colin 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Journalism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Medill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Master’s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586300" y="2419950"/>
            <a:ext cx="20088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Dara Rubin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Journalism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Medill ‘17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Bachelor’s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686412" y="2419950"/>
            <a:ext cx="20088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Diane Liu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Computer Science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McCormick ‘17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BS/MS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55600"/>
            <a:ext cx="83484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emojify and who is it for?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89600"/>
            <a:ext cx="83484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Allows users to take English words or phrases and translate them into the emoji equivalent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use by a social media campaign manager to attract millennials, the trendy editor who wishes to attract a different kind of article viewership, or the bored office worker seeking a few minutes of entertainment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5-22 at 11.59.03 A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0" y="-155550"/>
            <a:ext cx="8681302" cy="47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-26600" y="4629775"/>
            <a:ext cx="9144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emojifyapp.herokuapp.com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21375" y="1961700"/>
            <a:ext cx="1950600" cy="12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Emojify website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HTML, CSS, JS</a:t>
            </a:r>
          </a:p>
        </p:txBody>
      </p:sp>
      <p:sp>
        <p:nvSpPr>
          <p:cNvPr id="86" name="Shape 86"/>
          <p:cNvSpPr/>
          <p:nvPr/>
        </p:nvSpPr>
        <p:spPr>
          <a:xfrm>
            <a:off x="3685975" y="1961700"/>
            <a:ext cx="1950600" cy="12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Flask 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</a:t>
            </a:r>
          </a:p>
        </p:txBody>
      </p:sp>
      <p:sp>
        <p:nvSpPr>
          <p:cNvPr id="87" name="Shape 87"/>
          <p:cNvSpPr/>
          <p:nvPr/>
        </p:nvSpPr>
        <p:spPr>
          <a:xfrm>
            <a:off x="6623225" y="3245775"/>
            <a:ext cx="2073900" cy="78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Emoji Dictionary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JSON</a:t>
            </a:r>
          </a:p>
        </p:txBody>
      </p:sp>
      <p:sp>
        <p:nvSpPr>
          <p:cNvPr id="88" name="Shape 88"/>
          <p:cNvSpPr/>
          <p:nvPr/>
        </p:nvSpPr>
        <p:spPr>
          <a:xfrm>
            <a:off x="6623225" y="1082050"/>
            <a:ext cx="2073900" cy="78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NLTK, Wordnet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2460375" y="2167325"/>
            <a:ext cx="10680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2432800" y="3007150"/>
            <a:ext cx="10578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5803100" y="1493225"/>
            <a:ext cx="65730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6795400" y="1961700"/>
            <a:ext cx="3300" cy="114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rot="10800000">
            <a:off x="5802875" y="2893075"/>
            <a:ext cx="657600" cy="77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2378775" y="1770125"/>
            <a:ext cx="1149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input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625875" y="3007150"/>
            <a:ext cx="99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Display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725425" y="1196125"/>
            <a:ext cx="1897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Tokenize, trim, lemmatize input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7921725" y="1990975"/>
            <a:ext cx="0" cy="105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6795400" y="2105262"/>
            <a:ext cx="8514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Bigram, unigram lookup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921725" y="2219575"/>
            <a:ext cx="99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Synonym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lookup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602100" y="3345825"/>
            <a:ext cx="99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result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9775" y="197050"/>
            <a:ext cx="4725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Architecture: How it 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55600"/>
            <a:ext cx="83484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Challenges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89600"/>
            <a:ext cx="83484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to go from a human interpretation of a phrase into more of a computational process that still makes sense to the user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existing dictionary we used required a lot of editing and manual inputs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Words entered into the translator did not always exist in our dictionary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WordNet to find synonyms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back end separated “New York” into “New” and “York” providing incorrect emoji translations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Searching for words in groups of two first, then single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55600"/>
            <a:ext cx="83484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What’s next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89600"/>
            <a:ext cx="83484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Have an expanded emoji library to utilize more translations in the future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Consider the impact of Macs and non-Apple computers getting different icons corresponding to the same emoji, as well as emojis not showing up when the OS has not been updated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Example: Virginia student charged with stealing 'free' milk from school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						</a:t>
            </a:r>
          </a:p>
        </p:txBody>
      </p:sp>
      <p:pic>
        <p:nvPicPr>
          <p:cNvPr descr="Capture.PNG" id="114" name="Shape 114"/>
          <p:cNvPicPr preferRelativeResize="0"/>
          <p:nvPr/>
        </p:nvPicPr>
        <p:blipFill rotWithShape="1">
          <a:blip r:embed="rId3">
            <a:alphaModFix/>
          </a:blip>
          <a:srcRect b="8549" l="0" r="0" t="22498"/>
          <a:stretch/>
        </p:blipFill>
        <p:spPr>
          <a:xfrm>
            <a:off x="152400" y="4261850"/>
            <a:ext cx="2444849" cy="672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5-23 at 7.27.55 PM.png" id="115" name="Shape 115"/>
          <p:cNvPicPr preferRelativeResize="0"/>
          <p:nvPr/>
        </p:nvPicPr>
        <p:blipFill rotWithShape="1">
          <a:blip r:embed="rId4">
            <a:alphaModFix/>
          </a:blip>
          <a:srcRect b="8549" l="0" r="0" t="22498"/>
          <a:stretch/>
        </p:blipFill>
        <p:spPr>
          <a:xfrm>
            <a:off x="2597250" y="4338049"/>
            <a:ext cx="3248025" cy="6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98075" y="3678200"/>
            <a:ext cx="1325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Colin’s PC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781075" y="3678200"/>
            <a:ext cx="2751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Dara’s not updated Apple OSX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7298" l="0" r="34447" t="10226"/>
          <a:stretch/>
        </p:blipFill>
        <p:spPr>
          <a:xfrm>
            <a:off x="5692875" y="4315475"/>
            <a:ext cx="3348124" cy="6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692875" y="3678200"/>
            <a:ext cx="2751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Chenhui’s updated Apple OSX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