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92" d="100"/>
          <a:sy n="92" d="100"/>
        </p:scale>
        <p:origin x="72" y="1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2978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1806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782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1692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6725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288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402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0011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992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7377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90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8DB17B-0641-4555-A6AC-0812F87E7EF8}" type="datetimeFigureOut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1CE7CF-43BB-4F42-BAC1-86B0BE863DE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4035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618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0692269"/>
              </p:ext>
            </p:extLst>
          </p:nvPr>
        </p:nvGraphicFramePr>
        <p:xfrm>
          <a:off x="1741516" y="1431926"/>
          <a:ext cx="7797339" cy="5327650"/>
        </p:xfrm>
        <a:graphic>
          <a:graphicData uri="http://schemas.openxmlformats.org/drawingml/2006/table">
            <a:tbl>
              <a:tblPr/>
              <a:tblGrid>
                <a:gridCol w="17482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90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9360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元件名称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元件标称值及型号、数量</a:t>
                      </a: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电阻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电位器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电容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 1000pFx1,0.01uFx1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电感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二极管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三极管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00684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集成电路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宋体" pitchFamily="2" charset="-122"/>
                        </a:rPr>
                        <a:t>74LS161x3,74LS00x1,4553x1,74LS30x1,74LS47x1,NE555x1</a:t>
                      </a: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067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mic Sans MS" pitchFamily="66" charset="0"/>
                          <a:ea typeface="隶书" pitchFamily="49" charset="-122"/>
                        </a:rPr>
                        <a:t>其它</a:t>
                      </a:r>
                    </a:p>
                  </a:txBody>
                  <a:tcPr marT="45726" marB="4572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zh-CN" sz="2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mic Sans MS" pitchFamily="66" charset="0"/>
                        <a:ea typeface="宋体" pitchFamily="2" charset="-122"/>
                      </a:endParaRPr>
                    </a:p>
                  </a:txBody>
                  <a:tcPr marT="45726" marB="4572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4151314" y="115888"/>
            <a:ext cx="4313237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3600">
                <a:solidFill>
                  <a:srgbClr val="0000C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提供元器件清单格式</a:t>
            </a:r>
          </a:p>
        </p:txBody>
      </p:sp>
      <p:sp>
        <p:nvSpPr>
          <p:cNvPr id="26659" name="TextBox 3"/>
          <p:cNvSpPr txBox="1">
            <a:spLocks noChangeArrowheads="1"/>
          </p:cNvSpPr>
          <p:nvPr/>
        </p:nvSpPr>
        <p:spPr bwMode="auto">
          <a:xfrm>
            <a:off x="2279650" y="908051"/>
            <a:ext cx="5564344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题目名称</a:t>
            </a:r>
            <a:r>
              <a:rPr lang="zh-CN" altLang="en-US" sz="2800" u="sng" dirty="0">
                <a:latin typeface="Arial" panose="020B0604020202020204" pitchFamily="34" charset="0"/>
              </a:rPr>
              <a:t>            自行车里程表     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  <p:sp>
        <p:nvSpPr>
          <p:cNvPr id="26660" name="TextBox 4"/>
          <p:cNvSpPr txBox="1">
            <a:spLocks noChangeArrowheads="1"/>
          </p:cNvSpPr>
          <p:nvPr/>
        </p:nvSpPr>
        <p:spPr bwMode="auto">
          <a:xfrm>
            <a:off x="8256588" y="908051"/>
            <a:ext cx="1898277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omic Sans MS" panose="030F0702030302020204" pitchFamily="66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dirty="0">
                <a:latin typeface="Arial" panose="020B0604020202020204" pitchFamily="34" charset="0"/>
              </a:rPr>
              <a:t>编号</a:t>
            </a:r>
            <a:r>
              <a:rPr lang="zh-CN" altLang="en-US" sz="2800" u="sng" dirty="0">
                <a:latin typeface="Arial" panose="020B0604020202020204" pitchFamily="34" charset="0"/>
              </a:rPr>
              <a:t>     </a:t>
            </a:r>
            <a:r>
              <a:rPr lang="en-US" altLang="zh-CN" sz="2800" u="sng" dirty="0">
                <a:latin typeface="Arial" panose="020B0604020202020204" pitchFamily="34" charset="0"/>
              </a:rPr>
              <a:t>2</a:t>
            </a:r>
            <a:r>
              <a:rPr lang="zh-CN" altLang="en-US" sz="2800" u="sng" dirty="0">
                <a:latin typeface="Arial" panose="020B0604020202020204" pitchFamily="34" charset="0"/>
              </a:rPr>
              <a:t>   </a:t>
            </a:r>
            <a:endParaRPr lang="zh-CN" altLang="en-US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153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6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027238" y="476251"/>
            <a:ext cx="8640762" cy="9366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zh-CN" altLang="en-US" sz="4800" b="1">
                <a:ea typeface="隶书" panose="02010509060101010101" pitchFamily="49" charset="-122"/>
              </a:rPr>
              <a:t>提交元器件清单的格式样本：</a:t>
            </a:r>
          </a:p>
          <a:p>
            <a:pPr eaLnBrk="1" hangingPunct="1">
              <a:buFontTx/>
              <a:buNone/>
            </a:pPr>
            <a:endParaRPr lang="en-US" altLang="zh-CN" b="1"/>
          </a:p>
        </p:txBody>
      </p:sp>
      <p:pic>
        <p:nvPicPr>
          <p:cNvPr id="462851" name="Picture 3"/>
          <p:cNvPicPr>
            <a:picLocks noChangeAspect="1" noChangeArrowheads="1"/>
          </p:cNvPicPr>
          <p:nvPr/>
        </p:nvPicPr>
        <p:blipFill>
          <a:blip r:embed="rId2">
            <a:lum bright="-12000" contrast="24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2617" y="1346373"/>
            <a:ext cx="7848600" cy="4686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58467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6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38</Words>
  <Application>Microsoft Office PowerPoint</Application>
  <PresentationFormat>宽屏</PresentationFormat>
  <Paragraphs>16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隶书</vt:lpstr>
      <vt:lpstr>Arial</vt:lpstr>
      <vt:lpstr>Comic Sans MS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user</dc:creator>
  <cp:lastModifiedBy>HA2969</cp:lastModifiedBy>
  <cp:revision>2</cp:revision>
  <dcterms:created xsi:type="dcterms:W3CDTF">2022-03-11T06:46:04Z</dcterms:created>
  <dcterms:modified xsi:type="dcterms:W3CDTF">2025-03-17T12:38:54Z</dcterms:modified>
</cp:coreProperties>
</file>