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30" r:id="rId3"/>
    <p:sldId id="261" r:id="rId4"/>
    <p:sldId id="260" r:id="rId5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C0DA-90CE-48B8-9730-4887ACFD5E2C}" v="2" dt="2022-10-17T14:02:3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6771" autoAdjust="0"/>
  </p:normalViewPr>
  <p:slideViewPr>
    <p:cSldViewPr snapToGrid="0">
      <p:cViewPr>
        <p:scale>
          <a:sx n="100" d="100"/>
          <a:sy n="100" d="100"/>
        </p:scale>
        <p:origin x="2222" y="1205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自动驾驶控制与规划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第二章作业分享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21740" y="3422015"/>
            <a:ext cx="344170" cy="31877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高雪峰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控制器代码实现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第二张 作业分享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A37FAD0-EAD1-4CD5-95C1-B878F471E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8" y="1994866"/>
            <a:ext cx="3753838" cy="2695353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C3DC4242-372E-49F7-A353-6011B4AF8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9"/>
          <a:stretch/>
        </p:blipFill>
        <p:spPr>
          <a:xfrm>
            <a:off x="4390029" y="2118745"/>
            <a:ext cx="4376000" cy="24475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全屏显示(16:9)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隶书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第二张 作业分享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gao xuefeng</cp:lastModifiedBy>
  <cp:revision>931</cp:revision>
  <dcterms:created xsi:type="dcterms:W3CDTF">2017-03-07T07:29:00Z</dcterms:created>
  <dcterms:modified xsi:type="dcterms:W3CDTF">2022-10-17T14:02:54Z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34A8C74053F942B88442D3B003B5475C</vt:lpwstr>
  </property>
</Properties>
</file>