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8"/>
  </p:notesMasterIdLst>
  <p:handoutMasterIdLst>
    <p:handoutMasterId r:id="rId19"/>
  </p:handoutMasterIdLst>
  <p:sldIdLst>
    <p:sldId id="261" r:id="rId3"/>
    <p:sldId id="257" r:id="rId4"/>
    <p:sldId id="275" r:id="rId5"/>
    <p:sldId id="280" r:id="rId6"/>
    <p:sldId id="289" r:id="rId7"/>
    <p:sldId id="281" r:id="rId8"/>
    <p:sldId id="282" r:id="rId9"/>
    <p:sldId id="283" r:id="rId10"/>
    <p:sldId id="287" r:id="rId11"/>
    <p:sldId id="285" r:id="rId12"/>
    <p:sldId id="286" r:id="rId13"/>
    <p:sldId id="288" r:id="rId14"/>
    <p:sldId id="290" r:id="rId15"/>
    <p:sldId id="291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3E"/>
    <a:srgbClr val="EFB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9041DB8-B66F-4DC8-A96E-33677E0F90FF}" type="datetimeFigureOut">
              <a:rPr lang="en-US" altLang="zh-CN" smtClean="0">
                <a:ea typeface="Microsoft YaHei UI" panose="020B0503020204020204" pitchFamily="34" charset="-122"/>
              </a:rPr>
              <a:t>12/27/2017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1604A0D4-B89B-4ADD-AF9E-38636B40EE4E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EB49C4A-65AC-492D-9701-81B46C3AD0E4}" type="datetimeFigureOut">
              <a:rPr lang="en-US" altLang="zh-CN" smtClean="0"/>
              <a:pPr/>
              <a:t>12/27/2017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CN" smtClean="0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9122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线连接线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线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线连接线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连接线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线连接线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线连接线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线连接线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线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线连接线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线连接线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 latinLnBrk="0">
              <a:lnSpc>
                <a:spcPct val="76000"/>
              </a:lnSpc>
              <a:defRPr lang="zh-CN" sz="8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/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2017-12-27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044AF5F-2362-4732-8A6B-8A1816BC0286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Government Regulate Moral Algorithms of Autonomous Vehicles? 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2017-12-27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9CEAEE3-65C7-4DE2-9497-7C9F9BD9374A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Government Regulate Moral Algorithms of Autonomous Vehicles? 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2017-12-27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182F2A-209B-4676-AF06-382CAF7348CE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Government Regulate Moral Algorithms of Autonomous Vehicles? 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线连接线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线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线连接线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连接线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线连接线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线连接线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线连接线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线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线连接线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线连接线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0">
              <a:lnSpc>
                <a:spcPct val="85000"/>
              </a:lnSpc>
              <a:defRPr lang="zh-CN" sz="6000" cap="none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58" name="直线连接线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2017-12-27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CE36351-0018-43E3-B2B8-F45915F9B204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Government Regulate Moral Algorithms of Autonomous Vehicles? 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2017-12-27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D660086-3621-470A-879A-A4BF80B84E6E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Government Regulate Moral Algorithms of Autonomous Vehicles? </a:t>
            </a:r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2017-12-27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316135D-1238-4220-8318-25715EE54A7C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Government Regulate Moral Algorithms of Autonomous Vehicles? 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线连接线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线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线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线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连接线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线连接线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线连接线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线连接线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连接线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连接线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连接线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连接线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连接线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连接线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连接线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线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线连接线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线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线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线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线连接线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线连接线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线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线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线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线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线连接线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线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线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线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线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线连接线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线连接线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线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线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线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线连接线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线连接线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线连接线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线连接线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线连接线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线连接线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线连接线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线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线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线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2017-12-27</a:t>
            </a:fld>
            <a:endParaRPr lang="zh-CN"/>
          </a:p>
        </p:txBody>
      </p: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  <p:sp>
        <p:nvSpPr>
          <p:cNvPr id="56" name="标题 1">
            <a:extLst>
              <a:ext uri="{FF2B5EF4-FFF2-40B4-BE49-F238E27FC236}">
                <a16:creationId xmlns:a16="http://schemas.microsoft.com/office/drawing/2014/main" id="{C84D2266-57BA-46BF-9443-8CDB6C27C7AA}"/>
              </a:ext>
            </a:extLst>
          </p:cNvPr>
          <p:cNvSpPr txBox="1">
            <a:spLocks/>
          </p:cNvSpPr>
          <p:nvPr userDrawn="1"/>
        </p:nvSpPr>
        <p:spPr>
          <a:xfrm>
            <a:off x="520311" y="5783263"/>
            <a:ext cx="11151378" cy="48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b="1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Government Regulate Moral Algorithms of Autonomous Vehicles? 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线连接线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线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线连接线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线连接线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线连接线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线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线连接线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线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线连接线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连接线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60" name="直线连接线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2017-12-27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线连接线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线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线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线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线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线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线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线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线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线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线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线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线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线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线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线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线连接线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连接线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线连接线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连接线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线连接线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线连接线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连接线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线连接线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线连接线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线连接线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线连接线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线连接线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线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线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线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线连接线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线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线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线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连接线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线连接线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线连接线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线连接线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连接线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连接线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线连接线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线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线连接线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线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线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cxnSp>
        <p:nvCxnSpPr>
          <p:cNvPr id="59" name="直线连接线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0">
              <a:defRPr lang="zh-CN" sz="2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0">
              <a:spcBef>
                <a:spcPts val="1200"/>
              </a:spcBef>
              <a:buNone/>
              <a:defRPr lang="zh-CN" sz="16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直线连接线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线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连接线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线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线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线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线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线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线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线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连接线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连接线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线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线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线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线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线连接线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线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线连接线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线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线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线连接线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线连接线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线连接线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线连接线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线连接线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线连接线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线连接线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线连接线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线连接线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线连接线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线连接线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线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线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线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线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线连接线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线连接线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连接线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连接线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连接线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线连接线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线连接线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线连接线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线连接线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线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51B2453-8663-4C69-AF73-9FD7B1DEC5D0}" type="datetime1">
              <a:rPr lang="en-US" altLang="zh-CN" smtClean="0"/>
              <a:pPr/>
              <a:t>12/27/2017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>
                <a:solidFill>
                  <a:schemeClr val="tx1">
                    <a:lumMod val="50000"/>
                    <a:lumOff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148" name="直线连接线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b="1" kern="1200">
          <a:solidFill>
            <a:schemeClr val="accent1"/>
          </a:solidFill>
          <a:latin typeface="+mj-lt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zh-CN" sz="20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zh-CN" sz="18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6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Microsoft YaHei UI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0622" y="1943100"/>
            <a:ext cx="10110755" cy="2273300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Government Regulate 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Moral Algorithms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b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Vehicles? </a:t>
            </a:r>
            <a:endParaRPr lang="zh-CN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Kaiqi Wang,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Zhongheng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endParaRPr 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2727" y="2259329"/>
            <a:ext cx="363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$ 1,000,000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</a:rPr>
              <a:t>Regulated by government</a:t>
            </a:r>
            <a:r>
              <a:rPr lang="zh-CN" altLang="en-US" sz="20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54" name="Freeform 270"/>
          <p:cNvSpPr>
            <a:spLocks noEditPoints="1"/>
          </p:cNvSpPr>
          <p:nvPr/>
        </p:nvSpPr>
        <p:spPr bwMode="auto">
          <a:xfrm>
            <a:off x="1646688" y="1062953"/>
            <a:ext cx="1892811" cy="1153427"/>
          </a:xfrm>
          <a:custGeom>
            <a:avLst/>
            <a:gdLst>
              <a:gd name="T0" fmla="*/ 33 w 256"/>
              <a:gd name="T1" fmla="*/ 67 h 156"/>
              <a:gd name="T2" fmla="*/ 35 w 256"/>
              <a:gd name="T3" fmla="*/ 78 h 156"/>
              <a:gd name="T4" fmla="*/ 0 w 256"/>
              <a:gd name="T5" fmla="*/ 83 h 156"/>
              <a:gd name="T6" fmla="*/ 1 w 256"/>
              <a:gd name="T7" fmla="*/ 126 h 156"/>
              <a:gd name="T8" fmla="*/ 23 w 256"/>
              <a:gd name="T9" fmla="*/ 135 h 156"/>
              <a:gd name="T10" fmla="*/ 23 w 256"/>
              <a:gd name="T11" fmla="*/ 117 h 156"/>
              <a:gd name="T12" fmla="*/ 40 w 256"/>
              <a:gd name="T13" fmla="*/ 93 h 156"/>
              <a:gd name="T14" fmla="*/ 62 w 256"/>
              <a:gd name="T15" fmla="*/ 86 h 156"/>
              <a:gd name="T16" fmla="*/ 89 w 256"/>
              <a:gd name="T17" fmla="*/ 98 h 156"/>
              <a:gd name="T18" fmla="*/ 101 w 256"/>
              <a:gd name="T19" fmla="*/ 125 h 156"/>
              <a:gd name="T20" fmla="*/ 153 w 256"/>
              <a:gd name="T21" fmla="*/ 135 h 156"/>
              <a:gd name="T22" fmla="*/ 154 w 256"/>
              <a:gd name="T23" fmla="*/ 109 h 156"/>
              <a:gd name="T24" fmla="*/ 176 w 256"/>
              <a:gd name="T25" fmla="*/ 89 h 156"/>
              <a:gd name="T26" fmla="*/ 200 w 256"/>
              <a:gd name="T27" fmla="*/ 86 h 156"/>
              <a:gd name="T28" fmla="*/ 225 w 256"/>
              <a:gd name="T29" fmla="*/ 103 h 156"/>
              <a:gd name="T30" fmla="*/ 231 w 256"/>
              <a:gd name="T31" fmla="*/ 125 h 156"/>
              <a:gd name="T32" fmla="*/ 245 w 256"/>
              <a:gd name="T33" fmla="*/ 134 h 156"/>
              <a:gd name="T34" fmla="*/ 256 w 256"/>
              <a:gd name="T35" fmla="*/ 83 h 156"/>
              <a:gd name="T36" fmla="*/ 241 w 256"/>
              <a:gd name="T37" fmla="*/ 81 h 156"/>
              <a:gd name="T38" fmla="*/ 240 w 256"/>
              <a:gd name="T39" fmla="*/ 69 h 156"/>
              <a:gd name="T40" fmla="*/ 254 w 256"/>
              <a:gd name="T41" fmla="*/ 63 h 156"/>
              <a:gd name="T42" fmla="*/ 244 w 256"/>
              <a:gd name="T43" fmla="*/ 54 h 156"/>
              <a:gd name="T44" fmla="*/ 104 w 256"/>
              <a:gd name="T45" fmla="*/ 0 h 156"/>
              <a:gd name="T46" fmla="*/ 10 w 256"/>
              <a:gd name="T47" fmla="*/ 54 h 156"/>
              <a:gd name="T48" fmla="*/ 26 w 256"/>
              <a:gd name="T49" fmla="*/ 63 h 156"/>
              <a:gd name="T50" fmla="*/ 156 w 256"/>
              <a:gd name="T51" fmla="*/ 52 h 156"/>
              <a:gd name="T52" fmla="*/ 161 w 256"/>
              <a:gd name="T53" fmla="*/ 78 h 156"/>
              <a:gd name="T54" fmla="*/ 135 w 256"/>
              <a:gd name="T55" fmla="*/ 78 h 156"/>
              <a:gd name="T56" fmla="*/ 114 w 256"/>
              <a:gd name="T57" fmla="*/ 11 h 156"/>
              <a:gd name="T58" fmla="*/ 114 w 256"/>
              <a:gd name="T59" fmla="*/ 11 h 156"/>
              <a:gd name="T60" fmla="*/ 179 w 256"/>
              <a:gd name="T61" fmla="*/ 98 h 156"/>
              <a:gd name="T62" fmla="*/ 162 w 256"/>
              <a:gd name="T63" fmla="*/ 113 h 156"/>
              <a:gd name="T64" fmla="*/ 161 w 256"/>
              <a:gd name="T65" fmla="*/ 132 h 156"/>
              <a:gd name="T66" fmla="*/ 174 w 256"/>
              <a:gd name="T67" fmla="*/ 151 h 156"/>
              <a:gd name="T68" fmla="*/ 191 w 256"/>
              <a:gd name="T69" fmla="*/ 156 h 156"/>
              <a:gd name="T70" fmla="*/ 212 w 256"/>
              <a:gd name="T71" fmla="*/ 147 h 156"/>
              <a:gd name="T72" fmla="*/ 221 w 256"/>
              <a:gd name="T73" fmla="*/ 125 h 156"/>
              <a:gd name="T74" fmla="*/ 215 w 256"/>
              <a:gd name="T75" fmla="*/ 108 h 156"/>
              <a:gd name="T76" fmla="*/ 196 w 256"/>
              <a:gd name="T77" fmla="*/ 96 h 156"/>
              <a:gd name="T78" fmla="*/ 191 w 256"/>
              <a:gd name="T79" fmla="*/ 137 h 156"/>
              <a:gd name="T80" fmla="*/ 179 w 256"/>
              <a:gd name="T81" fmla="*/ 125 h 156"/>
              <a:gd name="T82" fmla="*/ 186 w 256"/>
              <a:gd name="T83" fmla="*/ 115 h 156"/>
              <a:gd name="T84" fmla="*/ 199 w 256"/>
              <a:gd name="T85" fmla="*/ 117 h 156"/>
              <a:gd name="T86" fmla="*/ 201 w 256"/>
              <a:gd name="T87" fmla="*/ 130 h 156"/>
              <a:gd name="T88" fmla="*/ 191 w 256"/>
              <a:gd name="T89" fmla="*/ 137 h 156"/>
              <a:gd name="T90" fmla="*/ 49 w 256"/>
              <a:gd name="T91" fmla="*/ 98 h 156"/>
              <a:gd name="T92" fmla="*/ 32 w 256"/>
              <a:gd name="T93" fmla="*/ 113 h 156"/>
              <a:gd name="T94" fmla="*/ 31 w 256"/>
              <a:gd name="T95" fmla="*/ 132 h 156"/>
              <a:gd name="T96" fmla="*/ 44 w 256"/>
              <a:gd name="T97" fmla="*/ 151 h 156"/>
              <a:gd name="T98" fmla="*/ 61 w 256"/>
              <a:gd name="T99" fmla="*/ 156 h 156"/>
              <a:gd name="T100" fmla="*/ 82 w 256"/>
              <a:gd name="T101" fmla="*/ 147 h 156"/>
              <a:gd name="T102" fmla="*/ 91 w 256"/>
              <a:gd name="T103" fmla="*/ 125 h 156"/>
              <a:gd name="T104" fmla="*/ 85 w 256"/>
              <a:gd name="T105" fmla="*/ 108 h 156"/>
              <a:gd name="T106" fmla="*/ 66 w 256"/>
              <a:gd name="T107" fmla="*/ 96 h 156"/>
              <a:gd name="T108" fmla="*/ 61 w 256"/>
              <a:gd name="T109" fmla="*/ 137 h 156"/>
              <a:gd name="T110" fmla="*/ 49 w 256"/>
              <a:gd name="T111" fmla="*/ 125 h 156"/>
              <a:gd name="T112" fmla="*/ 56 w 256"/>
              <a:gd name="T113" fmla="*/ 115 h 156"/>
              <a:gd name="T114" fmla="*/ 69 w 256"/>
              <a:gd name="T115" fmla="*/ 117 h 156"/>
              <a:gd name="T116" fmla="*/ 71 w 256"/>
              <a:gd name="T117" fmla="*/ 130 h 156"/>
              <a:gd name="T118" fmla="*/ 61 w 256"/>
              <a:gd name="T119" fmla="*/ 13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6" h="156">
                <a:moveTo>
                  <a:pt x="26" y="63"/>
                </a:moveTo>
                <a:lnTo>
                  <a:pt x="26" y="63"/>
                </a:lnTo>
                <a:lnTo>
                  <a:pt x="30" y="64"/>
                </a:lnTo>
                <a:lnTo>
                  <a:pt x="33" y="67"/>
                </a:lnTo>
                <a:lnTo>
                  <a:pt x="35" y="69"/>
                </a:lnTo>
                <a:lnTo>
                  <a:pt x="36" y="73"/>
                </a:lnTo>
                <a:lnTo>
                  <a:pt x="36" y="73"/>
                </a:lnTo>
                <a:lnTo>
                  <a:pt x="35" y="78"/>
                </a:lnTo>
                <a:lnTo>
                  <a:pt x="33" y="81"/>
                </a:lnTo>
                <a:lnTo>
                  <a:pt x="30" y="83"/>
                </a:lnTo>
                <a:lnTo>
                  <a:pt x="26" y="83"/>
                </a:lnTo>
                <a:lnTo>
                  <a:pt x="0" y="83"/>
                </a:lnTo>
                <a:lnTo>
                  <a:pt x="0" y="83"/>
                </a:lnTo>
                <a:lnTo>
                  <a:pt x="0" y="120"/>
                </a:lnTo>
                <a:lnTo>
                  <a:pt x="0" y="120"/>
                </a:lnTo>
                <a:lnTo>
                  <a:pt x="1" y="126"/>
                </a:lnTo>
                <a:lnTo>
                  <a:pt x="5" y="132"/>
                </a:lnTo>
                <a:lnTo>
                  <a:pt x="9" y="134"/>
                </a:lnTo>
                <a:lnTo>
                  <a:pt x="15" y="135"/>
                </a:lnTo>
                <a:lnTo>
                  <a:pt x="23" y="135"/>
                </a:lnTo>
                <a:lnTo>
                  <a:pt x="23" y="135"/>
                </a:lnTo>
                <a:lnTo>
                  <a:pt x="22" y="125"/>
                </a:lnTo>
                <a:lnTo>
                  <a:pt x="22" y="125"/>
                </a:lnTo>
                <a:lnTo>
                  <a:pt x="23" y="117"/>
                </a:lnTo>
                <a:lnTo>
                  <a:pt x="24" y="109"/>
                </a:lnTo>
                <a:lnTo>
                  <a:pt x="28" y="103"/>
                </a:lnTo>
                <a:lnTo>
                  <a:pt x="33" y="98"/>
                </a:lnTo>
                <a:lnTo>
                  <a:pt x="40" y="93"/>
                </a:lnTo>
                <a:lnTo>
                  <a:pt x="46" y="89"/>
                </a:lnTo>
                <a:lnTo>
                  <a:pt x="53" y="86"/>
                </a:lnTo>
                <a:lnTo>
                  <a:pt x="62" y="86"/>
                </a:lnTo>
                <a:lnTo>
                  <a:pt x="62" y="86"/>
                </a:lnTo>
                <a:lnTo>
                  <a:pt x="70" y="86"/>
                </a:lnTo>
                <a:lnTo>
                  <a:pt x="76" y="89"/>
                </a:lnTo>
                <a:lnTo>
                  <a:pt x="84" y="93"/>
                </a:lnTo>
                <a:lnTo>
                  <a:pt x="89" y="98"/>
                </a:lnTo>
                <a:lnTo>
                  <a:pt x="95" y="103"/>
                </a:lnTo>
                <a:lnTo>
                  <a:pt x="98" y="109"/>
                </a:lnTo>
                <a:lnTo>
                  <a:pt x="100" y="117"/>
                </a:lnTo>
                <a:lnTo>
                  <a:pt x="101" y="125"/>
                </a:lnTo>
                <a:lnTo>
                  <a:pt x="101" y="125"/>
                </a:lnTo>
                <a:lnTo>
                  <a:pt x="100" y="135"/>
                </a:lnTo>
                <a:lnTo>
                  <a:pt x="153" y="135"/>
                </a:lnTo>
                <a:lnTo>
                  <a:pt x="153" y="135"/>
                </a:lnTo>
                <a:lnTo>
                  <a:pt x="152" y="125"/>
                </a:lnTo>
                <a:lnTo>
                  <a:pt x="152" y="125"/>
                </a:lnTo>
                <a:lnTo>
                  <a:pt x="153" y="117"/>
                </a:lnTo>
                <a:lnTo>
                  <a:pt x="154" y="109"/>
                </a:lnTo>
                <a:lnTo>
                  <a:pt x="158" y="103"/>
                </a:lnTo>
                <a:lnTo>
                  <a:pt x="163" y="98"/>
                </a:lnTo>
                <a:lnTo>
                  <a:pt x="170" y="93"/>
                </a:lnTo>
                <a:lnTo>
                  <a:pt x="176" y="89"/>
                </a:lnTo>
                <a:lnTo>
                  <a:pt x="183" y="86"/>
                </a:lnTo>
                <a:lnTo>
                  <a:pt x="192" y="86"/>
                </a:lnTo>
                <a:lnTo>
                  <a:pt x="192" y="86"/>
                </a:lnTo>
                <a:lnTo>
                  <a:pt x="200" y="86"/>
                </a:lnTo>
                <a:lnTo>
                  <a:pt x="206" y="89"/>
                </a:lnTo>
                <a:lnTo>
                  <a:pt x="214" y="93"/>
                </a:lnTo>
                <a:lnTo>
                  <a:pt x="219" y="98"/>
                </a:lnTo>
                <a:lnTo>
                  <a:pt x="225" y="103"/>
                </a:lnTo>
                <a:lnTo>
                  <a:pt x="228" y="109"/>
                </a:lnTo>
                <a:lnTo>
                  <a:pt x="230" y="117"/>
                </a:lnTo>
                <a:lnTo>
                  <a:pt x="231" y="125"/>
                </a:lnTo>
                <a:lnTo>
                  <a:pt x="231" y="125"/>
                </a:lnTo>
                <a:lnTo>
                  <a:pt x="230" y="135"/>
                </a:lnTo>
                <a:lnTo>
                  <a:pt x="240" y="135"/>
                </a:lnTo>
                <a:lnTo>
                  <a:pt x="240" y="135"/>
                </a:lnTo>
                <a:lnTo>
                  <a:pt x="245" y="134"/>
                </a:lnTo>
                <a:lnTo>
                  <a:pt x="251" y="132"/>
                </a:lnTo>
                <a:lnTo>
                  <a:pt x="254" y="126"/>
                </a:lnTo>
                <a:lnTo>
                  <a:pt x="256" y="120"/>
                </a:lnTo>
                <a:lnTo>
                  <a:pt x="256" y="83"/>
                </a:lnTo>
                <a:lnTo>
                  <a:pt x="249" y="83"/>
                </a:lnTo>
                <a:lnTo>
                  <a:pt x="249" y="83"/>
                </a:lnTo>
                <a:lnTo>
                  <a:pt x="245" y="83"/>
                </a:lnTo>
                <a:lnTo>
                  <a:pt x="241" y="81"/>
                </a:lnTo>
                <a:lnTo>
                  <a:pt x="240" y="78"/>
                </a:lnTo>
                <a:lnTo>
                  <a:pt x="239" y="73"/>
                </a:lnTo>
                <a:lnTo>
                  <a:pt x="239" y="73"/>
                </a:lnTo>
                <a:lnTo>
                  <a:pt x="240" y="69"/>
                </a:lnTo>
                <a:lnTo>
                  <a:pt x="241" y="67"/>
                </a:lnTo>
                <a:lnTo>
                  <a:pt x="245" y="64"/>
                </a:lnTo>
                <a:lnTo>
                  <a:pt x="249" y="63"/>
                </a:lnTo>
                <a:lnTo>
                  <a:pt x="254" y="63"/>
                </a:lnTo>
                <a:lnTo>
                  <a:pt x="254" y="63"/>
                </a:lnTo>
                <a:lnTo>
                  <a:pt x="252" y="59"/>
                </a:lnTo>
                <a:lnTo>
                  <a:pt x="249" y="56"/>
                </a:lnTo>
                <a:lnTo>
                  <a:pt x="244" y="54"/>
                </a:lnTo>
                <a:lnTo>
                  <a:pt x="240" y="52"/>
                </a:lnTo>
                <a:lnTo>
                  <a:pt x="226" y="52"/>
                </a:lnTo>
                <a:lnTo>
                  <a:pt x="192" y="0"/>
                </a:lnTo>
                <a:lnTo>
                  <a:pt x="104" y="0"/>
                </a:lnTo>
                <a:lnTo>
                  <a:pt x="58" y="52"/>
                </a:lnTo>
                <a:lnTo>
                  <a:pt x="15" y="52"/>
                </a:lnTo>
                <a:lnTo>
                  <a:pt x="15" y="52"/>
                </a:lnTo>
                <a:lnTo>
                  <a:pt x="10" y="54"/>
                </a:lnTo>
                <a:lnTo>
                  <a:pt x="6" y="56"/>
                </a:lnTo>
                <a:lnTo>
                  <a:pt x="4" y="59"/>
                </a:lnTo>
                <a:lnTo>
                  <a:pt x="1" y="63"/>
                </a:lnTo>
                <a:lnTo>
                  <a:pt x="26" y="63"/>
                </a:lnTo>
                <a:close/>
                <a:moveTo>
                  <a:pt x="156" y="11"/>
                </a:moveTo>
                <a:lnTo>
                  <a:pt x="182" y="11"/>
                </a:lnTo>
                <a:lnTo>
                  <a:pt x="209" y="52"/>
                </a:lnTo>
                <a:lnTo>
                  <a:pt x="156" y="52"/>
                </a:lnTo>
                <a:lnTo>
                  <a:pt x="156" y="11"/>
                </a:lnTo>
                <a:close/>
                <a:moveTo>
                  <a:pt x="156" y="68"/>
                </a:moveTo>
                <a:lnTo>
                  <a:pt x="161" y="68"/>
                </a:lnTo>
                <a:lnTo>
                  <a:pt x="161" y="78"/>
                </a:lnTo>
                <a:lnTo>
                  <a:pt x="156" y="78"/>
                </a:lnTo>
                <a:lnTo>
                  <a:pt x="156" y="68"/>
                </a:lnTo>
                <a:close/>
                <a:moveTo>
                  <a:pt x="140" y="78"/>
                </a:moveTo>
                <a:lnTo>
                  <a:pt x="135" y="78"/>
                </a:lnTo>
                <a:lnTo>
                  <a:pt x="135" y="68"/>
                </a:lnTo>
                <a:lnTo>
                  <a:pt x="140" y="68"/>
                </a:lnTo>
                <a:lnTo>
                  <a:pt x="140" y="78"/>
                </a:lnTo>
                <a:close/>
                <a:moveTo>
                  <a:pt x="114" y="11"/>
                </a:moveTo>
                <a:lnTo>
                  <a:pt x="140" y="11"/>
                </a:lnTo>
                <a:lnTo>
                  <a:pt x="140" y="52"/>
                </a:lnTo>
                <a:lnTo>
                  <a:pt x="78" y="52"/>
                </a:lnTo>
                <a:lnTo>
                  <a:pt x="114" y="11"/>
                </a:lnTo>
                <a:close/>
                <a:moveTo>
                  <a:pt x="191" y="95"/>
                </a:moveTo>
                <a:lnTo>
                  <a:pt x="191" y="95"/>
                </a:lnTo>
                <a:lnTo>
                  <a:pt x="184" y="96"/>
                </a:lnTo>
                <a:lnTo>
                  <a:pt x="179" y="98"/>
                </a:lnTo>
                <a:lnTo>
                  <a:pt x="174" y="100"/>
                </a:lnTo>
                <a:lnTo>
                  <a:pt x="169" y="104"/>
                </a:lnTo>
                <a:lnTo>
                  <a:pt x="165" y="108"/>
                </a:lnTo>
                <a:lnTo>
                  <a:pt x="162" y="113"/>
                </a:lnTo>
                <a:lnTo>
                  <a:pt x="161" y="120"/>
                </a:lnTo>
                <a:lnTo>
                  <a:pt x="160" y="125"/>
                </a:lnTo>
                <a:lnTo>
                  <a:pt x="160" y="125"/>
                </a:lnTo>
                <a:lnTo>
                  <a:pt x="161" y="132"/>
                </a:lnTo>
                <a:lnTo>
                  <a:pt x="162" y="137"/>
                </a:lnTo>
                <a:lnTo>
                  <a:pt x="165" y="142"/>
                </a:lnTo>
                <a:lnTo>
                  <a:pt x="169" y="147"/>
                </a:lnTo>
                <a:lnTo>
                  <a:pt x="174" y="151"/>
                </a:lnTo>
                <a:lnTo>
                  <a:pt x="179" y="154"/>
                </a:lnTo>
                <a:lnTo>
                  <a:pt x="184" y="155"/>
                </a:lnTo>
                <a:lnTo>
                  <a:pt x="191" y="156"/>
                </a:lnTo>
                <a:lnTo>
                  <a:pt x="191" y="156"/>
                </a:lnTo>
                <a:lnTo>
                  <a:pt x="196" y="155"/>
                </a:lnTo>
                <a:lnTo>
                  <a:pt x="202" y="154"/>
                </a:lnTo>
                <a:lnTo>
                  <a:pt x="208" y="151"/>
                </a:lnTo>
                <a:lnTo>
                  <a:pt x="212" y="147"/>
                </a:lnTo>
                <a:lnTo>
                  <a:pt x="215" y="142"/>
                </a:lnTo>
                <a:lnTo>
                  <a:pt x="218" y="137"/>
                </a:lnTo>
                <a:lnTo>
                  <a:pt x="221" y="132"/>
                </a:lnTo>
                <a:lnTo>
                  <a:pt x="221" y="125"/>
                </a:lnTo>
                <a:lnTo>
                  <a:pt x="221" y="125"/>
                </a:lnTo>
                <a:lnTo>
                  <a:pt x="221" y="120"/>
                </a:lnTo>
                <a:lnTo>
                  <a:pt x="218" y="113"/>
                </a:lnTo>
                <a:lnTo>
                  <a:pt x="215" y="108"/>
                </a:lnTo>
                <a:lnTo>
                  <a:pt x="212" y="104"/>
                </a:lnTo>
                <a:lnTo>
                  <a:pt x="208" y="100"/>
                </a:lnTo>
                <a:lnTo>
                  <a:pt x="202" y="98"/>
                </a:lnTo>
                <a:lnTo>
                  <a:pt x="196" y="96"/>
                </a:lnTo>
                <a:lnTo>
                  <a:pt x="191" y="95"/>
                </a:lnTo>
                <a:lnTo>
                  <a:pt x="191" y="95"/>
                </a:lnTo>
                <a:close/>
                <a:moveTo>
                  <a:pt x="191" y="137"/>
                </a:moveTo>
                <a:lnTo>
                  <a:pt x="191" y="137"/>
                </a:lnTo>
                <a:lnTo>
                  <a:pt x="186" y="137"/>
                </a:lnTo>
                <a:lnTo>
                  <a:pt x="183" y="134"/>
                </a:lnTo>
                <a:lnTo>
                  <a:pt x="180" y="130"/>
                </a:lnTo>
                <a:lnTo>
                  <a:pt x="179" y="125"/>
                </a:lnTo>
                <a:lnTo>
                  <a:pt x="179" y="125"/>
                </a:lnTo>
                <a:lnTo>
                  <a:pt x="180" y="121"/>
                </a:lnTo>
                <a:lnTo>
                  <a:pt x="183" y="117"/>
                </a:lnTo>
                <a:lnTo>
                  <a:pt x="186" y="115"/>
                </a:lnTo>
                <a:lnTo>
                  <a:pt x="191" y="115"/>
                </a:lnTo>
                <a:lnTo>
                  <a:pt x="191" y="115"/>
                </a:lnTo>
                <a:lnTo>
                  <a:pt x="195" y="115"/>
                </a:lnTo>
                <a:lnTo>
                  <a:pt x="199" y="117"/>
                </a:lnTo>
                <a:lnTo>
                  <a:pt x="201" y="121"/>
                </a:lnTo>
                <a:lnTo>
                  <a:pt x="202" y="125"/>
                </a:lnTo>
                <a:lnTo>
                  <a:pt x="202" y="125"/>
                </a:lnTo>
                <a:lnTo>
                  <a:pt x="201" y="130"/>
                </a:lnTo>
                <a:lnTo>
                  <a:pt x="199" y="134"/>
                </a:lnTo>
                <a:lnTo>
                  <a:pt x="195" y="137"/>
                </a:lnTo>
                <a:lnTo>
                  <a:pt x="191" y="137"/>
                </a:lnTo>
                <a:lnTo>
                  <a:pt x="191" y="137"/>
                </a:lnTo>
                <a:close/>
                <a:moveTo>
                  <a:pt x="61" y="95"/>
                </a:moveTo>
                <a:lnTo>
                  <a:pt x="61" y="95"/>
                </a:lnTo>
                <a:lnTo>
                  <a:pt x="54" y="96"/>
                </a:lnTo>
                <a:lnTo>
                  <a:pt x="49" y="98"/>
                </a:lnTo>
                <a:lnTo>
                  <a:pt x="44" y="100"/>
                </a:lnTo>
                <a:lnTo>
                  <a:pt x="39" y="104"/>
                </a:lnTo>
                <a:lnTo>
                  <a:pt x="35" y="108"/>
                </a:lnTo>
                <a:lnTo>
                  <a:pt x="32" y="113"/>
                </a:lnTo>
                <a:lnTo>
                  <a:pt x="31" y="120"/>
                </a:lnTo>
                <a:lnTo>
                  <a:pt x="30" y="125"/>
                </a:lnTo>
                <a:lnTo>
                  <a:pt x="30" y="125"/>
                </a:lnTo>
                <a:lnTo>
                  <a:pt x="31" y="132"/>
                </a:lnTo>
                <a:lnTo>
                  <a:pt x="32" y="137"/>
                </a:lnTo>
                <a:lnTo>
                  <a:pt x="35" y="142"/>
                </a:lnTo>
                <a:lnTo>
                  <a:pt x="39" y="147"/>
                </a:lnTo>
                <a:lnTo>
                  <a:pt x="44" y="151"/>
                </a:lnTo>
                <a:lnTo>
                  <a:pt x="49" y="154"/>
                </a:lnTo>
                <a:lnTo>
                  <a:pt x="54" y="155"/>
                </a:lnTo>
                <a:lnTo>
                  <a:pt x="61" y="156"/>
                </a:lnTo>
                <a:lnTo>
                  <a:pt x="61" y="156"/>
                </a:lnTo>
                <a:lnTo>
                  <a:pt x="66" y="155"/>
                </a:lnTo>
                <a:lnTo>
                  <a:pt x="72" y="154"/>
                </a:lnTo>
                <a:lnTo>
                  <a:pt x="78" y="151"/>
                </a:lnTo>
                <a:lnTo>
                  <a:pt x="82" y="147"/>
                </a:lnTo>
                <a:lnTo>
                  <a:pt x="85" y="142"/>
                </a:lnTo>
                <a:lnTo>
                  <a:pt x="88" y="137"/>
                </a:lnTo>
                <a:lnTo>
                  <a:pt x="91" y="132"/>
                </a:lnTo>
                <a:lnTo>
                  <a:pt x="91" y="125"/>
                </a:lnTo>
                <a:lnTo>
                  <a:pt x="91" y="125"/>
                </a:lnTo>
                <a:lnTo>
                  <a:pt x="91" y="120"/>
                </a:lnTo>
                <a:lnTo>
                  <a:pt x="88" y="113"/>
                </a:lnTo>
                <a:lnTo>
                  <a:pt x="85" y="108"/>
                </a:lnTo>
                <a:lnTo>
                  <a:pt x="82" y="104"/>
                </a:lnTo>
                <a:lnTo>
                  <a:pt x="78" y="100"/>
                </a:lnTo>
                <a:lnTo>
                  <a:pt x="72" y="98"/>
                </a:lnTo>
                <a:lnTo>
                  <a:pt x="66" y="96"/>
                </a:lnTo>
                <a:lnTo>
                  <a:pt x="61" y="95"/>
                </a:lnTo>
                <a:lnTo>
                  <a:pt x="61" y="95"/>
                </a:lnTo>
                <a:close/>
                <a:moveTo>
                  <a:pt x="61" y="137"/>
                </a:moveTo>
                <a:lnTo>
                  <a:pt x="61" y="137"/>
                </a:lnTo>
                <a:lnTo>
                  <a:pt x="56" y="137"/>
                </a:lnTo>
                <a:lnTo>
                  <a:pt x="53" y="134"/>
                </a:lnTo>
                <a:lnTo>
                  <a:pt x="50" y="130"/>
                </a:lnTo>
                <a:lnTo>
                  <a:pt x="49" y="125"/>
                </a:lnTo>
                <a:lnTo>
                  <a:pt x="49" y="125"/>
                </a:lnTo>
                <a:lnTo>
                  <a:pt x="50" y="121"/>
                </a:lnTo>
                <a:lnTo>
                  <a:pt x="53" y="117"/>
                </a:lnTo>
                <a:lnTo>
                  <a:pt x="56" y="115"/>
                </a:lnTo>
                <a:lnTo>
                  <a:pt x="61" y="115"/>
                </a:lnTo>
                <a:lnTo>
                  <a:pt x="61" y="115"/>
                </a:lnTo>
                <a:lnTo>
                  <a:pt x="65" y="115"/>
                </a:lnTo>
                <a:lnTo>
                  <a:pt x="69" y="117"/>
                </a:lnTo>
                <a:lnTo>
                  <a:pt x="71" y="121"/>
                </a:lnTo>
                <a:lnTo>
                  <a:pt x="72" y="125"/>
                </a:lnTo>
                <a:lnTo>
                  <a:pt x="72" y="125"/>
                </a:lnTo>
                <a:lnTo>
                  <a:pt x="71" y="130"/>
                </a:lnTo>
                <a:lnTo>
                  <a:pt x="69" y="134"/>
                </a:lnTo>
                <a:lnTo>
                  <a:pt x="65" y="137"/>
                </a:lnTo>
                <a:lnTo>
                  <a:pt x="61" y="137"/>
                </a:lnTo>
                <a:lnTo>
                  <a:pt x="61" y="137"/>
                </a:lnTo>
                <a:close/>
              </a:path>
            </a:pathLst>
          </a:custGeom>
          <a:solidFill>
            <a:srgbClr val="D15A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472727" y="4797564"/>
            <a:ext cx="41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$ 1,000,000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</a:rPr>
              <a:t>Not Regulated by government</a:t>
            </a:r>
            <a:r>
              <a:rPr lang="zh-CN" altLang="en-US" sz="20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62" name="Freeform 270"/>
          <p:cNvSpPr>
            <a:spLocks noEditPoints="1"/>
          </p:cNvSpPr>
          <p:nvPr/>
        </p:nvSpPr>
        <p:spPr bwMode="auto">
          <a:xfrm>
            <a:off x="1646688" y="3470015"/>
            <a:ext cx="1892811" cy="1153427"/>
          </a:xfrm>
          <a:custGeom>
            <a:avLst/>
            <a:gdLst>
              <a:gd name="T0" fmla="*/ 33 w 256"/>
              <a:gd name="T1" fmla="*/ 67 h 156"/>
              <a:gd name="T2" fmla="*/ 35 w 256"/>
              <a:gd name="T3" fmla="*/ 78 h 156"/>
              <a:gd name="T4" fmla="*/ 0 w 256"/>
              <a:gd name="T5" fmla="*/ 83 h 156"/>
              <a:gd name="T6" fmla="*/ 1 w 256"/>
              <a:gd name="T7" fmla="*/ 126 h 156"/>
              <a:gd name="T8" fmla="*/ 23 w 256"/>
              <a:gd name="T9" fmla="*/ 135 h 156"/>
              <a:gd name="T10" fmla="*/ 23 w 256"/>
              <a:gd name="T11" fmla="*/ 117 h 156"/>
              <a:gd name="T12" fmla="*/ 40 w 256"/>
              <a:gd name="T13" fmla="*/ 93 h 156"/>
              <a:gd name="T14" fmla="*/ 62 w 256"/>
              <a:gd name="T15" fmla="*/ 86 h 156"/>
              <a:gd name="T16" fmla="*/ 89 w 256"/>
              <a:gd name="T17" fmla="*/ 98 h 156"/>
              <a:gd name="T18" fmla="*/ 101 w 256"/>
              <a:gd name="T19" fmla="*/ 125 h 156"/>
              <a:gd name="T20" fmla="*/ 153 w 256"/>
              <a:gd name="T21" fmla="*/ 135 h 156"/>
              <a:gd name="T22" fmla="*/ 154 w 256"/>
              <a:gd name="T23" fmla="*/ 109 h 156"/>
              <a:gd name="T24" fmla="*/ 176 w 256"/>
              <a:gd name="T25" fmla="*/ 89 h 156"/>
              <a:gd name="T26" fmla="*/ 200 w 256"/>
              <a:gd name="T27" fmla="*/ 86 h 156"/>
              <a:gd name="T28" fmla="*/ 225 w 256"/>
              <a:gd name="T29" fmla="*/ 103 h 156"/>
              <a:gd name="T30" fmla="*/ 231 w 256"/>
              <a:gd name="T31" fmla="*/ 125 h 156"/>
              <a:gd name="T32" fmla="*/ 245 w 256"/>
              <a:gd name="T33" fmla="*/ 134 h 156"/>
              <a:gd name="T34" fmla="*/ 256 w 256"/>
              <a:gd name="T35" fmla="*/ 83 h 156"/>
              <a:gd name="T36" fmla="*/ 241 w 256"/>
              <a:gd name="T37" fmla="*/ 81 h 156"/>
              <a:gd name="T38" fmla="*/ 240 w 256"/>
              <a:gd name="T39" fmla="*/ 69 h 156"/>
              <a:gd name="T40" fmla="*/ 254 w 256"/>
              <a:gd name="T41" fmla="*/ 63 h 156"/>
              <a:gd name="T42" fmla="*/ 244 w 256"/>
              <a:gd name="T43" fmla="*/ 54 h 156"/>
              <a:gd name="T44" fmla="*/ 104 w 256"/>
              <a:gd name="T45" fmla="*/ 0 h 156"/>
              <a:gd name="T46" fmla="*/ 10 w 256"/>
              <a:gd name="T47" fmla="*/ 54 h 156"/>
              <a:gd name="T48" fmla="*/ 26 w 256"/>
              <a:gd name="T49" fmla="*/ 63 h 156"/>
              <a:gd name="T50" fmla="*/ 156 w 256"/>
              <a:gd name="T51" fmla="*/ 52 h 156"/>
              <a:gd name="T52" fmla="*/ 161 w 256"/>
              <a:gd name="T53" fmla="*/ 78 h 156"/>
              <a:gd name="T54" fmla="*/ 135 w 256"/>
              <a:gd name="T55" fmla="*/ 78 h 156"/>
              <a:gd name="T56" fmla="*/ 114 w 256"/>
              <a:gd name="T57" fmla="*/ 11 h 156"/>
              <a:gd name="T58" fmla="*/ 114 w 256"/>
              <a:gd name="T59" fmla="*/ 11 h 156"/>
              <a:gd name="T60" fmla="*/ 179 w 256"/>
              <a:gd name="T61" fmla="*/ 98 h 156"/>
              <a:gd name="T62" fmla="*/ 162 w 256"/>
              <a:gd name="T63" fmla="*/ 113 h 156"/>
              <a:gd name="T64" fmla="*/ 161 w 256"/>
              <a:gd name="T65" fmla="*/ 132 h 156"/>
              <a:gd name="T66" fmla="*/ 174 w 256"/>
              <a:gd name="T67" fmla="*/ 151 h 156"/>
              <a:gd name="T68" fmla="*/ 191 w 256"/>
              <a:gd name="T69" fmla="*/ 156 h 156"/>
              <a:gd name="T70" fmla="*/ 212 w 256"/>
              <a:gd name="T71" fmla="*/ 147 h 156"/>
              <a:gd name="T72" fmla="*/ 221 w 256"/>
              <a:gd name="T73" fmla="*/ 125 h 156"/>
              <a:gd name="T74" fmla="*/ 215 w 256"/>
              <a:gd name="T75" fmla="*/ 108 h 156"/>
              <a:gd name="T76" fmla="*/ 196 w 256"/>
              <a:gd name="T77" fmla="*/ 96 h 156"/>
              <a:gd name="T78" fmla="*/ 191 w 256"/>
              <a:gd name="T79" fmla="*/ 137 h 156"/>
              <a:gd name="T80" fmla="*/ 179 w 256"/>
              <a:gd name="T81" fmla="*/ 125 h 156"/>
              <a:gd name="T82" fmla="*/ 186 w 256"/>
              <a:gd name="T83" fmla="*/ 115 h 156"/>
              <a:gd name="T84" fmla="*/ 199 w 256"/>
              <a:gd name="T85" fmla="*/ 117 h 156"/>
              <a:gd name="T86" fmla="*/ 201 w 256"/>
              <a:gd name="T87" fmla="*/ 130 h 156"/>
              <a:gd name="T88" fmla="*/ 191 w 256"/>
              <a:gd name="T89" fmla="*/ 137 h 156"/>
              <a:gd name="T90" fmla="*/ 49 w 256"/>
              <a:gd name="T91" fmla="*/ 98 h 156"/>
              <a:gd name="T92" fmla="*/ 32 w 256"/>
              <a:gd name="T93" fmla="*/ 113 h 156"/>
              <a:gd name="T94" fmla="*/ 31 w 256"/>
              <a:gd name="T95" fmla="*/ 132 h 156"/>
              <a:gd name="T96" fmla="*/ 44 w 256"/>
              <a:gd name="T97" fmla="*/ 151 h 156"/>
              <a:gd name="T98" fmla="*/ 61 w 256"/>
              <a:gd name="T99" fmla="*/ 156 h 156"/>
              <a:gd name="T100" fmla="*/ 82 w 256"/>
              <a:gd name="T101" fmla="*/ 147 h 156"/>
              <a:gd name="T102" fmla="*/ 91 w 256"/>
              <a:gd name="T103" fmla="*/ 125 h 156"/>
              <a:gd name="T104" fmla="*/ 85 w 256"/>
              <a:gd name="T105" fmla="*/ 108 h 156"/>
              <a:gd name="T106" fmla="*/ 66 w 256"/>
              <a:gd name="T107" fmla="*/ 96 h 156"/>
              <a:gd name="T108" fmla="*/ 61 w 256"/>
              <a:gd name="T109" fmla="*/ 137 h 156"/>
              <a:gd name="T110" fmla="*/ 49 w 256"/>
              <a:gd name="T111" fmla="*/ 125 h 156"/>
              <a:gd name="T112" fmla="*/ 56 w 256"/>
              <a:gd name="T113" fmla="*/ 115 h 156"/>
              <a:gd name="T114" fmla="*/ 69 w 256"/>
              <a:gd name="T115" fmla="*/ 117 h 156"/>
              <a:gd name="T116" fmla="*/ 71 w 256"/>
              <a:gd name="T117" fmla="*/ 130 h 156"/>
              <a:gd name="T118" fmla="*/ 61 w 256"/>
              <a:gd name="T119" fmla="*/ 13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6" h="156">
                <a:moveTo>
                  <a:pt x="26" y="63"/>
                </a:moveTo>
                <a:lnTo>
                  <a:pt x="26" y="63"/>
                </a:lnTo>
                <a:lnTo>
                  <a:pt x="30" y="64"/>
                </a:lnTo>
                <a:lnTo>
                  <a:pt x="33" y="67"/>
                </a:lnTo>
                <a:lnTo>
                  <a:pt x="35" y="69"/>
                </a:lnTo>
                <a:lnTo>
                  <a:pt x="36" y="73"/>
                </a:lnTo>
                <a:lnTo>
                  <a:pt x="36" y="73"/>
                </a:lnTo>
                <a:lnTo>
                  <a:pt x="35" y="78"/>
                </a:lnTo>
                <a:lnTo>
                  <a:pt x="33" y="81"/>
                </a:lnTo>
                <a:lnTo>
                  <a:pt x="30" y="83"/>
                </a:lnTo>
                <a:lnTo>
                  <a:pt x="26" y="83"/>
                </a:lnTo>
                <a:lnTo>
                  <a:pt x="0" y="83"/>
                </a:lnTo>
                <a:lnTo>
                  <a:pt x="0" y="83"/>
                </a:lnTo>
                <a:lnTo>
                  <a:pt x="0" y="120"/>
                </a:lnTo>
                <a:lnTo>
                  <a:pt x="0" y="120"/>
                </a:lnTo>
                <a:lnTo>
                  <a:pt x="1" y="126"/>
                </a:lnTo>
                <a:lnTo>
                  <a:pt x="5" y="132"/>
                </a:lnTo>
                <a:lnTo>
                  <a:pt x="9" y="134"/>
                </a:lnTo>
                <a:lnTo>
                  <a:pt x="15" y="135"/>
                </a:lnTo>
                <a:lnTo>
                  <a:pt x="23" y="135"/>
                </a:lnTo>
                <a:lnTo>
                  <a:pt x="23" y="135"/>
                </a:lnTo>
                <a:lnTo>
                  <a:pt x="22" y="125"/>
                </a:lnTo>
                <a:lnTo>
                  <a:pt x="22" y="125"/>
                </a:lnTo>
                <a:lnTo>
                  <a:pt x="23" y="117"/>
                </a:lnTo>
                <a:lnTo>
                  <a:pt x="24" y="109"/>
                </a:lnTo>
                <a:lnTo>
                  <a:pt x="28" y="103"/>
                </a:lnTo>
                <a:lnTo>
                  <a:pt x="33" y="98"/>
                </a:lnTo>
                <a:lnTo>
                  <a:pt x="40" y="93"/>
                </a:lnTo>
                <a:lnTo>
                  <a:pt x="46" y="89"/>
                </a:lnTo>
                <a:lnTo>
                  <a:pt x="53" y="86"/>
                </a:lnTo>
                <a:lnTo>
                  <a:pt x="62" y="86"/>
                </a:lnTo>
                <a:lnTo>
                  <a:pt x="62" y="86"/>
                </a:lnTo>
                <a:lnTo>
                  <a:pt x="70" y="86"/>
                </a:lnTo>
                <a:lnTo>
                  <a:pt x="76" y="89"/>
                </a:lnTo>
                <a:lnTo>
                  <a:pt x="84" y="93"/>
                </a:lnTo>
                <a:lnTo>
                  <a:pt x="89" y="98"/>
                </a:lnTo>
                <a:lnTo>
                  <a:pt x="95" y="103"/>
                </a:lnTo>
                <a:lnTo>
                  <a:pt x="98" y="109"/>
                </a:lnTo>
                <a:lnTo>
                  <a:pt x="100" y="117"/>
                </a:lnTo>
                <a:lnTo>
                  <a:pt x="101" y="125"/>
                </a:lnTo>
                <a:lnTo>
                  <a:pt x="101" y="125"/>
                </a:lnTo>
                <a:lnTo>
                  <a:pt x="100" y="135"/>
                </a:lnTo>
                <a:lnTo>
                  <a:pt x="153" y="135"/>
                </a:lnTo>
                <a:lnTo>
                  <a:pt x="153" y="135"/>
                </a:lnTo>
                <a:lnTo>
                  <a:pt x="152" y="125"/>
                </a:lnTo>
                <a:lnTo>
                  <a:pt x="152" y="125"/>
                </a:lnTo>
                <a:lnTo>
                  <a:pt x="153" y="117"/>
                </a:lnTo>
                <a:lnTo>
                  <a:pt x="154" y="109"/>
                </a:lnTo>
                <a:lnTo>
                  <a:pt x="158" y="103"/>
                </a:lnTo>
                <a:lnTo>
                  <a:pt x="163" y="98"/>
                </a:lnTo>
                <a:lnTo>
                  <a:pt x="170" y="93"/>
                </a:lnTo>
                <a:lnTo>
                  <a:pt x="176" y="89"/>
                </a:lnTo>
                <a:lnTo>
                  <a:pt x="183" y="86"/>
                </a:lnTo>
                <a:lnTo>
                  <a:pt x="192" y="86"/>
                </a:lnTo>
                <a:lnTo>
                  <a:pt x="192" y="86"/>
                </a:lnTo>
                <a:lnTo>
                  <a:pt x="200" y="86"/>
                </a:lnTo>
                <a:lnTo>
                  <a:pt x="206" y="89"/>
                </a:lnTo>
                <a:lnTo>
                  <a:pt x="214" y="93"/>
                </a:lnTo>
                <a:lnTo>
                  <a:pt x="219" y="98"/>
                </a:lnTo>
                <a:lnTo>
                  <a:pt x="225" y="103"/>
                </a:lnTo>
                <a:lnTo>
                  <a:pt x="228" y="109"/>
                </a:lnTo>
                <a:lnTo>
                  <a:pt x="230" y="117"/>
                </a:lnTo>
                <a:lnTo>
                  <a:pt x="231" y="125"/>
                </a:lnTo>
                <a:lnTo>
                  <a:pt x="231" y="125"/>
                </a:lnTo>
                <a:lnTo>
                  <a:pt x="230" y="135"/>
                </a:lnTo>
                <a:lnTo>
                  <a:pt x="240" y="135"/>
                </a:lnTo>
                <a:lnTo>
                  <a:pt x="240" y="135"/>
                </a:lnTo>
                <a:lnTo>
                  <a:pt x="245" y="134"/>
                </a:lnTo>
                <a:lnTo>
                  <a:pt x="251" y="132"/>
                </a:lnTo>
                <a:lnTo>
                  <a:pt x="254" y="126"/>
                </a:lnTo>
                <a:lnTo>
                  <a:pt x="256" y="120"/>
                </a:lnTo>
                <a:lnTo>
                  <a:pt x="256" y="83"/>
                </a:lnTo>
                <a:lnTo>
                  <a:pt x="249" y="83"/>
                </a:lnTo>
                <a:lnTo>
                  <a:pt x="249" y="83"/>
                </a:lnTo>
                <a:lnTo>
                  <a:pt x="245" y="83"/>
                </a:lnTo>
                <a:lnTo>
                  <a:pt x="241" y="81"/>
                </a:lnTo>
                <a:lnTo>
                  <a:pt x="240" y="78"/>
                </a:lnTo>
                <a:lnTo>
                  <a:pt x="239" y="73"/>
                </a:lnTo>
                <a:lnTo>
                  <a:pt x="239" y="73"/>
                </a:lnTo>
                <a:lnTo>
                  <a:pt x="240" y="69"/>
                </a:lnTo>
                <a:lnTo>
                  <a:pt x="241" y="67"/>
                </a:lnTo>
                <a:lnTo>
                  <a:pt x="245" y="64"/>
                </a:lnTo>
                <a:lnTo>
                  <a:pt x="249" y="63"/>
                </a:lnTo>
                <a:lnTo>
                  <a:pt x="254" y="63"/>
                </a:lnTo>
                <a:lnTo>
                  <a:pt x="254" y="63"/>
                </a:lnTo>
                <a:lnTo>
                  <a:pt x="252" y="59"/>
                </a:lnTo>
                <a:lnTo>
                  <a:pt x="249" y="56"/>
                </a:lnTo>
                <a:lnTo>
                  <a:pt x="244" y="54"/>
                </a:lnTo>
                <a:lnTo>
                  <a:pt x="240" y="52"/>
                </a:lnTo>
                <a:lnTo>
                  <a:pt x="226" y="52"/>
                </a:lnTo>
                <a:lnTo>
                  <a:pt x="192" y="0"/>
                </a:lnTo>
                <a:lnTo>
                  <a:pt x="104" y="0"/>
                </a:lnTo>
                <a:lnTo>
                  <a:pt x="58" y="52"/>
                </a:lnTo>
                <a:lnTo>
                  <a:pt x="15" y="52"/>
                </a:lnTo>
                <a:lnTo>
                  <a:pt x="15" y="52"/>
                </a:lnTo>
                <a:lnTo>
                  <a:pt x="10" y="54"/>
                </a:lnTo>
                <a:lnTo>
                  <a:pt x="6" y="56"/>
                </a:lnTo>
                <a:lnTo>
                  <a:pt x="4" y="59"/>
                </a:lnTo>
                <a:lnTo>
                  <a:pt x="1" y="63"/>
                </a:lnTo>
                <a:lnTo>
                  <a:pt x="26" y="63"/>
                </a:lnTo>
                <a:close/>
                <a:moveTo>
                  <a:pt x="156" y="11"/>
                </a:moveTo>
                <a:lnTo>
                  <a:pt x="182" y="11"/>
                </a:lnTo>
                <a:lnTo>
                  <a:pt x="209" y="52"/>
                </a:lnTo>
                <a:lnTo>
                  <a:pt x="156" y="52"/>
                </a:lnTo>
                <a:lnTo>
                  <a:pt x="156" y="11"/>
                </a:lnTo>
                <a:close/>
                <a:moveTo>
                  <a:pt x="156" y="68"/>
                </a:moveTo>
                <a:lnTo>
                  <a:pt x="161" y="68"/>
                </a:lnTo>
                <a:lnTo>
                  <a:pt x="161" y="78"/>
                </a:lnTo>
                <a:lnTo>
                  <a:pt x="156" y="78"/>
                </a:lnTo>
                <a:lnTo>
                  <a:pt x="156" y="68"/>
                </a:lnTo>
                <a:close/>
                <a:moveTo>
                  <a:pt x="140" y="78"/>
                </a:moveTo>
                <a:lnTo>
                  <a:pt x="135" y="78"/>
                </a:lnTo>
                <a:lnTo>
                  <a:pt x="135" y="68"/>
                </a:lnTo>
                <a:lnTo>
                  <a:pt x="140" y="68"/>
                </a:lnTo>
                <a:lnTo>
                  <a:pt x="140" y="78"/>
                </a:lnTo>
                <a:close/>
                <a:moveTo>
                  <a:pt x="114" y="11"/>
                </a:moveTo>
                <a:lnTo>
                  <a:pt x="140" y="11"/>
                </a:lnTo>
                <a:lnTo>
                  <a:pt x="140" y="52"/>
                </a:lnTo>
                <a:lnTo>
                  <a:pt x="78" y="52"/>
                </a:lnTo>
                <a:lnTo>
                  <a:pt x="114" y="11"/>
                </a:lnTo>
                <a:close/>
                <a:moveTo>
                  <a:pt x="191" y="95"/>
                </a:moveTo>
                <a:lnTo>
                  <a:pt x="191" y="95"/>
                </a:lnTo>
                <a:lnTo>
                  <a:pt x="184" y="96"/>
                </a:lnTo>
                <a:lnTo>
                  <a:pt x="179" y="98"/>
                </a:lnTo>
                <a:lnTo>
                  <a:pt x="174" y="100"/>
                </a:lnTo>
                <a:lnTo>
                  <a:pt x="169" y="104"/>
                </a:lnTo>
                <a:lnTo>
                  <a:pt x="165" y="108"/>
                </a:lnTo>
                <a:lnTo>
                  <a:pt x="162" y="113"/>
                </a:lnTo>
                <a:lnTo>
                  <a:pt x="161" y="120"/>
                </a:lnTo>
                <a:lnTo>
                  <a:pt x="160" y="125"/>
                </a:lnTo>
                <a:lnTo>
                  <a:pt x="160" y="125"/>
                </a:lnTo>
                <a:lnTo>
                  <a:pt x="161" y="132"/>
                </a:lnTo>
                <a:lnTo>
                  <a:pt x="162" y="137"/>
                </a:lnTo>
                <a:lnTo>
                  <a:pt x="165" y="142"/>
                </a:lnTo>
                <a:lnTo>
                  <a:pt x="169" y="147"/>
                </a:lnTo>
                <a:lnTo>
                  <a:pt x="174" y="151"/>
                </a:lnTo>
                <a:lnTo>
                  <a:pt x="179" y="154"/>
                </a:lnTo>
                <a:lnTo>
                  <a:pt x="184" y="155"/>
                </a:lnTo>
                <a:lnTo>
                  <a:pt x="191" y="156"/>
                </a:lnTo>
                <a:lnTo>
                  <a:pt x="191" y="156"/>
                </a:lnTo>
                <a:lnTo>
                  <a:pt x="196" y="155"/>
                </a:lnTo>
                <a:lnTo>
                  <a:pt x="202" y="154"/>
                </a:lnTo>
                <a:lnTo>
                  <a:pt x="208" y="151"/>
                </a:lnTo>
                <a:lnTo>
                  <a:pt x="212" y="147"/>
                </a:lnTo>
                <a:lnTo>
                  <a:pt x="215" y="142"/>
                </a:lnTo>
                <a:lnTo>
                  <a:pt x="218" y="137"/>
                </a:lnTo>
                <a:lnTo>
                  <a:pt x="221" y="132"/>
                </a:lnTo>
                <a:lnTo>
                  <a:pt x="221" y="125"/>
                </a:lnTo>
                <a:lnTo>
                  <a:pt x="221" y="125"/>
                </a:lnTo>
                <a:lnTo>
                  <a:pt x="221" y="120"/>
                </a:lnTo>
                <a:lnTo>
                  <a:pt x="218" y="113"/>
                </a:lnTo>
                <a:lnTo>
                  <a:pt x="215" y="108"/>
                </a:lnTo>
                <a:lnTo>
                  <a:pt x="212" y="104"/>
                </a:lnTo>
                <a:lnTo>
                  <a:pt x="208" y="100"/>
                </a:lnTo>
                <a:lnTo>
                  <a:pt x="202" y="98"/>
                </a:lnTo>
                <a:lnTo>
                  <a:pt x="196" y="96"/>
                </a:lnTo>
                <a:lnTo>
                  <a:pt x="191" y="95"/>
                </a:lnTo>
                <a:lnTo>
                  <a:pt x="191" y="95"/>
                </a:lnTo>
                <a:close/>
                <a:moveTo>
                  <a:pt x="191" y="137"/>
                </a:moveTo>
                <a:lnTo>
                  <a:pt x="191" y="137"/>
                </a:lnTo>
                <a:lnTo>
                  <a:pt x="186" y="137"/>
                </a:lnTo>
                <a:lnTo>
                  <a:pt x="183" y="134"/>
                </a:lnTo>
                <a:lnTo>
                  <a:pt x="180" y="130"/>
                </a:lnTo>
                <a:lnTo>
                  <a:pt x="179" y="125"/>
                </a:lnTo>
                <a:lnTo>
                  <a:pt x="179" y="125"/>
                </a:lnTo>
                <a:lnTo>
                  <a:pt x="180" y="121"/>
                </a:lnTo>
                <a:lnTo>
                  <a:pt x="183" y="117"/>
                </a:lnTo>
                <a:lnTo>
                  <a:pt x="186" y="115"/>
                </a:lnTo>
                <a:lnTo>
                  <a:pt x="191" y="115"/>
                </a:lnTo>
                <a:lnTo>
                  <a:pt x="191" y="115"/>
                </a:lnTo>
                <a:lnTo>
                  <a:pt x="195" y="115"/>
                </a:lnTo>
                <a:lnTo>
                  <a:pt x="199" y="117"/>
                </a:lnTo>
                <a:lnTo>
                  <a:pt x="201" y="121"/>
                </a:lnTo>
                <a:lnTo>
                  <a:pt x="202" y="125"/>
                </a:lnTo>
                <a:lnTo>
                  <a:pt x="202" y="125"/>
                </a:lnTo>
                <a:lnTo>
                  <a:pt x="201" y="130"/>
                </a:lnTo>
                <a:lnTo>
                  <a:pt x="199" y="134"/>
                </a:lnTo>
                <a:lnTo>
                  <a:pt x="195" y="137"/>
                </a:lnTo>
                <a:lnTo>
                  <a:pt x="191" y="137"/>
                </a:lnTo>
                <a:lnTo>
                  <a:pt x="191" y="137"/>
                </a:lnTo>
                <a:close/>
                <a:moveTo>
                  <a:pt x="61" y="95"/>
                </a:moveTo>
                <a:lnTo>
                  <a:pt x="61" y="95"/>
                </a:lnTo>
                <a:lnTo>
                  <a:pt x="54" y="96"/>
                </a:lnTo>
                <a:lnTo>
                  <a:pt x="49" y="98"/>
                </a:lnTo>
                <a:lnTo>
                  <a:pt x="44" y="100"/>
                </a:lnTo>
                <a:lnTo>
                  <a:pt x="39" y="104"/>
                </a:lnTo>
                <a:lnTo>
                  <a:pt x="35" y="108"/>
                </a:lnTo>
                <a:lnTo>
                  <a:pt x="32" y="113"/>
                </a:lnTo>
                <a:lnTo>
                  <a:pt x="31" y="120"/>
                </a:lnTo>
                <a:lnTo>
                  <a:pt x="30" y="125"/>
                </a:lnTo>
                <a:lnTo>
                  <a:pt x="30" y="125"/>
                </a:lnTo>
                <a:lnTo>
                  <a:pt x="31" y="132"/>
                </a:lnTo>
                <a:lnTo>
                  <a:pt x="32" y="137"/>
                </a:lnTo>
                <a:lnTo>
                  <a:pt x="35" y="142"/>
                </a:lnTo>
                <a:lnTo>
                  <a:pt x="39" y="147"/>
                </a:lnTo>
                <a:lnTo>
                  <a:pt x="44" y="151"/>
                </a:lnTo>
                <a:lnTo>
                  <a:pt x="49" y="154"/>
                </a:lnTo>
                <a:lnTo>
                  <a:pt x="54" y="155"/>
                </a:lnTo>
                <a:lnTo>
                  <a:pt x="61" y="156"/>
                </a:lnTo>
                <a:lnTo>
                  <a:pt x="61" y="156"/>
                </a:lnTo>
                <a:lnTo>
                  <a:pt x="66" y="155"/>
                </a:lnTo>
                <a:lnTo>
                  <a:pt x="72" y="154"/>
                </a:lnTo>
                <a:lnTo>
                  <a:pt x="78" y="151"/>
                </a:lnTo>
                <a:lnTo>
                  <a:pt x="82" y="147"/>
                </a:lnTo>
                <a:lnTo>
                  <a:pt x="85" y="142"/>
                </a:lnTo>
                <a:lnTo>
                  <a:pt x="88" y="137"/>
                </a:lnTo>
                <a:lnTo>
                  <a:pt x="91" y="132"/>
                </a:lnTo>
                <a:lnTo>
                  <a:pt x="91" y="125"/>
                </a:lnTo>
                <a:lnTo>
                  <a:pt x="91" y="125"/>
                </a:lnTo>
                <a:lnTo>
                  <a:pt x="91" y="120"/>
                </a:lnTo>
                <a:lnTo>
                  <a:pt x="88" y="113"/>
                </a:lnTo>
                <a:lnTo>
                  <a:pt x="85" y="108"/>
                </a:lnTo>
                <a:lnTo>
                  <a:pt x="82" y="104"/>
                </a:lnTo>
                <a:lnTo>
                  <a:pt x="78" y="100"/>
                </a:lnTo>
                <a:lnTo>
                  <a:pt x="72" y="98"/>
                </a:lnTo>
                <a:lnTo>
                  <a:pt x="66" y="96"/>
                </a:lnTo>
                <a:lnTo>
                  <a:pt x="61" y="95"/>
                </a:lnTo>
                <a:lnTo>
                  <a:pt x="61" y="95"/>
                </a:lnTo>
                <a:close/>
                <a:moveTo>
                  <a:pt x="61" y="137"/>
                </a:moveTo>
                <a:lnTo>
                  <a:pt x="61" y="137"/>
                </a:lnTo>
                <a:lnTo>
                  <a:pt x="56" y="137"/>
                </a:lnTo>
                <a:lnTo>
                  <a:pt x="53" y="134"/>
                </a:lnTo>
                <a:lnTo>
                  <a:pt x="50" y="130"/>
                </a:lnTo>
                <a:lnTo>
                  <a:pt x="49" y="125"/>
                </a:lnTo>
                <a:lnTo>
                  <a:pt x="49" y="125"/>
                </a:lnTo>
                <a:lnTo>
                  <a:pt x="50" y="121"/>
                </a:lnTo>
                <a:lnTo>
                  <a:pt x="53" y="117"/>
                </a:lnTo>
                <a:lnTo>
                  <a:pt x="56" y="115"/>
                </a:lnTo>
                <a:lnTo>
                  <a:pt x="61" y="115"/>
                </a:lnTo>
                <a:lnTo>
                  <a:pt x="61" y="115"/>
                </a:lnTo>
                <a:lnTo>
                  <a:pt x="65" y="115"/>
                </a:lnTo>
                <a:lnTo>
                  <a:pt x="69" y="117"/>
                </a:lnTo>
                <a:lnTo>
                  <a:pt x="71" y="121"/>
                </a:lnTo>
                <a:lnTo>
                  <a:pt x="72" y="125"/>
                </a:lnTo>
                <a:lnTo>
                  <a:pt x="72" y="125"/>
                </a:lnTo>
                <a:lnTo>
                  <a:pt x="71" y="130"/>
                </a:lnTo>
                <a:lnTo>
                  <a:pt x="69" y="134"/>
                </a:lnTo>
                <a:lnTo>
                  <a:pt x="65" y="137"/>
                </a:lnTo>
                <a:lnTo>
                  <a:pt x="61" y="137"/>
                </a:lnTo>
                <a:lnTo>
                  <a:pt x="61" y="137"/>
                </a:lnTo>
                <a:close/>
              </a:path>
            </a:pathLst>
          </a:custGeom>
          <a:solidFill>
            <a:srgbClr val="D15A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83" y="1198474"/>
            <a:ext cx="1409578" cy="1414798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92" y="3277434"/>
            <a:ext cx="1433069" cy="1433069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7191375" y="5505450"/>
            <a:ext cx="4105275" cy="619736"/>
          </a:xfrm>
          <a:prstGeom prst="rect">
            <a:avLst/>
          </a:prstGeom>
          <a:noFill/>
          <a:ln w="76200">
            <a:solidFill>
              <a:srgbClr val="D15A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9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9203715" y="1798885"/>
            <a:ext cx="2073886" cy="4326301"/>
          </a:xfrm>
          <a:prstGeom prst="rect">
            <a:avLst/>
          </a:prstGeom>
          <a:noFill/>
          <a:ln w="76200">
            <a:solidFill>
              <a:srgbClr val="D15A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53" idx="1"/>
            <a:endCxn id="56" idx="3"/>
          </p:cNvCxnSpPr>
          <p:nvPr/>
        </p:nvCxnSpPr>
        <p:spPr>
          <a:xfrm flipH="1" flipV="1">
            <a:off x="6650259" y="3942010"/>
            <a:ext cx="2553456" cy="200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438302" y="3711177"/>
            <a:ext cx="6211957" cy="461665"/>
          </a:xfrm>
          <a:prstGeom prst="rect">
            <a:avLst/>
          </a:prstGeom>
          <a:noFill/>
          <a:ln w="38100">
            <a:solidFill>
              <a:srgbClr val="D15A3E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Reluctant to accept governmental regulation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003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2" y="390693"/>
            <a:ext cx="5662237" cy="6095832"/>
          </a:xfrm>
          <a:prstGeom prst="rect">
            <a:avLst/>
          </a:prstGeom>
          <a:ln w="76200">
            <a:solidFill>
              <a:srgbClr val="D15A3E"/>
            </a:solidFill>
            <a:prstDash val="sysDot"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7146315" y="1798884"/>
            <a:ext cx="2073886" cy="4326301"/>
          </a:xfrm>
          <a:prstGeom prst="rect">
            <a:avLst/>
          </a:prstGeom>
          <a:noFill/>
          <a:ln w="76200">
            <a:solidFill>
              <a:srgbClr val="D15A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53" idx="0"/>
          </p:cNvCxnSpPr>
          <p:nvPr/>
        </p:nvCxnSpPr>
        <p:spPr>
          <a:xfrm flipH="1" flipV="1">
            <a:off x="5940659" y="372783"/>
            <a:ext cx="2242599" cy="14261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3" idx="2"/>
          </p:cNvCxnSpPr>
          <p:nvPr/>
        </p:nvCxnSpPr>
        <p:spPr>
          <a:xfrm flipH="1">
            <a:off x="5940659" y="6125185"/>
            <a:ext cx="2242599" cy="3792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2" y="390693"/>
            <a:ext cx="5662237" cy="6095832"/>
          </a:xfrm>
          <a:prstGeom prst="rect">
            <a:avLst/>
          </a:prstGeom>
          <a:ln w="76200">
            <a:solidFill>
              <a:schemeClr val="tx2"/>
            </a:solidFill>
            <a:prstDash val="sysDot"/>
          </a:ln>
        </p:spPr>
      </p:pic>
      <p:sp>
        <p:nvSpPr>
          <p:cNvPr id="7" name="矩形 6"/>
          <p:cNvSpPr/>
          <p:nvPr/>
        </p:nvSpPr>
        <p:spPr>
          <a:xfrm>
            <a:off x="4486728" y="307248"/>
            <a:ext cx="1555414" cy="70582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00075" y="3438693"/>
            <a:ext cx="41243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262312" y="2976943"/>
            <a:ext cx="591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95% CI</a:t>
            </a:r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confidence interval</a:t>
            </a:r>
            <a:r>
              <a:rPr lang="zh-CN" altLang="en-US" sz="2400" dirty="0">
                <a:solidFill>
                  <a:schemeClr val="tx2"/>
                </a:solidFill>
              </a:rPr>
              <a:t>，置信区间）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02668" y="320777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48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00074" y="4219743"/>
            <a:ext cx="41243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94890" y="39889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36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pPr algn="r"/>
            <a:r>
              <a:rPr lang="en-US" altLang="zh-CN" dirty="0">
                <a:ea typeface="宋体" panose="02010600030101010101" pitchFamily="2" charset="-122"/>
              </a:rPr>
              <a:t>Study 5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ea typeface="宋体" panose="02010600030101010101" pitchFamily="2" charset="-122"/>
              </a:rPr>
              <a:t>Figure 3.C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60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1005" y="4208078"/>
            <a:ext cx="363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$ 1,000,000</a:t>
            </a:r>
          </a:p>
          <a:p>
            <a:pPr algn="ctr"/>
            <a:r>
              <a:rPr lang="zh-CN" altLang="en-US" sz="2000" dirty="0">
                <a:solidFill>
                  <a:schemeClr val="tx2"/>
                </a:solidFill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</a:rPr>
              <a:t>Regulated by government</a:t>
            </a:r>
            <a:r>
              <a:rPr lang="zh-CN" altLang="en-US" sz="20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54" name="Freeform 270"/>
          <p:cNvSpPr>
            <a:spLocks noEditPoints="1"/>
          </p:cNvSpPr>
          <p:nvPr/>
        </p:nvSpPr>
        <p:spPr bwMode="auto">
          <a:xfrm>
            <a:off x="1560963" y="2981555"/>
            <a:ext cx="1892811" cy="1153427"/>
          </a:xfrm>
          <a:custGeom>
            <a:avLst/>
            <a:gdLst>
              <a:gd name="T0" fmla="*/ 33 w 256"/>
              <a:gd name="T1" fmla="*/ 67 h 156"/>
              <a:gd name="T2" fmla="*/ 35 w 256"/>
              <a:gd name="T3" fmla="*/ 78 h 156"/>
              <a:gd name="T4" fmla="*/ 0 w 256"/>
              <a:gd name="T5" fmla="*/ 83 h 156"/>
              <a:gd name="T6" fmla="*/ 1 w 256"/>
              <a:gd name="T7" fmla="*/ 126 h 156"/>
              <a:gd name="T8" fmla="*/ 23 w 256"/>
              <a:gd name="T9" fmla="*/ 135 h 156"/>
              <a:gd name="T10" fmla="*/ 23 w 256"/>
              <a:gd name="T11" fmla="*/ 117 h 156"/>
              <a:gd name="T12" fmla="*/ 40 w 256"/>
              <a:gd name="T13" fmla="*/ 93 h 156"/>
              <a:gd name="T14" fmla="*/ 62 w 256"/>
              <a:gd name="T15" fmla="*/ 86 h 156"/>
              <a:gd name="T16" fmla="*/ 89 w 256"/>
              <a:gd name="T17" fmla="*/ 98 h 156"/>
              <a:gd name="T18" fmla="*/ 101 w 256"/>
              <a:gd name="T19" fmla="*/ 125 h 156"/>
              <a:gd name="T20" fmla="*/ 153 w 256"/>
              <a:gd name="T21" fmla="*/ 135 h 156"/>
              <a:gd name="T22" fmla="*/ 154 w 256"/>
              <a:gd name="T23" fmla="*/ 109 h 156"/>
              <a:gd name="T24" fmla="*/ 176 w 256"/>
              <a:gd name="T25" fmla="*/ 89 h 156"/>
              <a:gd name="T26" fmla="*/ 200 w 256"/>
              <a:gd name="T27" fmla="*/ 86 h 156"/>
              <a:gd name="T28" fmla="*/ 225 w 256"/>
              <a:gd name="T29" fmla="*/ 103 h 156"/>
              <a:gd name="T30" fmla="*/ 231 w 256"/>
              <a:gd name="T31" fmla="*/ 125 h 156"/>
              <a:gd name="T32" fmla="*/ 245 w 256"/>
              <a:gd name="T33" fmla="*/ 134 h 156"/>
              <a:gd name="T34" fmla="*/ 256 w 256"/>
              <a:gd name="T35" fmla="*/ 83 h 156"/>
              <a:gd name="T36" fmla="*/ 241 w 256"/>
              <a:gd name="T37" fmla="*/ 81 h 156"/>
              <a:gd name="T38" fmla="*/ 240 w 256"/>
              <a:gd name="T39" fmla="*/ 69 h 156"/>
              <a:gd name="T40" fmla="*/ 254 w 256"/>
              <a:gd name="T41" fmla="*/ 63 h 156"/>
              <a:gd name="T42" fmla="*/ 244 w 256"/>
              <a:gd name="T43" fmla="*/ 54 h 156"/>
              <a:gd name="T44" fmla="*/ 104 w 256"/>
              <a:gd name="T45" fmla="*/ 0 h 156"/>
              <a:gd name="T46" fmla="*/ 10 w 256"/>
              <a:gd name="T47" fmla="*/ 54 h 156"/>
              <a:gd name="T48" fmla="*/ 26 w 256"/>
              <a:gd name="T49" fmla="*/ 63 h 156"/>
              <a:gd name="T50" fmla="*/ 156 w 256"/>
              <a:gd name="T51" fmla="*/ 52 h 156"/>
              <a:gd name="T52" fmla="*/ 161 w 256"/>
              <a:gd name="T53" fmla="*/ 78 h 156"/>
              <a:gd name="T54" fmla="*/ 135 w 256"/>
              <a:gd name="T55" fmla="*/ 78 h 156"/>
              <a:gd name="T56" fmla="*/ 114 w 256"/>
              <a:gd name="T57" fmla="*/ 11 h 156"/>
              <a:gd name="T58" fmla="*/ 114 w 256"/>
              <a:gd name="T59" fmla="*/ 11 h 156"/>
              <a:gd name="T60" fmla="*/ 179 w 256"/>
              <a:gd name="T61" fmla="*/ 98 h 156"/>
              <a:gd name="T62" fmla="*/ 162 w 256"/>
              <a:gd name="T63" fmla="*/ 113 h 156"/>
              <a:gd name="T64" fmla="*/ 161 w 256"/>
              <a:gd name="T65" fmla="*/ 132 h 156"/>
              <a:gd name="T66" fmla="*/ 174 w 256"/>
              <a:gd name="T67" fmla="*/ 151 h 156"/>
              <a:gd name="T68" fmla="*/ 191 w 256"/>
              <a:gd name="T69" fmla="*/ 156 h 156"/>
              <a:gd name="T70" fmla="*/ 212 w 256"/>
              <a:gd name="T71" fmla="*/ 147 h 156"/>
              <a:gd name="T72" fmla="*/ 221 w 256"/>
              <a:gd name="T73" fmla="*/ 125 h 156"/>
              <a:gd name="T74" fmla="*/ 215 w 256"/>
              <a:gd name="T75" fmla="*/ 108 h 156"/>
              <a:gd name="T76" fmla="*/ 196 w 256"/>
              <a:gd name="T77" fmla="*/ 96 h 156"/>
              <a:gd name="T78" fmla="*/ 191 w 256"/>
              <a:gd name="T79" fmla="*/ 137 h 156"/>
              <a:gd name="T80" fmla="*/ 179 w 256"/>
              <a:gd name="T81" fmla="*/ 125 h 156"/>
              <a:gd name="T82" fmla="*/ 186 w 256"/>
              <a:gd name="T83" fmla="*/ 115 h 156"/>
              <a:gd name="T84" fmla="*/ 199 w 256"/>
              <a:gd name="T85" fmla="*/ 117 h 156"/>
              <a:gd name="T86" fmla="*/ 201 w 256"/>
              <a:gd name="T87" fmla="*/ 130 h 156"/>
              <a:gd name="T88" fmla="*/ 191 w 256"/>
              <a:gd name="T89" fmla="*/ 137 h 156"/>
              <a:gd name="T90" fmla="*/ 49 w 256"/>
              <a:gd name="T91" fmla="*/ 98 h 156"/>
              <a:gd name="T92" fmla="*/ 32 w 256"/>
              <a:gd name="T93" fmla="*/ 113 h 156"/>
              <a:gd name="T94" fmla="*/ 31 w 256"/>
              <a:gd name="T95" fmla="*/ 132 h 156"/>
              <a:gd name="T96" fmla="*/ 44 w 256"/>
              <a:gd name="T97" fmla="*/ 151 h 156"/>
              <a:gd name="T98" fmla="*/ 61 w 256"/>
              <a:gd name="T99" fmla="*/ 156 h 156"/>
              <a:gd name="T100" fmla="*/ 82 w 256"/>
              <a:gd name="T101" fmla="*/ 147 h 156"/>
              <a:gd name="T102" fmla="*/ 91 w 256"/>
              <a:gd name="T103" fmla="*/ 125 h 156"/>
              <a:gd name="T104" fmla="*/ 85 w 256"/>
              <a:gd name="T105" fmla="*/ 108 h 156"/>
              <a:gd name="T106" fmla="*/ 66 w 256"/>
              <a:gd name="T107" fmla="*/ 96 h 156"/>
              <a:gd name="T108" fmla="*/ 61 w 256"/>
              <a:gd name="T109" fmla="*/ 137 h 156"/>
              <a:gd name="T110" fmla="*/ 49 w 256"/>
              <a:gd name="T111" fmla="*/ 125 h 156"/>
              <a:gd name="T112" fmla="*/ 56 w 256"/>
              <a:gd name="T113" fmla="*/ 115 h 156"/>
              <a:gd name="T114" fmla="*/ 69 w 256"/>
              <a:gd name="T115" fmla="*/ 117 h 156"/>
              <a:gd name="T116" fmla="*/ 71 w 256"/>
              <a:gd name="T117" fmla="*/ 130 h 156"/>
              <a:gd name="T118" fmla="*/ 61 w 256"/>
              <a:gd name="T119" fmla="*/ 13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6" h="156">
                <a:moveTo>
                  <a:pt x="26" y="63"/>
                </a:moveTo>
                <a:lnTo>
                  <a:pt x="26" y="63"/>
                </a:lnTo>
                <a:lnTo>
                  <a:pt x="30" y="64"/>
                </a:lnTo>
                <a:lnTo>
                  <a:pt x="33" y="67"/>
                </a:lnTo>
                <a:lnTo>
                  <a:pt x="35" y="69"/>
                </a:lnTo>
                <a:lnTo>
                  <a:pt x="36" y="73"/>
                </a:lnTo>
                <a:lnTo>
                  <a:pt x="36" y="73"/>
                </a:lnTo>
                <a:lnTo>
                  <a:pt x="35" y="78"/>
                </a:lnTo>
                <a:lnTo>
                  <a:pt x="33" y="81"/>
                </a:lnTo>
                <a:lnTo>
                  <a:pt x="30" y="83"/>
                </a:lnTo>
                <a:lnTo>
                  <a:pt x="26" y="83"/>
                </a:lnTo>
                <a:lnTo>
                  <a:pt x="0" y="83"/>
                </a:lnTo>
                <a:lnTo>
                  <a:pt x="0" y="83"/>
                </a:lnTo>
                <a:lnTo>
                  <a:pt x="0" y="120"/>
                </a:lnTo>
                <a:lnTo>
                  <a:pt x="0" y="120"/>
                </a:lnTo>
                <a:lnTo>
                  <a:pt x="1" y="126"/>
                </a:lnTo>
                <a:lnTo>
                  <a:pt x="5" y="132"/>
                </a:lnTo>
                <a:lnTo>
                  <a:pt x="9" y="134"/>
                </a:lnTo>
                <a:lnTo>
                  <a:pt x="15" y="135"/>
                </a:lnTo>
                <a:lnTo>
                  <a:pt x="23" y="135"/>
                </a:lnTo>
                <a:lnTo>
                  <a:pt x="23" y="135"/>
                </a:lnTo>
                <a:lnTo>
                  <a:pt x="22" y="125"/>
                </a:lnTo>
                <a:lnTo>
                  <a:pt x="22" y="125"/>
                </a:lnTo>
                <a:lnTo>
                  <a:pt x="23" y="117"/>
                </a:lnTo>
                <a:lnTo>
                  <a:pt x="24" y="109"/>
                </a:lnTo>
                <a:lnTo>
                  <a:pt x="28" y="103"/>
                </a:lnTo>
                <a:lnTo>
                  <a:pt x="33" y="98"/>
                </a:lnTo>
                <a:lnTo>
                  <a:pt x="40" y="93"/>
                </a:lnTo>
                <a:lnTo>
                  <a:pt x="46" y="89"/>
                </a:lnTo>
                <a:lnTo>
                  <a:pt x="53" y="86"/>
                </a:lnTo>
                <a:lnTo>
                  <a:pt x="62" y="86"/>
                </a:lnTo>
                <a:lnTo>
                  <a:pt x="62" y="86"/>
                </a:lnTo>
                <a:lnTo>
                  <a:pt x="70" y="86"/>
                </a:lnTo>
                <a:lnTo>
                  <a:pt x="76" y="89"/>
                </a:lnTo>
                <a:lnTo>
                  <a:pt x="84" y="93"/>
                </a:lnTo>
                <a:lnTo>
                  <a:pt x="89" y="98"/>
                </a:lnTo>
                <a:lnTo>
                  <a:pt x="95" y="103"/>
                </a:lnTo>
                <a:lnTo>
                  <a:pt x="98" y="109"/>
                </a:lnTo>
                <a:lnTo>
                  <a:pt x="100" y="117"/>
                </a:lnTo>
                <a:lnTo>
                  <a:pt x="101" y="125"/>
                </a:lnTo>
                <a:lnTo>
                  <a:pt x="101" y="125"/>
                </a:lnTo>
                <a:lnTo>
                  <a:pt x="100" y="135"/>
                </a:lnTo>
                <a:lnTo>
                  <a:pt x="153" y="135"/>
                </a:lnTo>
                <a:lnTo>
                  <a:pt x="153" y="135"/>
                </a:lnTo>
                <a:lnTo>
                  <a:pt x="152" y="125"/>
                </a:lnTo>
                <a:lnTo>
                  <a:pt x="152" y="125"/>
                </a:lnTo>
                <a:lnTo>
                  <a:pt x="153" y="117"/>
                </a:lnTo>
                <a:lnTo>
                  <a:pt x="154" y="109"/>
                </a:lnTo>
                <a:lnTo>
                  <a:pt x="158" y="103"/>
                </a:lnTo>
                <a:lnTo>
                  <a:pt x="163" y="98"/>
                </a:lnTo>
                <a:lnTo>
                  <a:pt x="170" y="93"/>
                </a:lnTo>
                <a:lnTo>
                  <a:pt x="176" y="89"/>
                </a:lnTo>
                <a:lnTo>
                  <a:pt x="183" y="86"/>
                </a:lnTo>
                <a:lnTo>
                  <a:pt x="192" y="86"/>
                </a:lnTo>
                <a:lnTo>
                  <a:pt x="192" y="86"/>
                </a:lnTo>
                <a:lnTo>
                  <a:pt x="200" y="86"/>
                </a:lnTo>
                <a:lnTo>
                  <a:pt x="206" y="89"/>
                </a:lnTo>
                <a:lnTo>
                  <a:pt x="214" y="93"/>
                </a:lnTo>
                <a:lnTo>
                  <a:pt x="219" y="98"/>
                </a:lnTo>
                <a:lnTo>
                  <a:pt x="225" y="103"/>
                </a:lnTo>
                <a:lnTo>
                  <a:pt x="228" y="109"/>
                </a:lnTo>
                <a:lnTo>
                  <a:pt x="230" y="117"/>
                </a:lnTo>
                <a:lnTo>
                  <a:pt x="231" y="125"/>
                </a:lnTo>
                <a:lnTo>
                  <a:pt x="231" y="125"/>
                </a:lnTo>
                <a:lnTo>
                  <a:pt x="230" y="135"/>
                </a:lnTo>
                <a:lnTo>
                  <a:pt x="240" y="135"/>
                </a:lnTo>
                <a:lnTo>
                  <a:pt x="240" y="135"/>
                </a:lnTo>
                <a:lnTo>
                  <a:pt x="245" y="134"/>
                </a:lnTo>
                <a:lnTo>
                  <a:pt x="251" y="132"/>
                </a:lnTo>
                <a:lnTo>
                  <a:pt x="254" y="126"/>
                </a:lnTo>
                <a:lnTo>
                  <a:pt x="256" y="120"/>
                </a:lnTo>
                <a:lnTo>
                  <a:pt x="256" y="83"/>
                </a:lnTo>
                <a:lnTo>
                  <a:pt x="249" y="83"/>
                </a:lnTo>
                <a:lnTo>
                  <a:pt x="249" y="83"/>
                </a:lnTo>
                <a:lnTo>
                  <a:pt x="245" y="83"/>
                </a:lnTo>
                <a:lnTo>
                  <a:pt x="241" y="81"/>
                </a:lnTo>
                <a:lnTo>
                  <a:pt x="240" y="78"/>
                </a:lnTo>
                <a:lnTo>
                  <a:pt x="239" y="73"/>
                </a:lnTo>
                <a:lnTo>
                  <a:pt x="239" y="73"/>
                </a:lnTo>
                <a:lnTo>
                  <a:pt x="240" y="69"/>
                </a:lnTo>
                <a:lnTo>
                  <a:pt x="241" y="67"/>
                </a:lnTo>
                <a:lnTo>
                  <a:pt x="245" y="64"/>
                </a:lnTo>
                <a:lnTo>
                  <a:pt x="249" y="63"/>
                </a:lnTo>
                <a:lnTo>
                  <a:pt x="254" y="63"/>
                </a:lnTo>
                <a:lnTo>
                  <a:pt x="254" y="63"/>
                </a:lnTo>
                <a:lnTo>
                  <a:pt x="252" y="59"/>
                </a:lnTo>
                <a:lnTo>
                  <a:pt x="249" y="56"/>
                </a:lnTo>
                <a:lnTo>
                  <a:pt x="244" y="54"/>
                </a:lnTo>
                <a:lnTo>
                  <a:pt x="240" y="52"/>
                </a:lnTo>
                <a:lnTo>
                  <a:pt x="226" y="52"/>
                </a:lnTo>
                <a:lnTo>
                  <a:pt x="192" y="0"/>
                </a:lnTo>
                <a:lnTo>
                  <a:pt x="104" y="0"/>
                </a:lnTo>
                <a:lnTo>
                  <a:pt x="58" y="52"/>
                </a:lnTo>
                <a:lnTo>
                  <a:pt x="15" y="52"/>
                </a:lnTo>
                <a:lnTo>
                  <a:pt x="15" y="52"/>
                </a:lnTo>
                <a:lnTo>
                  <a:pt x="10" y="54"/>
                </a:lnTo>
                <a:lnTo>
                  <a:pt x="6" y="56"/>
                </a:lnTo>
                <a:lnTo>
                  <a:pt x="4" y="59"/>
                </a:lnTo>
                <a:lnTo>
                  <a:pt x="1" y="63"/>
                </a:lnTo>
                <a:lnTo>
                  <a:pt x="26" y="63"/>
                </a:lnTo>
                <a:close/>
                <a:moveTo>
                  <a:pt x="156" y="11"/>
                </a:moveTo>
                <a:lnTo>
                  <a:pt x="182" y="11"/>
                </a:lnTo>
                <a:lnTo>
                  <a:pt x="209" y="52"/>
                </a:lnTo>
                <a:lnTo>
                  <a:pt x="156" y="52"/>
                </a:lnTo>
                <a:lnTo>
                  <a:pt x="156" y="11"/>
                </a:lnTo>
                <a:close/>
                <a:moveTo>
                  <a:pt x="156" y="68"/>
                </a:moveTo>
                <a:lnTo>
                  <a:pt x="161" y="68"/>
                </a:lnTo>
                <a:lnTo>
                  <a:pt x="161" y="78"/>
                </a:lnTo>
                <a:lnTo>
                  <a:pt x="156" y="78"/>
                </a:lnTo>
                <a:lnTo>
                  <a:pt x="156" y="68"/>
                </a:lnTo>
                <a:close/>
                <a:moveTo>
                  <a:pt x="140" y="78"/>
                </a:moveTo>
                <a:lnTo>
                  <a:pt x="135" y="78"/>
                </a:lnTo>
                <a:lnTo>
                  <a:pt x="135" y="68"/>
                </a:lnTo>
                <a:lnTo>
                  <a:pt x="140" y="68"/>
                </a:lnTo>
                <a:lnTo>
                  <a:pt x="140" y="78"/>
                </a:lnTo>
                <a:close/>
                <a:moveTo>
                  <a:pt x="114" y="11"/>
                </a:moveTo>
                <a:lnTo>
                  <a:pt x="140" y="11"/>
                </a:lnTo>
                <a:lnTo>
                  <a:pt x="140" y="52"/>
                </a:lnTo>
                <a:lnTo>
                  <a:pt x="78" y="52"/>
                </a:lnTo>
                <a:lnTo>
                  <a:pt x="114" y="11"/>
                </a:lnTo>
                <a:close/>
                <a:moveTo>
                  <a:pt x="191" y="95"/>
                </a:moveTo>
                <a:lnTo>
                  <a:pt x="191" y="95"/>
                </a:lnTo>
                <a:lnTo>
                  <a:pt x="184" y="96"/>
                </a:lnTo>
                <a:lnTo>
                  <a:pt x="179" y="98"/>
                </a:lnTo>
                <a:lnTo>
                  <a:pt x="174" y="100"/>
                </a:lnTo>
                <a:lnTo>
                  <a:pt x="169" y="104"/>
                </a:lnTo>
                <a:lnTo>
                  <a:pt x="165" y="108"/>
                </a:lnTo>
                <a:lnTo>
                  <a:pt x="162" y="113"/>
                </a:lnTo>
                <a:lnTo>
                  <a:pt x="161" y="120"/>
                </a:lnTo>
                <a:lnTo>
                  <a:pt x="160" y="125"/>
                </a:lnTo>
                <a:lnTo>
                  <a:pt x="160" y="125"/>
                </a:lnTo>
                <a:lnTo>
                  <a:pt x="161" y="132"/>
                </a:lnTo>
                <a:lnTo>
                  <a:pt x="162" y="137"/>
                </a:lnTo>
                <a:lnTo>
                  <a:pt x="165" y="142"/>
                </a:lnTo>
                <a:lnTo>
                  <a:pt x="169" y="147"/>
                </a:lnTo>
                <a:lnTo>
                  <a:pt x="174" y="151"/>
                </a:lnTo>
                <a:lnTo>
                  <a:pt x="179" y="154"/>
                </a:lnTo>
                <a:lnTo>
                  <a:pt x="184" y="155"/>
                </a:lnTo>
                <a:lnTo>
                  <a:pt x="191" y="156"/>
                </a:lnTo>
                <a:lnTo>
                  <a:pt x="191" y="156"/>
                </a:lnTo>
                <a:lnTo>
                  <a:pt x="196" y="155"/>
                </a:lnTo>
                <a:lnTo>
                  <a:pt x="202" y="154"/>
                </a:lnTo>
                <a:lnTo>
                  <a:pt x="208" y="151"/>
                </a:lnTo>
                <a:lnTo>
                  <a:pt x="212" y="147"/>
                </a:lnTo>
                <a:lnTo>
                  <a:pt x="215" y="142"/>
                </a:lnTo>
                <a:lnTo>
                  <a:pt x="218" y="137"/>
                </a:lnTo>
                <a:lnTo>
                  <a:pt x="221" y="132"/>
                </a:lnTo>
                <a:lnTo>
                  <a:pt x="221" y="125"/>
                </a:lnTo>
                <a:lnTo>
                  <a:pt x="221" y="125"/>
                </a:lnTo>
                <a:lnTo>
                  <a:pt x="221" y="120"/>
                </a:lnTo>
                <a:lnTo>
                  <a:pt x="218" y="113"/>
                </a:lnTo>
                <a:lnTo>
                  <a:pt x="215" y="108"/>
                </a:lnTo>
                <a:lnTo>
                  <a:pt x="212" y="104"/>
                </a:lnTo>
                <a:lnTo>
                  <a:pt x="208" y="100"/>
                </a:lnTo>
                <a:lnTo>
                  <a:pt x="202" y="98"/>
                </a:lnTo>
                <a:lnTo>
                  <a:pt x="196" y="96"/>
                </a:lnTo>
                <a:lnTo>
                  <a:pt x="191" y="95"/>
                </a:lnTo>
                <a:lnTo>
                  <a:pt x="191" y="95"/>
                </a:lnTo>
                <a:close/>
                <a:moveTo>
                  <a:pt x="191" y="137"/>
                </a:moveTo>
                <a:lnTo>
                  <a:pt x="191" y="137"/>
                </a:lnTo>
                <a:lnTo>
                  <a:pt x="186" y="137"/>
                </a:lnTo>
                <a:lnTo>
                  <a:pt x="183" y="134"/>
                </a:lnTo>
                <a:lnTo>
                  <a:pt x="180" y="130"/>
                </a:lnTo>
                <a:lnTo>
                  <a:pt x="179" y="125"/>
                </a:lnTo>
                <a:lnTo>
                  <a:pt x="179" y="125"/>
                </a:lnTo>
                <a:lnTo>
                  <a:pt x="180" y="121"/>
                </a:lnTo>
                <a:lnTo>
                  <a:pt x="183" y="117"/>
                </a:lnTo>
                <a:lnTo>
                  <a:pt x="186" y="115"/>
                </a:lnTo>
                <a:lnTo>
                  <a:pt x="191" y="115"/>
                </a:lnTo>
                <a:lnTo>
                  <a:pt x="191" y="115"/>
                </a:lnTo>
                <a:lnTo>
                  <a:pt x="195" y="115"/>
                </a:lnTo>
                <a:lnTo>
                  <a:pt x="199" y="117"/>
                </a:lnTo>
                <a:lnTo>
                  <a:pt x="201" y="121"/>
                </a:lnTo>
                <a:lnTo>
                  <a:pt x="202" y="125"/>
                </a:lnTo>
                <a:lnTo>
                  <a:pt x="202" y="125"/>
                </a:lnTo>
                <a:lnTo>
                  <a:pt x="201" y="130"/>
                </a:lnTo>
                <a:lnTo>
                  <a:pt x="199" y="134"/>
                </a:lnTo>
                <a:lnTo>
                  <a:pt x="195" y="137"/>
                </a:lnTo>
                <a:lnTo>
                  <a:pt x="191" y="137"/>
                </a:lnTo>
                <a:lnTo>
                  <a:pt x="191" y="137"/>
                </a:lnTo>
                <a:close/>
                <a:moveTo>
                  <a:pt x="61" y="95"/>
                </a:moveTo>
                <a:lnTo>
                  <a:pt x="61" y="95"/>
                </a:lnTo>
                <a:lnTo>
                  <a:pt x="54" y="96"/>
                </a:lnTo>
                <a:lnTo>
                  <a:pt x="49" y="98"/>
                </a:lnTo>
                <a:lnTo>
                  <a:pt x="44" y="100"/>
                </a:lnTo>
                <a:lnTo>
                  <a:pt x="39" y="104"/>
                </a:lnTo>
                <a:lnTo>
                  <a:pt x="35" y="108"/>
                </a:lnTo>
                <a:lnTo>
                  <a:pt x="32" y="113"/>
                </a:lnTo>
                <a:lnTo>
                  <a:pt x="31" y="120"/>
                </a:lnTo>
                <a:lnTo>
                  <a:pt x="30" y="125"/>
                </a:lnTo>
                <a:lnTo>
                  <a:pt x="30" y="125"/>
                </a:lnTo>
                <a:lnTo>
                  <a:pt x="31" y="132"/>
                </a:lnTo>
                <a:lnTo>
                  <a:pt x="32" y="137"/>
                </a:lnTo>
                <a:lnTo>
                  <a:pt x="35" y="142"/>
                </a:lnTo>
                <a:lnTo>
                  <a:pt x="39" y="147"/>
                </a:lnTo>
                <a:lnTo>
                  <a:pt x="44" y="151"/>
                </a:lnTo>
                <a:lnTo>
                  <a:pt x="49" y="154"/>
                </a:lnTo>
                <a:lnTo>
                  <a:pt x="54" y="155"/>
                </a:lnTo>
                <a:lnTo>
                  <a:pt x="61" y="156"/>
                </a:lnTo>
                <a:lnTo>
                  <a:pt x="61" y="156"/>
                </a:lnTo>
                <a:lnTo>
                  <a:pt x="66" y="155"/>
                </a:lnTo>
                <a:lnTo>
                  <a:pt x="72" y="154"/>
                </a:lnTo>
                <a:lnTo>
                  <a:pt x="78" y="151"/>
                </a:lnTo>
                <a:lnTo>
                  <a:pt x="82" y="147"/>
                </a:lnTo>
                <a:lnTo>
                  <a:pt x="85" y="142"/>
                </a:lnTo>
                <a:lnTo>
                  <a:pt x="88" y="137"/>
                </a:lnTo>
                <a:lnTo>
                  <a:pt x="91" y="132"/>
                </a:lnTo>
                <a:lnTo>
                  <a:pt x="91" y="125"/>
                </a:lnTo>
                <a:lnTo>
                  <a:pt x="91" y="125"/>
                </a:lnTo>
                <a:lnTo>
                  <a:pt x="91" y="120"/>
                </a:lnTo>
                <a:lnTo>
                  <a:pt x="88" y="113"/>
                </a:lnTo>
                <a:lnTo>
                  <a:pt x="85" y="108"/>
                </a:lnTo>
                <a:lnTo>
                  <a:pt x="82" y="104"/>
                </a:lnTo>
                <a:lnTo>
                  <a:pt x="78" y="100"/>
                </a:lnTo>
                <a:lnTo>
                  <a:pt x="72" y="98"/>
                </a:lnTo>
                <a:lnTo>
                  <a:pt x="66" y="96"/>
                </a:lnTo>
                <a:lnTo>
                  <a:pt x="61" y="95"/>
                </a:lnTo>
                <a:lnTo>
                  <a:pt x="61" y="95"/>
                </a:lnTo>
                <a:close/>
                <a:moveTo>
                  <a:pt x="61" y="137"/>
                </a:moveTo>
                <a:lnTo>
                  <a:pt x="61" y="137"/>
                </a:lnTo>
                <a:lnTo>
                  <a:pt x="56" y="137"/>
                </a:lnTo>
                <a:lnTo>
                  <a:pt x="53" y="134"/>
                </a:lnTo>
                <a:lnTo>
                  <a:pt x="50" y="130"/>
                </a:lnTo>
                <a:lnTo>
                  <a:pt x="49" y="125"/>
                </a:lnTo>
                <a:lnTo>
                  <a:pt x="49" y="125"/>
                </a:lnTo>
                <a:lnTo>
                  <a:pt x="50" y="121"/>
                </a:lnTo>
                <a:lnTo>
                  <a:pt x="53" y="117"/>
                </a:lnTo>
                <a:lnTo>
                  <a:pt x="56" y="115"/>
                </a:lnTo>
                <a:lnTo>
                  <a:pt x="61" y="115"/>
                </a:lnTo>
                <a:lnTo>
                  <a:pt x="61" y="115"/>
                </a:lnTo>
                <a:lnTo>
                  <a:pt x="65" y="115"/>
                </a:lnTo>
                <a:lnTo>
                  <a:pt x="69" y="117"/>
                </a:lnTo>
                <a:lnTo>
                  <a:pt x="71" y="121"/>
                </a:lnTo>
                <a:lnTo>
                  <a:pt x="72" y="125"/>
                </a:lnTo>
                <a:lnTo>
                  <a:pt x="72" y="125"/>
                </a:lnTo>
                <a:lnTo>
                  <a:pt x="71" y="130"/>
                </a:lnTo>
                <a:lnTo>
                  <a:pt x="69" y="134"/>
                </a:lnTo>
                <a:lnTo>
                  <a:pt x="65" y="137"/>
                </a:lnTo>
                <a:lnTo>
                  <a:pt x="61" y="137"/>
                </a:lnTo>
                <a:lnTo>
                  <a:pt x="61" y="137"/>
                </a:lnTo>
                <a:close/>
              </a:path>
            </a:pathLst>
          </a:custGeom>
          <a:solidFill>
            <a:srgbClr val="D15A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222270" y="4306228"/>
            <a:ext cx="4102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2"/>
                </a:solidFill>
              </a:rPr>
              <a:t>$ 1,000,000</a:t>
            </a:r>
          </a:p>
          <a:p>
            <a:pPr algn="ctr"/>
            <a:r>
              <a:rPr lang="zh-CN" altLang="en-US" sz="2000" dirty="0">
                <a:solidFill>
                  <a:schemeClr val="tx2"/>
                </a:solidFill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</a:rPr>
              <a:t>Not Regulated by government</a:t>
            </a:r>
            <a:r>
              <a:rPr lang="zh-CN" altLang="en-US" sz="20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62" name="Freeform 270"/>
          <p:cNvSpPr>
            <a:spLocks noEditPoints="1"/>
          </p:cNvSpPr>
          <p:nvPr/>
        </p:nvSpPr>
        <p:spPr bwMode="auto">
          <a:xfrm>
            <a:off x="7327068" y="2981555"/>
            <a:ext cx="1892811" cy="1153427"/>
          </a:xfrm>
          <a:custGeom>
            <a:avLst/>
            <a:gdLst>
              <a:gd name="T0" fmla="*/ 33 w 256"/>
              <a:gd name="T1" fmla="*/ 67 h 156"/>
              <a:gd name="T2" fmla="*/ 35 w 256"/>
              <a:gd name="T3" fmla="*/ 78 h 156"/>
              <a:gd name="T4" fmla="*/ 0 w 256"/>
              <a:gd name="T5" fmla="*/ 83 h 156"/>
              <a:gd name="T6" fmla="*/ 1 w 256"/>
              <a:gd name="T7" fmla="*/ 126 h 156"/>
              <a:gd name="T8" fmla="*/ 23 w 256"/>
              <a:gd name="T9" fmla="*/ 135 h 156"/>
              <a:gd name="T10" fmla="*/ 23 w 256"/>
              <a:gd name="T11" fmla="*/ 117 h 156"/>
              <a:gd name="T12" fmla="*/ 40 w 256"/>
              <a:gd name="T13" fmla="*/ 93 h 156"/>
              <a:gd name="T14" fmla="*/ 62 w 256"/>
              <a:gd name="T15" fmla="*/ 86 h 156"/>
              <a:gd name="T16" fmla="*/ 89 w 256"/>
              <a:gd name="T17" fmla="*/ 98 h 156"/>
              <a:gd name="T18" fmla="*/ 101 w 256"/>
              <a:gd name="T19" fmla="*/ 125 h 156"/>
              <a:gd name="T20" fmla="*/ 153 w 256"/>
              <a:gd name="T21" fmla="*/ 135 h 156"/>
              <a:gd name="T22" fmla="*/ 154 w 256"/>
              <a:gd name="T23" fmla="*/ 109 h 156"/>
              <a:gd name="T24" fmla="*/ 176 w 256"/>
              <a:gd name="T25" fmla="*/ 89 h 156"/>
              <a:gd name="T26" fmla="*/ 200 w 256"/>
              <a:gd name="T27" fmla="*/ 86 h 156"/>
              <a:gd name="T28" fmla="*/ 225 w 256"/>
              <a:gd name="T29" fmla="*/ 103 h 156"/>
              <a:gd name="T30" fmla="*/ 231 w 256"/>
              <a:gd name="T31" fmla="*/ 125 h 156"/>
              <a:gd name="T32" fmla="*/ 245 w 256"/>
              <a:gd name="T33" fmla="*/ 134 h 156"/>
              <a:gd name="T34" fmla="*/ 256 w 256"/>
              <a:gd name="T35" fmla="*/ 83 h 156"/>
              <a:gd name="T36" fmla="*/ 241 w 256"/>
              <a:gd name="T37" fmla="*/ 81 h 156"/>
              <a:gd name="T38" fmla="*/ 240 w 256"/>
              <a:gd name="T39" fmla="*/ 69 h 156"/>
              <a:gd name="T40" fmla="*/ 254 w 256"/>
              <a:gd name="T41" fmla="*/ 63 h 156"/>
              <a:gd name="T42" fmla="*/ 244 w 256"/>
              <a:gd name="T43" fmla="*/ 54 h 156"/>
              <a:gd name="T44" fmla="*/ 104 w 256"/>
              <a:gd name="T45" fmla="*/ 0 h 156"/>
              <a:gd name="T46" fmla="*/ 10 w 256"/>
              <a:gd name="T47" fmla="*/ 54 h 156"/>
              <a:gd name="T48" fmla="*/ 26 w 256"/>
              <a:gd name="T49" fmla="*/ 63 h 156"/>
              <a:gd name="T50" fmla="*/ 156 w 256"/>
              <a:gd name="T51" fmla="*/ 52 h 156"/>
              <a:gd name="T52" fmla="*/ 161 w 256"/>
              <a:gd name="T53" fmla="*/ 78 h 156"/>
              <a:gd name="T54" fmla="*/ 135 w 256"/>
              <a:gd name="T55" fmla="*/ 78 h 156"/>
              <a:gd name="T56" fmla="*/ 114 w 256"/>
              <a:gd name="T57" fmla="*/ 11 h 156"/>
              <a:gd name="T58" fmla="*/ 114 w 256"/>
              <a:gd name="T59" fmla="*/ 11 h 156"/>
              <a:gd name="T60" fmla="*/ 179 w 256"/>
              <a:gd name="T61" fmla="*/ 98 h 156"/>
              <a:gd name="T62" fmla="*/ 162 w 256"/>
              <a:gd name="T63" fmla="*/ 113 h 156"/>
              <a:gd name="T64" fmla="*/ 161 w 256"/>
              <a:gd name="T65" fmla="*/ 132 h 156"/>
              <a:gd name="T66" fmla="*/ 174 w 256"/>
              <a:gd name="T67" fmla="*/ 151 h 156"/>
              <a:gd name="T68" fmla="*/ 191 w 256"/>
              <a:gd name="T69" fmla="*/ 156 h 156"/>
              <a:gd name="T70" fmla="*/ 212 w 256"/>
              <a:gd name="T71" fmla="*/ 147 h 156"/>
              <a:gd name="T72" fmla="*/ 221 w 256"/>
              <a:gd name="T73" fmla="*/ 125 h 156"/>
              <a:gd name="T74" fmla="*/ 215 w 256"/>
              <a:gd name="T75" fmla="*/ 108 h 156"/>
              <a:gd name="T76" fmla="*/ 196 w 256"/>
              <a:gd name="T77" fmla="*/ 96 h 156"/>
              <a:gd name="T78" fmla="*/ 191 w 256"/>
              <a:gd name="T79" fmla="*/ 137 h 156"/>
              <a:gd name="T80" fmla="*/ 179 w 256"/>
              <a:gd name="T81" fmla="*/ 125 h 156"/>
              <a:gd name="T82" fmla="*/ 186 w 256"/>
              <a:gd name="T83" fmla="*/ 115 h 156"/>
              <a:gd name="T84" fmla="*/ 199 w 256"/>
              <a:gd name="T85" fmla="*/ 117 h 156"/>
              <a:gd name="T86" fmla="*/ 201 w 256"/>
              <a:gd name="T87" fmla="*/ 130 h 156"/>
              <a:gd name="T88" fmla="*/ 191 w 256"/>
              <a:gd name="T89" fmla="*/ 137 h 156"/>
              <a:gd name="T90" fmla="*/ 49 w 256"/>
              <a:gd name="T91" fmla="*/ 98 h 156"/>
              <a:gd name="T92" fmla="*/ 32 w 256"/>
              <a:gd name="T93" fmla="*/ 113 h 156"/>
              <a:gd name="T94" fmla="*/ 31 w 256"/>
              <a:gd name="T95" fmla="*/ 132 h 156"/>
              <a:gd name="T96" fmla="*/ 44 w 256"/>
              <a:gd name="T97" fmla="*/ 151 h 156"/>
              <a:gd name="T98" fmla="*/ 61 w 256"/>
              <a:gd name="T99" fmla="*/ 156 h 156"/>
              <a:gd name="T100" fmla="*/ 82 w 256"/>
              <a:gd name="T101" fmla="*/ 147 h 156"/>
              <a:gd name="T102" fmla="*/ 91 w 256"/>
              <a:gd name="T103" fmla="*/ 125 h 156"/>
              <a:gd name="T104" fmla="*/ 85 w 256"/>
              <a:gd name="T105" fmla="*/ 108 h 156"/>
              <a:gd name="T106" fmla="*/ 66 w 256"/>
              <a:gd name="T107" fmla="*/ 96 h 156"/>
              <a:gd name="T108" fmla="*/ 61 w 256"/>
              <a:gd name="T109" fmla="*/ 137 h 156"/>
              <a:gd name="T110" fmla="*/ 49 w 256"/>
              <a:gd name="T111" fmla="*/ 125 h 156"/>
              <a:gd name="T112" fmla="*/ 56 w 256"/>
              <a:gd name="T113" fmla="*/ 115 h 156"/>
              <a:gd name="T114" fmla="*/ 69 w 256"/>
              <a:gd name="T115" fmla="*/ 117 h 156"/>
              <a:gd name="T116" fmla="*/ 71 w 256"/>
              <a:gd name="T117" fmla="*/ 130 h 156"/>
              <a:gd name="T118" fmla="*/ 61 w 256"/>
              <a:gd name="T119" fmla="*/ 13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6" h="156">
                <a:moveTo>
                  <a:pt x="26" y="63"/>
                </a:moveTo>
                <a:lnTo>
                  <a:pt x="26" y="63"/>
                </a:lnTo>
                <a:lnTo>
                  <a:pt x="30" y="64"/>
                </a:lnTo>
                <a:lnTo>
                  <a:pt x="33" y="67"/>
                </a:lnTo>
                <a:lnTo>
                  <a:pt x="35" y="69"/>
                </a:lnTo>
                <a:lnTo>
                  <a:pt x="36" y="73"/>
                </a:lnTo>
                <a:lnTo>
                  <a:pt x="36" y="73"/>
                </a:lnTo>
                <a:lnTo>
                  <a:pt x="35" y="78"/>
                </a:lnTo>
                <a:lnTo>
                  <a:pt x="33" y="81"/>
                </a:lnTo>
                <a:lnTo>
                  <a:pt x="30" y="83"/>
                </a:lnTo>
                <a:lnTo>
                  <a:pt x="26" y="83"/>
                </a:lnTo>
                <a:lnTo>
                  <a:pt x="0" y="83"/>
                </a:lnTo>
                <a:lnTo>
                  <a:pt x="0" y="83"/>
                </a:lnTo>
                <a:lnTo>
                  <a:pt x="0" y="120"/>
                </a:lnTo>
                <a:lnTo>
                  <a:pt x="0" y="120"/>
                </a:lnTo>
                <a:lnTo>
                  <a:pt x="1" y="126"/>
                </a:lnTo>
                <a:lnTo>
                  <a:pt x="5" y="132"/>
                </a:lnTo>
                <a:lnTo>
                  <a:pt x="9" y="134"/>
                </a:lnTo>
                <a:lnTo>
                  <a:pt x="15" y="135"/>
                </a:lnTo>
                <a:lnTo>
                  <a:pt x="23" y="135"/>
                </a:lnTo>
                <a:lnTo>
                  <a:pt x="23" y="135"/>
                </a:lnTo>
                <a:lnTo>
                  <a:pt x="22" y="125"/>
                </a:lnTo>
                <a:lnTo>
                  <a:pt x="22" y="125"/>
                </a:lnTo>
                <a:lnTo>
                  <a:pt x="23" y="117"/>
                </a:lnTo>
                <a:lnTo>
                  <a:pt x="24" y="109"/>
                </a:lnTo>
                <a:lnTo>
                  <a:pt x="28" y="103"/>
                </a:lnTo>
                <a:lnTo>
                  <a:pt x="33" y="98"/>
                </a:lnTo>
                <a:lnTo>
                  <a:pt x="40" y="93"/>
                </a:lnTo>
                <a:lnTo>
                  <a:pt x="46" y="89"/>
                </a:lnTo>
                <a:lnTo>
                  <a:pt x="53" y="86"/>
                </a:lnTo>
                <a:lnTo>
                  <a:pt x="62" y="86"/>
                </a:lnTo>
                <a:lnTo>
                  <a:pt x="62" y="86"/>
                </a:lnTo>
                <a:lnTo>
                  <a:pt x="70" y="86"/>
                </a:lnTo>
                <a:lnTo>
                  <a:pt x="76" y="89"/>
                </a:lnTo>
                <a:lnTo>
                  <a:pt x="84" y="93"/>
                </a:lnTo>
                <a:lnTo>
                  <a:pt x="89" y="98"/>
                </a:lnTo>
                <a:lnTo>
                  <a:pt x="95" y="103"/>
                </a:lnTo>
                <a:lnTo>
                  <a:pt x="98" y="109"/>
                </a:lnTo>
                <a:lnTo>
                  <a:pt x="100" y="117"/>
                </a:lnTo>
                <a:lnTo>
                  <a:pt x="101" y="125"/>
                </a:lnTo>
                <a:lnTo>
                  <a:pt x="101" y="125"/>
                </a:lnTo>
                <a:lnTo>
                  <a:pt x="100" y="135"/>
                </a:lnTo>
                <a:lnTo>
                  <a:pt x="153" y="135"/>
                </a:lnTo>
                <a:lnTo>
                  <a:pt x="153" y="135"/>
                </a:lnTo>
                <a:lnTo>
                  <a:pt x="152" y="125"/>
                </a:lnTo>
                <a:lnTo>
                  <a:pt x="152" y="125"/>
                </a:lnTo>
                <a:lnTo>
                  <a:pt x="153" y="117"/>
                </a:lnTo>
                <a:lnTo>
                  <a:pt x="154" y="109"/>
                </a:lnTo>
                <a:lnTo>
                  <a:pt x="158" y="103"/>
                </a:lnTo>
                <a:lnTo>
                  <a:pt x="163" y="98"/>
                </a:lnTo>
                <a:lnTo>
                  <a:pt x="170" y="93"/>
                </a:lnTo>
                <a:lnTo>
                  <a:pt x="176" y="89"/>
                </a:lnTo>
                <a:lnTo>
                  <a:pt x="183" y="86"/>
                </a:lnTo>
                <a:lnTo>
                  <a:pt x="192" y="86"/>
                </a:lnTo>
                <a:lnTo>
                  <a:pt x="192" y="86"/>
                </a:lnTo>
                <a:lnTo>
                  <a:pt x="200" y="86"/>
                </a:lnTo>
                <a:lnTo>
                  <a:pt x="206" y="89"/>
                </a:lnTo>
                <a:lnTo>
                  <a:pt x="214" y="93"/>
                </a:lnTo>
                <a:lnTo>
                  <a:pt x="219" y="98"/>
                </a:lnTo>
                <a:lnTo>
                  <a:pt x="225" y="103"/>
                </a:lnTo>
                <a:lnTo>
                  <a:pt x="228" y="109"/>
                </a:lnTo>
                <a:lnTo>
                  <a:pt x="230" y="117"/>
                </a:lnTo>
                <a:lnTo>
                  <a:pt x="231" y="125"/>
                </a:lnTo>
                <a:lnTo>
                  <a:pt x="231" y="125"/>
                </a:lnTo>
                <a:lnTo>
                  <a:pt x="230" y="135"/>
                </a:lnTo>
                <a:lnTo>
                  <a:pt x="240" y="135"/>
                </a:lnTo>
                <a:lnTo>
                  <a:pt x="240" y="135"/>
                </a:lnTo>
                <a:lnTo>
                  <a:pt x="245" y="134"/>
                </a:lnTo>
                <a:lnTo>
                  <a:pt x="251" y="132"/>
                </a:lnTo>
                <a:lnTo>
                  <a:pt x="254" y="126"/>
                </a:lnTo>
                <a:lnTo>
                  <a:pt x="256" y="120"/>
                </a:lnTo>
                <a:lnTo>
                  <a:pt x="256" y="83"/>
                </a:lnTo>
                <a:lnTo>
                  <a:pt x="249" y="83"/>
                </a:lnTo>
                <a:lnTo>
                  <a:pt x="249" y="83"/>
                </a:lnTo>
                <a:lnTo>
                  <a:pt x="245" y="83"/>
                </a:lnTo>
                <a:lnTo>
                  <a:pt x="241" y="81"/>
                </a:lnTo>
                <a:lnTo>
                  <a:pt x="240" y="78"/>
                </a:lnTo>
                <a:lnTo>
                  <a:pt x="239" y="73"/>
                </a:lnTo>
                <a:lnTo>
                  <a:pt x="239" y="73"/>
                </a:lnTo>
                <a:lnTo>
                  <a:pt x="240" y="69"/>
                </a:lnTo>
                <a:lnTo>
                  <a:pt x="241" y="67"/>
                </a:lnTo>
                <a:lnTo>
                  <a:pt x="245" y="64"/>
                </a:lnTo>
                <a:lnTo>
                  <a:pt x="249" y="63"/>
                </a:lnTo>
                <a:lnTo>
                  <a:pt x="254" y="63"/>
                </a:lnTo>
                <a:lnTo>
                  <a:pt x="254" y="63"/>
                </a:lnTo>
                <a:lnTo>
                  <a:pt x="252" y="59"/>
                </a:lnTo>
                <a:lnTo>
                  <a:pt x="249" y="56"/>
                </a:lnTo>
                <a:lnTo>
                  <a:pt x="244" y="54"/>
                </a:lnTo>
                <a:lnTo>
                  <a:pt x="240" y="52"/>
                </a:lnTo>
                <a:lnTo>
                  <a:pt x="226" y="52"/>
                </a:lnTo>
                <a:lnTo>
                  <a:pt x="192" y="0"/>
                </a:lnTo>
                <a:lnTo>
                  <a:pt x="104" y="0"/>
                </a:lnTo>
                <a:lnTo>
                  <a:pt x="58" y="52"/>
                </a:lnTo>
                <a:lnTo>
                  <a:pt x="15" y="52"/>
                </a:lnTo>
                <a:lnTo>
                  <a:pt x="15" y="52"/>
                </a:lnTo>
                <a:lnTo>
                  <a:pt x="10" y="54"/>
                </a:lnTo>
                <a:lnTo>
                  <a:pt x="6" y="56"/>
                </a:lnTo>
                <a:lnTo>
                  <a:pt x="4" y="59"/>
                </a:lnTo>
                <a:lnTo>
                  <a:pt x="1" y="63"/>
                </a:lnTo>
                <a:lnTo>
                  <a:pt x="26" y="63"/>
                </a:lnTo>
                <a:close/>
                <a:moveTo>
                  <a:pt x="156" y="11"/>
                </a:moveTo>
                <a:lnTo>
                  <a:pt x="182" y="11"/>
                </a:lnTo>
                <a:lnTo>
                  <a:pt x="209" y="52"/>
                </a:lnTo>
                <a:lnTo>
                  <a:pt x="156" y="52"/>
                </a:lnTo>
                <a:lnTo>
                  <a:pt x="156" y="11"/>
                </a:lnTo>
                <a:close/>
                <a:moveTo>
                  <a:pt x="156" y="68"/>
                </a:moveTo>
                <a:lnTo>
                  <a:pt x="161" y="68"/>
                </a:lnTo>
                <a:lnTo>
                  <a:pt x="161" y="78"/>
                </a:lnTo>
                <a:lnTo>
                  <a:pt x="156" y="78"/>
                </a:lnTo>
                <a:lnTo>
                  <a:pt x="156" y="68"/>
                </a:lnTo>
                <a:close/>
                <a:moveTo>
                  <a:pt x="140" y="78"/>
                </a:moveTo>
                <a:lnTo>
                  <a:pt x="135" y="78"/>
                </a:lnTo>
                <a:lnTo>
                  <a:pt x="135" y="68"/>
                </a:lnTo>
                <a:lnTo>
                  <a:pt x="140" y="68"/>
                </a:lnTo>
                <a:lnTo>
                  <a:pt x="140" y="78"/>
                </a:lnTo>
                <a:close/>
                <a:moveTo>
                  <a:pt x="114" y="11"/>
                </a:moveTo>
                <a:lnTo>
                  <a:pt x="140" y="11"/>
                </a:lnTo>
                <a:lnTo>
                  <a:pt x="140" y="52"/>
                </a:lnTo>
                <a:lnTo>
                  <a:pt x="78" y="52"/>
                </a:lnTo>
                <a:lnTo>
                  <a:pt x="114" y="11"/>
                </a:lnTo>
                <a:close/>
                <a:moveTo>
                  <a:pt x="191" y="95"/>
                </a:moveTo>
                <a:lnTo>
                  <a:pt x="191" y="95"/>
                </a:lnTo>
                <a:lnTo>
                  <a:pt x="184" y="96"/>
                </a:lnTo>
                <a:lnTo>
                  <a:pt x="179" y="98"/>
                </a:lnTo>
                <a:lnTo>
                  <a:pt x="174" y="100"/>
                </a:lnTo>
                <a:lnTo>
                  <a:pt x="169" y="104"/>
                </a:lnTo>
                <a:lnTo>
                  <a:pt x="165" y="108"/>
                </a:lnTo>
                <a:lnTo>
                  <a:pt x="162" y="113"/>
                </a:lnTo>
                <a:lnTo>
                  <a:pt x="161" y="120"/>
                </a:lnTo>
                <a:lnTo>
                  <a:pt x="160" y="125"/>
                </a:lnTo>
                <a:lnTo>
                  <a:pt x="160" y="125"/>
                </a:lnTo>
                <a:lnTo>
                  <a:pt x="161" y="132"/>
                </a:lnTo>
                <a:lnTo>
                  <a:pt x="162" y="137"/>
                </a:lnTo>
                <a:lnTo>
                  <a:pt x="165" y="142"/>
                </a:lnTo>
                <a:lnTo>
                  <a:pt x="169" y="147"/>
                </a:lnTo>
                <a:lnTo>
                  <a:pt x="174" y="151"/>
                </a:lnTo>
                <a:lnTo>
                  <a:pt x="179" y="154"/>
                </a:lnTo>
                <a:lnTo>
                  <a:pt x="184" y="155"/>
                </a:lnTo>
                <a:lnTo>
                  <a:pt x="191" y="156"/>
                </a:lnTo>
                <a:lnTo>
                  <a:pt x="191" y="156"/>
                </a:lnTo>
                <a:lnTo>
                  <a:pt x="196" y="155"/>
                </a:lnTo>
                <a:lnTo>
                  <a:pt x="202" y="154"/>
                </a:lnTo>
                <a:lnTo>
                  <a:pt x="208" y="151"/>
                </a:lnTo>
                <a:lnTo>
                  <a:pt x="212" y="147"/>
                </a:lnTo>
                <a:lnTo>
                  <a:pt x="215" y="142"/>
                </a:lnTo>
                <a:lnTo>
                  <a:pt x="218" y="137"/>
                </a:lnTo>
                <a:lnTo>
                  <a:pt x="221" y="132"/>
                </a:lnTo>
                <a:lnTo>
                  <a:pt x="221" y="125"/>
                </a:lnTo>
                <a:lnTo>
                  <a:pt x="221" y="125"/>
                </a:lnTo>
                <a:lnTo>
                  <a:pt x="221" y="120"/>
                </a:lnTo>
                <a:lnTo>
                  <a:pt x="218" y="113"/>
                </a:lnTo>
                <a:lnTo>
                  <a:pt x="215" y="108"/>
                </a:lnTo>
                <a:lnTo>
                  <a:pt x="212" y="104"/>
                </a:lnTo>
                <a:lnTo>
                  <a:pt x="208" y="100"/>
                </a:lnTo>
                <a:lnTo>
                  <a:pt x="202" y="98"/>
                </a:lnTo>
                <a:lnTo>
                  <a:pt x="196" y="96"/>
                </a:lnTo>
                <a:lnTo>
                  <a:pt x="191" y="95"/>
                </a:lnTo>
                <a:lnTo>
                  <a:pt x="191" y="95"/>
                </a:lnTo>
                <a:close/>
                <a:moveTo>
                  <a:pt x="191" y="137"/>
                </a:moveTo>
                <a:lnTo>
                  <a:pt x="191" y="137"/>
                </a:lnTo>
                <a:lnTo>
                  <a:pt x="186" y="137"/>
                </a:lnTo>
                <a:lnTo>
                  <a:pt x="183" y="134"/>
                </a:lnTo>
                <a:lnTo>
                  <a:pt x="180" y="130"/>
                </a:lnTo>
                <a:lnTo>
                  <a:pt x="179" y="125"/>
                </a:lnTo>
                <a:lnTo>
                  <a:pt x="179" y="125"/>
                </a:lnTo>
                <a:lnTo>
                  <a:pt x="180" y="121"/>
                </a:lnTo>
                <a:lnTo>
                  <a:pt x="183" y="117"/>
                </a:lnTo>
                <a:lnTo>
                  <a:pt x="186" y="115"/>
                </a:lnTo>
                <a:lnTo>
                  <a:pt x="191" y="115"/>
                </a:lnTo>
                <a:lnTo>
                  <a:pt x="191" y="115"/>
                </a:lnTo>
                <a:lnTo>
                  <a:pt x="195" y="115"/>
                </a:lnTo>
                <a:lnTo>
                  <a:pt x="199" y="117"/>
                </a:lnTo>
                <a:lnTo>
                  <a:pt x="201" y="121"/>
                </a:lnTo>
                <a:lnTo>
                  <a:pt x="202" y="125"/>
                </a:lnTo>
                <a:lnTo>
                  <a:pt x="202" y="125"/>
                </a:lnTo>
                <a:lnTo>
                  <a:pt x="201" y="130"/>
                </a:lnTo>
                <a:lnTo>
                  <a:pt x="199" y="134"/>
                </a:lnTo>
                <a:lnTo>
                  <a:pt x="195" y="137"/>
                </a:lnTo>
                <a:lnTo>
                  <a:pt x="191" y="137"/>
                </a:lnTo>
                <a:lnTo>
                  <a:pt x="191" y="137"/>
                </a:lnTo>
                <a:close/>
                <a:moveTo>
                  <a:pt x="61" y="95"/>
                </a:moveTo>
                <a:lnTo>
                  <a:pt x="61" y="95"/>
                </a:lnTo>
                <a:lnTo>
                  <a:pt x="54" y="96"/>
                </a:lnTo>
                <a:lnTo>
                  <a:pt x="49" y="98"/>
                </a:lnTo>
                <a:lnTo>
                  <a:pt x="44" y="100"/>
                </a:lnTo>
                <a:lnTo>
                  <a:pt x="39" y="104"/>
                </a:lnTo>
                <a:lnTo>
                  <a:pt x="35" y="108"/>
                </a:lnTo>
                <a:lnTo>
                  <a:pt x="32" y="113"/>
                </a:lnTo>
                <a:lnTo>
                  <a:pt x="31" y="120"/>
                </a:lnTo>
                <a:lnTo>
                  <a:pt x="30" y="125"/>
                </a:lnTo>
                <a:lnTo>
                  <a:pt x="30" y="125"/>
                </a:lnTo>
                <a:lnTo>
                  <a:pt x="31" y="132"/>
                </a:lnTo>
                <a:lnTo>
                  <a:pt x="32" y="137"/>
                </a:lnTo>
                <a:lnTo>
                  <a:pt x="35" y="142"/>
                </a:lnTo>
                <a:lnTo>
                  <a:pt x="39" y="147"/>
                </a:lnTo>
                <a:lnTo>
                  <a:pt x="44" y="151"/>
                </a:lnTo>
                <a:lnTo>
                  <a:pt x="49" y="154"/>
                </a:lnTo>
                <a:lnTo>
                  <a:pt x="54" y="155"/>
                </a:lnTo>
                <a:lnTo>
                  <a:pt x="61" y="156"/>
                </a:lnTo>
                <a:lnTo>
                  <a:pt x="61" y="156"/>
                </a:lnTo>
                <a:lnTo>
                  <a:pt x="66" y="155"/>
                </a:lnTo>
                <a:lnTo>
                  <a:pt x="72" y="154"/>
                </a:lnTo>
                <a:lnTo>
                  <a:pt x="78" y="151"/>
                </a:lnTo>
                <a:lnTo>
                  <a:pt x="82" y="147"/>
                </a:lnTo>
                <a:lnTo>
                  <a:pt x="85" y="142"/>
                </a:lnTo>
                <a:lnTo>
                  <a:pt x="88" y="137"/>
                </a:lnTo>
                <a:lnTo>
                  <a:pt x="91" y="132"/>
                </a:lnTo>
                <a:lnTo>
                  <a:pt x="91" y="125"/>
                </a:lnTo>
                <a:lnTo>
                  <a:pt x="91" y="125"/>
                </a:lnTo>
                <a:lnTo>
                  <a:pt x="91" y="120"/>
                </a:lnTo>
                <a:lnTo>
                  <a:pt x="88" y="113"/>
                </a:lnTo>
                <a:lnTo>
                  <a:pt x="85" y="108"/>
                </a:lnTo>
                <a:lnTo>
                  <a:pt x="82" y="104"/>
                </a:lnTo>
                <a:lnTo>
                  <a:pt x="78" y="100"/>
                </a:lnTo>
                <a:lnTo>
                  <a:pt x="72" y="98"/>
                </a:lnTo>
                <a:lnTo>
                  <a:pt x="66" y="96"/>
                </a:lnTo>
                <a:lnTo>
                  <a:pt x="61" y="95"/>
                </a:lnTo>
                <a:lnTo>
                  <a:pt x="61" y="95"/>
                </a:lnTo>
                <a:close/>
                <a:moveTo>
                  <a:pt x="61" y="137"/>
                </a:moveTo>
                <a:lnTo>
                  <a:pt x="61" y="137"/>
                </a:lnTo>
                <a:lnTo>
                  <a:pt x="56" y="137"/>
                </a:lnTo>
                <a:lnTo>
                  <a:pt x="53" y="134"/>
                </a:lnTo>
                <a:lnTo>
                  <a:pt x="50" y="130"/>
                </a:lnTo>
                <a:lnTo>
                  <a:pt x="49" y="125"/>
                </a:lnTo>
                <a:lnTo>
                  <a:pt x="49" y="125"/>
                </a:lnTo>
                <a:lnTo>
                  <a:pt x="50" y="121"/>
                </a:lnTo>
                <a:lnTo>
                  <a:pt x="53" y="117"/>
                </a:lnTo>
                <a:lnTo>
                  <a:pt x="56" y="115"/>
                </a:lnTo>
                <a:lnTo>
                  <a:pt x="61" y="115"/>
                </a:lnTo>
                <a:lnTo>
                  <a:pt x="61" y="115"/>
                </a:lnTo>
                <a:lnTo>
                  <a:pt x="65" y="115"/>
                </a:lnTo>
                <a:lnTo>
                  <a:pt x="69" y="117"/>
                </a:lnTo>
                <a:lnTo>
                  <a:pt x="71" y="121"/>
                </a:lnTo>
                <a:lnTo>
                  <a:pt x="72" y="125"/>
                </a:lnTo>
                <a:lnTo>
                  <a:pt x="72" y="125"/>
                </a:lnTo>
                <a:lnTo>
                  <a:pt x="71" y="130"/>
                </a:lnTo>
                <a:lnTo>
                  <a:pt x="69" y="134"/>
                </a:lnTo>
                <a:lnTo>
                  <a:pt x="65" y="137"/>
                </a:lnTo>
                <a:lnTo>
                  <a:pt x="61" y="137"/>
                </a:lnTo>
                <a:lnTo>
                  <a:pt x="61" y="137"/>
                </a:lnTo>
                <a:close/>
              </a:path>
            </a:pathLst>
          </a:custGeom>
          <a:solidFill>
            <a:srgbClr val="D15A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0926" y="1898398"/>
            <a:ext cx="10787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Participants were much less likely to consider purchasing an AV with such regulation than without (P &lt; 0.001).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453774" y="4380069"/>
            <a:ext cx="1071790" cy="1071790"/>
            <a:chOff x="6932304" y="5585732"/>
            <a:chExt cx="1654629" cy="1654629"/>
          </a:xfrm>
        </p:grpSpPr>
        <p:sp>
          <p:nvSpPr>
            <p:cNvPr id="14" name="椭圆 13"/>
            <p:cNvSpPr/>
            <p:nvPr/>
          </p:nvSpPr>
          <p:spPr>
            <a:xfrm>
              <a:off x="6932304" y="5585732"/>
              <a:ext cx="1654629" cy="1654629"/>
            </a:xfrm>
            <a:prstGeom prst="ellipse">
              <a:avLst/>
            </a:prstGeom>
            <a:noFill/>
            <a:ln w="952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7328505" y="5996002"/>
              <a:ext cx="880630" cy="88063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328505" y="5996002"/>
              <a:ext cx="880630" cy="880631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9412700" y="4395142"/>
            <a:ext cx="1071790" cy="1071790"/>
            <a:chOff x="6955727" y="5537566"/>
            <a:chExt cx="1071790" cy="1071790"/>
          </a:xfrm>
        </p:grpSpPr>
        <p:sp>
          <p:nvSpPr>
            <p:cNvPr id="18" name="椭圆 17"/>
            <p:cNvSpPr/>
            <p:nvPr/>
          </p:nvSpPr>
          <p:spPr>
            <a:xfrm>
              <a:off x="6955727" y="5537566"/>
              <a:ext cx="1071790" cy="1071790"/>
            </a:xfrm>
            <a:prstGeom prst="ellipse">
              <a:avLst/>
            </a:prstGeom>
            <a:noFill/>
            <a:ln w="95250">
              <a:solidFill>
                <a:srgbClr val="00A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AF50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7209433" y="6125371"/>
              <a:ext cx="234887" cy="234887"/>
            </a:xfrm>
            <a:prstGeom prst="line">
              <a:avLst/>
            </a:prstGeom>
            <a:ln w="95250">
              <a:solidFill>
                <a:srgbClr val="00A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7409784" y="5870263"/>
              <a:ext cx="452129" cy="452131"/>
            </a:xfrm>
            <a:prstGeom prst="line">
              <a:avLst/>
            </a:prstGeom>
            <a:ln w="95250">
              <a:solidFill>
                <a:srgbClr val="00A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125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790902"/>
            <a:ext cx="9601200" cy="1142385"/>
          </a:xfrm>
        </p:spPr>
        <p:txBody>
          <a:bodyPr anchor="t"/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Thank you for listening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694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2057399"/>
            <a:ext cx="7200900" cy="429674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Some crashes will require autonomous vehicle to decide who should be saved or sacrificed. </a:t>
            </a:r>
          </a:p>
          <a:p>
            <a:r>
              <a:rPr lang="en-US" altLang="zh-CN" sz="2800" dirty="0"/>
              <a:t>Government Regulated </a:t>
            </a:r>
            <a:r>
              <a:rPr lang="en-US" altLang="zh-CN" sz="3200" b="1" dirty="0"/>
              <a:t>vs.</a:t>
            </a:r>
            <a:r>
              <a:rPr lang="en-US" altLang="zh-CN" sz="2800" dirty="0"/>
              <a:t> Not Regulated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5B096E5-3DE5-4F4D-AFCC-DF40DB0E3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 r="68303"/>
          <a:stretch/>
        </p:blipFill>
        <p:spPr bwMode="auto">
          <a:xfrm>
            <a:off x="8626018" y="1775924"/>
            <a:ext cx="2136446" cy="3367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9400" y="1202045"/>
            <a:ext cx="9601200" cy="804555"/>
          </a:xfrm>
        </p:spPr>
        <p:txBody>
          <a:bodyPr/>
          <a:lstStyle/>
          <a:p>
            <a:r>
              <a:rPr lang="en-US" altLang="zh-CN" sz="2400" b="1" dirty="0"/>
              <a:t>6</a:t>
            </a:r>
            <a:r>
              <a:rPr lang="en-US" altLang="zh-CN" dirty="0"/>
              <a:t> online surveys (n = 1928 total participants, </a:t>
            </a:r>
            <a:r>
              <a:rPr lang="en-US" altLang="zh-CN" b="1" dirty="0"/>
              <a:t>U.S. residents only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836E4A0-5CB3-45D3-853F-3FD3D7688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17145"/>
              </p:ext>
            </p:extLst>
          </p:nvPr>
        </p:nvGraphicFramePr>
        <p:xfrm>
          <a:off x="1028700" y="2311027"/>
          <a:ext cx="10350500" cy="2895973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701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Study 5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Study 6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146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Subject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People’s attitudes toward legally enforcing utilitarian sacrifices.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People’s likelihood of purchasing the autonomous vehicles whose algorithms had been regulated by the government.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845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Comparison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Morality of sacrifice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Legally Enforce Sacrifice</a:t>
                      </a:r>
                      <a:endParaRPr kumimoji="0" lang="en-US" altLang="zh-CN" sz="24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74168" marR="74168" marT="37082" marB="37082" horzOverflow="overflow"/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Aft>
                          <a:spcPts val="888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1pPr>
                      <a:lvl2pPr marL="457200">
                        <a:lnSpc>
                          <a:spcPct val="93000"/>
                        </a:lnSpc>
                        <a:spcAft>
                          <a:spcPts val="1138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 sz="2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2pPr>
                      <a:lvl3pPr marL="914400">
                        <a:lnSpc>
                          <a:spcPct val="93000"/>
                        </a:lnSpc>
                        <a:spcAft>
                          <a:spcPts val="850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3pPr>
                      <a:lvl4pPr marL="1371600">
                        <a:lnSpc>
                          <a:spcPct val="93000"/>
                        </a:lnSpc>
                        <a:spcAft>
                          <a:spcPts val="575"/>
                        </a:spcAft>
                        <a:buClr>
                          <a:srgbClr val="000000"/>
                        </a:buClr>
                        <a:buSzPct val="75000"/>
                        <a:buFont typeface="Symbol" panose="05050102010706020507" pitchFamily="18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4pPr>
                      <a:lvl5pPr marL="1828800">
                        <a:lnSpc>
                          <a:spcPct val="93000"/>
                        </a:lnSpc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5pPr>
                      <a:lvl6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6pPr>
                      <a:lvl7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7pPr>
                      <a:lvl8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8pPr>
                      <a:lvl9pPr indent="-215900" eaLnBrk="0" fontAlgn="base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45000"/>
                        <a:buFont typeface="Wingdings" panose="05000000000000000000" pitchFamily="2" charset="2"/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msgothic" charset="0"/>
                          <a:cs typeface="msgothic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Purchase if regulated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Purchase if not regulated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74168" marR="74168" marT="37082" marB="3708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0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Study 6</a:t>
            </a:r>
            <a:r>
              <a:rPr lang="zh-CN" altLang="en-US" dirty="0">
                <a:solidFill>
                  <a:srgbClr val="D15A3E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D15A3E"/>
                </a:solidFill>
                <a:ea typeface="宋体" panose="02010600030101010101" pitchFamily="2" charset="-122"/>
              </a:rPr>
              <a:t>Figure 3.D</a:t>
            </a:r>
            <a:r>
              <a:rPr lang="zh-CN" altLang="en-US" dirty="0">
                <a:solidFill>
                  <a:srgbClr val="D15A3E"/>
                </a:solidFill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6335713" y="1389309"/>
            <a:ext cx="560388" cy="4192341"/>
          </a:xfrm>
          <a:prstGeom prst="rect">
            <a:avLst/>
          </a:prstGeom>
          <a:noFill/>
          <a:ln w="76200">
            <a:solidFill>
              <a:srgbClr val="D15A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>
            <a:stCxn id="53" idx="0"/>
            <a:endCxn id="56" idx="3"/>
          </p:cNvCxnSpPr>
          <p:nvPr/>
        </p:nvCxnSpPr>
        <p:spPr>
          <a:xfrm flipH="1">
            <a:off x="5473884" y="1389309"/>
            <a:ext cx="11420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743102" y="1035366"/>
            <a:ext cx="4730782" cy="707886"/>
          </a:xfrm>
          <a:prstGeom prst="rect">
            <a:avLst/>
          </a:prstGeom>
          <a:noFill/>
          <a:ln w="38100">
            <a:solidFill>
              <a:srgbClr val="D15A3E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Agreement with Morality and Regulation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or</a:t>
            </a:r>
            <a:r>
              <a:rPr lang="zh-CN" altLang="en-US" sz="2000" dirty="0"/>
              <a:t>）</a:t>
            </a:r>
            <a:r>
              <a:rPr lang="en-US" altLang="zh-CN" sz="2000" dirty="0"/>
              <a:t>Willingness to Purchase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190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65175" y="737517"/>
            <a:ext cx="1028700" cy="1249362"/>
            <a:chOff x="2206624" y="2214564"/>
            <a:chExt cx="1028700" cy="1249362"/>
          </a:xfrm>
        </p:grpSpPr>
        <p:sp>
          <p:nvSpPr>
            <p:cNvPr id="5" name="Freeform 134"/>
            <p:cNvSpPr/>
            <p:nvPr/>
          </p:nvSpPr>
          <p:spPr bwMode="auto">
            <a:xfrm>
              <a:off x="2206624" y="2905126"/>
              <a:ext cx="1028700" cy="558800"/>
            </a:xfrm>
            <a:custGeom>
              <a:avLst/>
              <a:gdLst>
                <a:gd name="T0" fmla="*/ 231 w 387"/>
                <a:gd name="T1" fmla="*/ 209 h 210"/>
                <a:gd name="T2" fmla="*/ 231 w 387"/>
                <a:gd name="T3" fmla="*/ 209 h 210"/>
                <a:gd name="T4" fmla="*/ 387 w 387"/>
                <a:gd name="T5" fmla="*/ 179 h 210"/>
                <a:gd name="T6" fmla="*/ 373 w 387"/>
                <a:gd name="T7" fmla="*/ 57 h 210"/>
                <a:gd name="T8" fmla="*/ 316 w 387"/>
                <a:gd name="T9" fmla="*/ 28 h 210"/>
                <a:gd name="T10" fmla="*/ 260 w 387"/>
                <a:gd name="T11" fmla="*/ 20 h 210"/>
                <a:gd name="T12" fmla="*/ 260 w 387"/>
                <a:gd name="T13" fmla="*/ 5 h 210"/>
                <a:gd name="T14" fmla="*/ 127 w 387"/>
                <a:gd name="T15" fmla="*/ 5 h 210"/>
                <a:gd name="T16" fmla="*/ 127 w 387"/>
                <a:gd name="T17" fmla="*/ 20 h 210"/>
                <a:gd name="T18" fmla="*/ 71 w 387"/>
                <a:gd name="T19" fmla="*/ 28 h 210"/>
                <a:gd name="T20" fmla="*/ 14 w 387"/>
                <a:gd name="T21" fmla="*/ 57 h 210"/>
                <a:gd name="T22" fmla="*/ 0 w 387"/>
                <a:gd name="T23" fmla="*/ 179 h 210"/>
                <a:gd name="T24" fmla="*/ 156 w 387"/>
                <a:gd name="T25" fmla="*/ 209 h 210"/>
                <a:gd name="T26" fmla="*/ 156 w 387"/>
                <a:gd name="T27" fmla="*/ 209 h 210"/>
                <a:gd name="T28" fmla="*/ 172 w 387"/>
                <a:gd name="T29" fmla="*/ 210 h 210"/>
                <a:gd name="T30" fmla="*/ 193 w 387"/>
                <a:gd name="T31" fmla="*/ 210 h 210"/>
                <a:gd name="T32" fmla="*/ 215 w 387"/>
                <a:gd name="T33" fmla="*/ 210 h 210"/>
                <a:gd name="T34" fmla="*/ 231 w 387"/>
                <a:gd name="T3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" h="210">
                  <a:moveTo>
                    <a:pt x="231" y="209"/>
                  </a:moveTo>
                  <a:cubicBezTo>
                    <a:pt x="231" y="209"/>
                    <a:pt x="231" y="209"/>
                    <a:pt x="231" y="209"/>
                  </a:cubicBezTo>
                  <a:cubicBezTo>
                    <a:pt x="287" y="206"/>
                    <a:pt x="339" y="195"/>
                    <a:pt x="387" y="179"/>
                  </a:cubicBezTo>
                  <a:cubicBezTo>
                    <a:pt x="373" y="57"/>
                    <a:pt x="373" y="57"/>
                    <a:pt x="373" y="57"/>
                  </a:cubicBezTo>
                  <a:cubicBezTo>
                    <a:pt x="371" y="42"/>
                    <a:pt x="347" y="30"/>
                    <a:pt x="316" y="28"/>
                  </a:cubicBezTo>
                  <a:cubicBezTo>
                    <a:pt x="298" y="24"/>
                    <a:pt x="279" y="22"/>
                    <a:pt x="260" y="20"/>
                  </a:cubicBezTo>
                  <a:cubicBezTo>
                    <a:pt x="260" y="15"/>
                    <a:pt x="260" y="10"/>
                    <a:pt x="260" y="5"/>
                  </a:cubicBezTo>
                  <a:cubicBezTo>
                    <a:pt x="216" y="0"/>
                    <a:pt x="171" y="0"/>
                    <a:pt x="127" y="5"/>
                  </a:cubicBezTo>
                  <a:cubicBezTo>
                    <a:pt x="127" y="10"/>
                    <a:pt x="127" y="15"/>
                    <a:pt x="127" y="20"/>
                  </a:cubicBezTo>
                  <a:cubicBezTo>
                    <a:pt x="108" y="22"/>
                    <a:pt x="89" y="24"/>
                    <a:pt x="71" y="28"/>
                  </a:cubicBezTo>
                  <a:cubicBezTo>
                    <a:pt x="40" y="30"/>
                    <a:pt x="16" y="42"/>
                    <a:pt x="14" y="5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48" y="195"/>
                    <a:pt x="100" y="206"/>
                    <a:pt x="156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61" y="209"/>
                    <a:pt x="167" y="210"/>
                    <a:pt x="172" y="210"/>
                  </a:cubicBezTo>
                  <a:cubicBezTo>
                    <a:pt x="179" y="210"/>
                    <a:pt x="186" y="210"/>
                    <a:pt x="193" y="210"/>
                  </a:cubicBezTo>
                  <a:cubicBezTo>
                    <a:pt x="200" y="210"/>
                    <a:pt x="208" y="210"/>
                    <a:pt x="215" y="210"/>
                  </a:cubicBezTo>
                  <a:cubicBezTo>
                    <a:pt x="220" y="210"/>
                    <a:pt x="225" y="209"/>
                    <a:pt x="231" y="20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35"/>
            <p:cNvSpPr/>
            <p:nvPr/>
          </p:nvSpPr>
          <p:spPr bwMode="auto">
            <a:xfrm>
              <a:off x="2609849" y="2908301"/>
              <a:ext cx="625475" cy="504825"/>
            </a:xfrm>
            <a:custGeom>
              <a:avLst/>
              <a:gdLst>
                <a:gd name="T0" fmla="*/ 164 w 235"/>
                <a:gd name="T1" fmla="*/ 27 h 190"/>
                <a:gd name="T2" fmla="*/ 108 w 235"/>
                <a:gd name="T3" fmla="*/ 19 h 190"/>
                <a:gd name="T4" fmla="*/ 108 w 235"/>
                <a:gd name="T5" fmla="*/ 4 h 190"/>
                <a:gd name="T6" fmla="*/ 42 w 235"/>
                <a:gd name="T7" fmla="*/ 0 h 190"/>
                <a:gd name="T8" fmla="*/ 0 w 235"/>
                <a:gd name="T9" fmla="*/ 68 h 190"/>
                <a:gd name="T10" fmla="*/ 197 w 235"/>
                <a:gd name="T11" fmla="*/ 190 h 190"/>
                <a:gd name="T12" fmla="*/ 235 w 235"/>
                <a:gd name="T13" fmla="*/ 178 h 190"/>
                <a:gd name="T14" fmla="*/ 221 w 235"/>
                <a:gd name="T15" fmla="*/ 56 h 190"/>
                <a:gd name="T16" fmla="*/ 164 w 235"/>
                <a:gd name="T17" fmla="*/ 2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0">
                  <a:moveTo>
                    <a:pt x="164" y="27"/>
                  </a:moveTo>
                  <a:cubicBezTo>
                    <a:pt x="146" y="23"/>
                    <a:pt x="127" y="21"/>
                    <a:pt x="108" y="19"/>
                  </a:cubicBezTo>
                  <a:cubicBezTo>
                    <a:pt x="108" y="14"/>
                    <a:pt x="108" y="9"/>
                    <a:pt x="108" y="4"/>
                  </a:cubicBezTo>
                  <a:cubicBezTo>
                    <a:pt x="86" y="2"/>
                    <a:pt x="64" y="0"/>
                    <a:pt x="42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7" y="190"/>
                    <a:pt x="197" y="190"/>
                    <a:pt x="197" y="190"/>
                  </a:cubicBezTo>
                  <a:cubicBezTo>
                    <a:pt x="210" y="186"/>
                    <a:pt x="222" y="182"/>
                    <a:pt x="235" y="178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219" y="41"/>
                    <a:pt x="195" y="29"/>
                    <a:pt x="164" y="2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36"/>
            <p:cNvSpPr/>
            <p:nvPr/>
          </p:nvSpPr>
          <p:spPr bwMode="auto">
            <a:xfrm>
              <a:off x="2551112" y="2928939"/>
              <a:ext cx="14288" cy="119063"/>
            </a:xfrm>
            <a:custGeom>
              <a:avLst/>
              <a:gdLst>
                <a:gd name="T0" fmla="*/ 4 w 5"/>
                <a:gd name="T1" fmla="*/ 45 h 45"/>
                <a:gd name="T2" fmla="*/ 0 w 5"/>
                <a:gd name="T3" fmla="*/ 40 h 45"/>
                <a:gd name="T4" fmla="*/ 0 w 5"/>
                <a:gd name="T5" fmla="*/ 0 h 45"/>
                <a:gd name="T6" fmla="*/ 5 w 5"/>
                <a:gd name="T7" fmla="*/ 0 h 45"/>
                <a:gd name="T8" fmla="*/ 4 w 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4" y="45"/>
                  </a:moveTo>
                  <a:cubicBezTo>
                    <a:pt x="3" y="43"/>
                    <a:pt x="1" y="42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15"/>
                    <a:pt x="5" y="30"/>
                    <a:pt x="4" y="4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37"/>
            <p:cNvSpPr/>
            <p:nvPr/>
          </p:nvSpPr>
          <p:spPr bwMode="auto">
            <a:xfrm>
              <a:off x="2574924" y="2928939"/>
              <a:ext cx="19050" cy="138113"/>
            </a:xfrm>
            <a:custGeom>
              <a:avLst/>
              <a:gdLst>
                <a:gd name="T0" fmla="*/ 5 w 7"/>
                <a:gd name="T1" fmla="*/ 52 h 52"/>
                <a:gd name="T2" fmla="*/ 0 w 7"/>
                <a:gd name="T3" fmla="*/ 49 h 52"/>
                <a:gd name="T4" fmla="*/ 1 w 7"/>
                <a:gd name="T5" fmla="*/ 0 h 52"/>
                <a:gd name="T6" fmla="*/ 7 w 7"/>
                <a:gd name="T7" fmla="*/ 0 h 52"/>
                <a:gd name="T8" fmla="*/ 5 w 7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5" y="52"/>
                  </a:moveTo>
                  <a:cubicBezTo>
                    <a:pt x="3" y="51"/>
                    <a:pt x="2" y="50"/>
                    <a:pt x="0" y="49"/>
                  </a:cubicBezTo>
                  <a:cubicBezTo>
                    <a:pt x="1" y="32"/>
                    <a:pt x="1" y="16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7"/>
                    <a:pt x="6" y="35"/>
                    <a:pt x="5" y="5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38"/>
            <p:cNvSpPr/>
            <p:nvPr/>
          </p:nvSpPr>
          <p:spPr bwMode="auto">
            <a:xfrm>
              <a:off x="2601912" y="2928939"/>
              <a:ext cx="22225" cy="153988"/>
            </a:xfrm>
            <a:custGeom>
              <a:avLst/>
              <a:gdLst>
                <a:gd name="T0" fmla="*/ 6 w 8"/>
                <a:gd name="T1" fmla="*/ 58 h 58"/>
                <a:gd name="T2" fmla="*/ 0 w 8"/>
                <a:gd name="T3" fmla="*/ 55 h 58"/>
                <a:gd name="T4" fmla="*/ 2 w 8"/>
                <a:gd name="T5" fmla="*/ 0 h 58"/>
                <a:gd name="T6" fmla="*/ 8 w 8"/>
                <a:gd name="T7" fmla="*/ 0 h 58"/>
                <a:gd name="T8" fmla="*/ 6 w 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6" y="58"/>
                  </a:moveTo>
                  <a:cubicBezTo>
                    <a:pt x="4" y="57"/>
                    <a:pt x="2" y="56"/>
                    <a:pt x="0" y="55"/>
                  </a:cubicBezTo>
                  <a:cubicBezTo>
                    <a:pt x="1" y="37"/>
                    <a:pt x="2" y="18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19"/>
                    <a:pt x="6" y="39"/>
                    <a:pt x="6" y="58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9"/>
            <p:cNvSpPr/>
            <p:nvPr/>
          </p:nvSpPr>
          <p:spPr bwMode="auto">
            <a:xfrm>
              <a:off x="2632074" y="2928939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60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2"/>
                    <a:pt x="2" y="61"/>
                    <a:pt x="0" y="60"/>
                  </a:cubicBezTo>
                  <a:cubicBezTo>
                    <a:pt x="1" y="40"/>
                    <a:pt x="2" y="20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1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0"/>
            <p:cNvSpPr/>
            <p:nvPr/>
          </p:nvSpPr>
          <p:spPr bwMode="auto">
            <a:xfrm>
              <a:off x="2663824" y="2928939"/>
              <a:ext cx="15875" cy="173038"/>
            </a:xfrm>
            <a:custGeom>
              <a:avLst/>
              <a:gdLst>
                <a:gd name="T0" fmla="*/ 5 w 6"/>
                <a:gd name="T1" fmla="*/ 65 h 65"/>
                <a:gd name="T2" fmla="*/ 0 w 6"/>
                <a:gd name="T3" fmla="*/ 64 h 65"/>
                <a:gd name="T4" fmla="*/ 1 w 6"/>
                <a:gd name="T5" fmla="*/ 0 h 65"/>
                <a:gd name="T6" fmla="*/ 6 w 6"/>
                <a:gd name="T7" fmla="*/ 0 h 65"/>
                <a:gd name="T8" fmla="*/ 5 w 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5" y="65"/>
                  </a:moveTo>
                  <a:cubicBezTo>
                    <a:pt x="3" y="65"/>
                    <a:pt x="1" y="64"/>
                    <a:pt x="0" y="64"/>
                  </a:cubicBezTo>
                  <a:cubicBezTo>
                    <a:pt x="0" y="42"/>
                    <a:pt x="1" y="21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1"/>
                    <a:pt x="6" y="43"/>
                    <a:pt x="5" y="6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1"/>
            <p:cNvSpPr/>
            <p:nvPr/>
          </p:nvSpPr>
          <p:spPr bwMode="auto">
            <a:xfrm>
              <a:off x="269239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1 w 6"/>
                <a:gd name="T5" fmla="*/ 0 h 66"/>
                <a:gd name="T6" fmla="*/ 6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1" y="22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2"/>
            <p:cNvSpPr/>
            <p:nvPr/>
          </p:nvSpPr>
          <p:spPr bwMode="auto">
            <a:xfrm>
              <a:off x="272414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0 w 6"/>
                <a:gd name="T5" fmla="*/ 0 h 66"/>
                <a:gd name="T6" fmla="*/ 5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0" y="22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3"/>
            <p:cNvSpPr/>
            <p:nvPr/>
          </p:nvSpPr>
          <p:spPr bwMode="auto">
            <a:xfrm>
              <a:off x="2754312" y="2928939"/>
              <a:ext cx="15875" cy="173038"/>
            </a:xfrm>
            <a:custGeom>
              <a:avLst/>
              <a:gdLst>
                <a:gd name="T0" fmla="*/ 6 w 6"/>
                <a:gd name="T1" fmla="*/ 64 h 65"/>
                <a:gd name="T2" fmla="*/ 1 w 6"/>
                <a:gd name="T3" fmla="*/ 65 h 65"/>
                <a:gd name="T4" fmla="*/ 0 w 6"/>
                <a:gd name="T5" fmla="*/ 0 h 65"/>
                <a:gd name="T6" fmla="*/ 5 w 6"/>
                <a:gd name="T7" fmla="*/ 0 h 65"/>
                <a:gd name="T8" fmla="*/ 6 w 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6" y="64"/>
                  </a:moveTo>
                  <a:cubicBezTo>
                    <a:pt x="5" y="64"/>
                    <a:pt x="3" y="65"/>
                    <a:pt x="1" y="65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6" y="21"/>
                    <a:pt x="6" y="42"/>
                    <a:pt x="6" y="6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4"/>
            <p:cNvSpPr/>
            <p:nvPr/>
          </p:nvSpPr>
          <p:spPr bwMode="auto">
            <a:xfrm>
              <a:off x="2779712" y="2928939"/>
              <a:ext cx="22225" cy="165100"/>
            </a:xfrm>
            <a:custGeom>
              <a:avLst/>
              <a:gdLst>
                <a:gd name="T0" fmla="*/ 8 w 8"/>
                <a:gd name="T1" fmla="*/ 60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6" y="61"/>
                    <a:pt x="4" y="62"/>
                    <a:pt x="2" y="62"/>
                  </a:cubicBezTo>
                  <a:cubicBezTo>
                    <a:pt x="2" y="41"/>
                    <a:pt x="1" y="2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20"/>
                    <a:pt x="7" y="40"/>
                    <a:pt x="8" y="6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5"/>
            <p:cNvSpPr/>
            <p:nvPr/>
          </p:nvSpPr>
          <p:spPr bwMode="auto">
            <a:xfrm>
              <a:off x="2809874" y="2928939"/>
              <a:ext cx="20638" cy="153988"/>
            </a:xfrm>
            <a:custGeom>
              <a:avLst/>
              <a:gdLst>
                <a:gd name="T0" fmla="*/ 8 w 8"/>
                <a:gd name="T1" fmla="*/ 55 h 58"/>
                <a:gd name="T2" fmla="*/ 2 w 8"/>
                <a:gd name="T3" fmla="*/ 58 h 58"/>
                <a:gd name="T4" fmla="*/ 0 w 8"/>
                <a:gd name="T5" fmla="*/ 0 h 58"/>
                <a:gd name="T6" fmla="*/ 6 w 8"/>
                <a:gd name="T7" fmla="*/ 0 h 58"/>
                <a:gd name="T8" fmla="*/ 8 w 8"/>
                <a:gd name="T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8" y="55"/>
                  </a:moveTo>
                  <a:cubicBezTo>
                    <a:pt x="6" y="56"/>
                    <a:pt x="4" y="57"/>
                    <a:pt x="2" y="58"/>
                  </a:cubicBezTo>
                  <a:cubicBezTo>
                    <a:pt x="2" y="39"/>
                    <a:pt x="1" y="19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8"/>
                    <a:pt x="7" y="37"/>
                    <a:pt x="8" y="5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6"/>
            <p:cNvSpPr/>
            <p:nvPr/>
          </p:nvSpPr>
          <p:spPr bwMode="auto">
            <a:xfrm>
              <a:off x="2838449" y="2928939"/>
              <a:ext cx="19050" cy="138113"/>
            </a:xfrm>
            <a:custGeom>
              <a:avLst/>
              <a:gdLst>
                <a:gd name="T0" fmla="*/ 7 w 7"/>
                <a:gd name="T1" fmla="*/ 49 h 52"/>
                <a:gd name="T2" fmla="*/ 2 w 7"/>
                <a:gd name="T3" fmla="*/ 52 h 52"/>
                <a:gd name="T4" fmla="*/ 0 w 7"/>
                <a:gd name="T5" fmla="*/ 0 h 52"/>
                <a:gd name="T6" fmla="*/ 6 w 7"/>
                <a:gd name="T7" fmla="*/ 0 h 52"/>
                <a:gd name="T8" fmla="*/ 7 w 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7" y="49"/>
                  </a:moveTo>
                  <a:cubicBezTo>
                    <a:pt x="5" y="50"/>
                    <a:pt x="4" y="51"/>
                    <a:pt x="2" y="52"/>
                  </a:cubicBezTo>
                  <a:cubicBezTo>
                    <a:pt x="1" y="35"/>
                    <a:pt x="1" y="17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7" y="32"/>
                    <a:pt x="7" y="4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7"/>
            <p:cNvSpPr/>
            <p:nvPr/>
          </p:nvSpPr>
          <p:spPr bwMode="auto">
            <a:xfrm>
              <a:off x="2868612" y="2928939"/>
              <a:ext cx="12700" cy="119063"/>
            </a:xfrm>
            <a:custGeom>
              <a:avLst/>
              <a:gdLst>
                <a:gd name="T0" fmla="*/ 5 w 5"/>
                <a:gd name="T1" fmla="*/ 40 h 45"/>
                <a:gd name="T2" fmla="*/ 1 w 5"/>
                <a:gd name="T3" fmla="*/ 45 h 45"/>
                <a:gd name="T4" fmla="*/ 0 w 5"/>
                <a:gd name="T5" fmla="*/ 0 h 45"/>
                <a:gd name="T6" fmla="*/ 5 w 5"/>
                <a:gd name="T7" fmla="*/ 0 h 45"/>
                <a:gd name="T8" fmla="*/ 5 w 5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5" y="40"/>
                  </a:moveTo>
                  <a:cubicBezTo>
                    <a:pt x="4" y="42"/>
                    <a:pt x="2" y="43"/>
                    <a:pt x="1" y="45"/>
                  </a:cubicBezTo>
                  <a:cubicBezTo>
                    <a:pt x="1" y="30"/>
                    <a:pt x="0" y="15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13"/>
                    <a:pt x="5" y="27"/>
                    <a:pt x="5" y="4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8"/>
            <p:cNvSpPr/>
            <p:nvPr/>
          </p:nvSpPr>
          <p:spPr bwMode="auto">
            <a:xfrm>
              <a:off x="2535237" y="2917826"/>
              <a:ext cx="15875" cy="128588"/>
            </a:xfrm>
            <a:custGeom>
              <a:avLst/>
              <a:gdLst>
                <a:gd name="T0" fmla="*/ 5 w 6"/>
                <a:gd name="T1" fmla="*/ 48 h 48"/>
                <a:gd name="T2" fmla="*/ 0 w 6"/>
                <a:gd name="T3" fmla="*/ 43 h 48"/>
                <a:gd name="T4" fmla="*/ 0 w 6"/>
                <a:gd name="T5" fmla="*/ 0 h 48"/>
                <a:gd name="T6" fmla="*/ 6 w 6"/>
                <a:gd name="T7" fmla="*/ 0 h 48"/>
                <a:gd name="T8" fmla="*/ 5 w 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8">
                  <a:moveTo>
                    <a:pt x="5" y="48"/>
                  </a:moveTo>
                  <a:cubicBezTo>
                    <a:pt x="3" y="46"/>
                    <a:pt x="2" y="45"/>
                    <a:pt x="0" y="43"/>
                  </a:cubicBezTo>
                  <a:cubicBezTo>
                    <a:pt x="0" y="29"/>
                    <a:pt x="0" y="14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5" y="32"/>
                    <a:pt x="5" y="4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9"/>
            <p:cNvSpPr/>
            <p:nvPr/>
          </p:nvSpPr>
          <p:spPr bwMode="auto">
            <a:xfrm>
              <a:off x="2562224" y="2917826"/>
              <a:ext cx="19050" cy="149225"/>
            </a:xfrm>
            <a:custGeom>
              <a:avLst/>
              <a:gdLst>
                <a:gd name="T0" fmla="*/ 5 w 7"/>
                <a:gd name="T1" fmla="*/ 56 h 56"/>
                <a:gd name="T2" fmla="*/ 0 w 7"/>
                <a:gd name="T3" fmla="*/ 52 h 56"/>
                <a:gd name="T4" fmla="*/ 1 w 7"/>
                <a:gd name="T5" fmla="*/ 0 h 56"/>
                <a:gd name="T6" fmla="*/ 7 w 7"/>
                <a:gd name="T7" fmla="*/ 0 h 56"/>
                <a:gd name="T8" fmla="*/ 5 w 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5" y="56"/>
                  </a:moveTo>
                  <a:cubicBezTo>
                    <a:pt x="3" y="54"/>
                    <a:pt x="2" y="53"/>
                    <a:pt x="0" y="52"/>
                  </a:cubicBezTo>
                  <a:cubicBezTo>
                    <a:pt x="0" y="34"/>
                    <a:pt x="1" y="17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8"/>
                    <a:pt x="6" y="37"/>
                    <a:pt x="5" y="5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0"/>
            <p:cNvSpPr/>
            <p:nvPr/>
          </p:nvSpPr>
          <p:spPr bwMode="auto">
            <a:xfrm>
              <a:off x="2589212" y="2917826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59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1"/>
                    <a:pt x="2" y="60"/>
                    <a:pt x="0" y="59"/>
                  </a:cubicBezTo>
                  <a:cubicBezTo>
                    <a:pt x="1" y="39"/>
                    <a:pt x="1" y="19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0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1"/>
            <p:cNvSpPr/>
            <p:nvPr/>
          </p:nvSpPr>
          <p:spPr bwMode="auto">
            <a:xfrm>
              <a:off x="2617787" y="2917826"/>
              <a:ext cx="19050" cy="176213"/>
            </a:xfrm>
            <a:custGeom>
              <a:avLst/>
              <a:gdLst>
                <a:gd name="T0" fmla="*/ 6 w 7"/>
                <a:gd name="T1" fmla="*/ 66 h 66"/>
                <a:gd name="T2" fmla="*/ 0 w 7"/>
                <a:gd name="T3" fmla="*/ 64 h 66"/>
                <a:gd name="T4" fmla="*/ 2 w 7"/>
                <a:gd name="T5" fmla="*/ 0 h 66"/>
                <a:gd name="T6" fmla="*/ 7 w 7"/>
                <a:gd name="T7" fmla="*/ 0 h 66"/>
                <a:gd name="T8" fmla="*/ 6 w 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6" y="66"/>
                  </a:moveTo>
                  <a:cubicBezTo>
                    <a:pt x="4" y="66"/>
                    <a:pt x="2" y="65"/>
                    <a:pt x="0" y="64"/>
                  </a:cubicBezTo>
                  <a:cubicBezTo>
                    <a:pt x="1" y="43"/>
                    <a:pt x="1" y="21"/>
                    <a:pt x="2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2"/>
            <p:cNvSpPr/>
            <p:nvPr/>
          </p:nvSpPr>
          <p:spPr bwMode="auto">
            <a:xfrm>
              <a:off x="2647949" y="2917826"/>
              <a:ext cx="17463" cy="184150"/>
            </a:xfrm>
            <a:custGeom>
              <a:avLst/>
              <a:gdLst>
                <a:gd name="T0" fmla="*/ 6 w 7"/>
                <a:gd name="T1" fmla="*/ 69 h 69"/>
                <a:gd name="T2" fmla="*/ 0 w 7"/>
                <a:gd name="T3" fmla="*/ 68 h 69"/>
                <a:gd name="T4" fmla="*/ 2 w 7"/>
                <a:gd name="T5" fmla="*/ 0 h 69"/>
                <a:gd name="T6" fmla="*/ 7 w 7"/>
                <a:gd name="T7" fmla="*/ 0 h 69"/>
                <a:gd name="T8" fmla="*/ 6 w 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6" y="69"/>
                  </a:moveTo>
                  <a:cubicBezTo>
                    <a:pt x="4" y="69"/>
                    <a:pt x="2" y="68"/>
                    <a:pt x="0" y="68"/>
                  </a:cubicBezTo>
                  <a:cubicBezTo>
                    <a:pt x="1" y="45"/>
                    <a:pt x="1" y="22"/>
                    <a:pt x="2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7" y="23"/>
                    <a:pt x="7" y="46"/>
                    <a:pt x="6" y="6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3"/>
            <p:cNvSpPr/>
            <p:nvPr/>
          </p:nvSpPr>
          <p:spPr bwMode="auto">
            <a:xfrm>
              <a:off x="267969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1 w 6"/>
                <a:gd name="T5" fmla="*/ 0 h 70"/>
                <a:gd name="T6" fmla="*/ 6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1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6" y="23"/>
                    <a:pt x="6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271144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0 w 6"/>
                <a:gd name="T5" fmla="*/ 0 h 70"/>
                <a:gd name="T6" fmla="*/ 5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23"/>
                    <a:pt x="5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5"/>
            <p:cNvSpPr/>
            <p:nvPr/>
          </p:nvSpPr>
          <p:spPr bwMode="auto">
            <a:xfrm>
              <a:off x="2738437" y="2917826"/>
              <a:ext cx="17463" cy="184150"/>
            </a:xfrm>
            <a:custGeom>
              <a:avLst/>
              <a:gdLst>
                <a:gd name="T0" fmla="*/ 7 w 7"/>
                <a:gd name="T1" fmla="*/ 68 h 69"/>
                <a:gd name="T2" fmla="*/ 2 w 7"/>
                <a:gd name="T3" fmla="*/ 69 h 69"/>
                <a:gd name="T4" fmla="*/ 0 w 7"/>
                <a:gd name="T5" fmla="*/ 0 h 69"/>
                <a:gd name="T6" fmla="*/ 6 w 7"/>
                <a:gd name="T7" fmla="*/ 0 h 69"/>
                <a:gd name="T8" fmla="*/ 7 w 7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7" y="68"/>
                  </a:moveTo>
                  <a:cubicBezTo>
                    <a:pt x="5" y="68"/>
                    <a:pt x="3" y="69"/>
                    <a:pt x="2" y="69"/>
                  </a:cubicBezTo>
                  <a:cubicBezTo>
                    <a:pt x="1" y="46"/>
                    <a:pt x="1" y="2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7" y="45"/>
                    <a:pt x="7" y="6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56"/>
            <p:cNvSpPr/>
            <p:nvPr/>
          </p:nvSpPr>
          <p:spPr bwMode="auto">
            <a:xfrm>
              <a:off x="2767012" y="2917826"/>
              <a:ext cx="20638" cy="176213"/>
            </a:xfrm>
            <a:custGeom>
              <a:avLst/>
              <a:gdLst>
                <a:gd name="T0" fmla="*/ 8 w 8"/>
                <a:gd name="T1" fmla="*/ 64 h 66"/>
                <a:gd name="T2" fmla="*/ 2 w 8"/>
                <a:gd name="T3" fmla="*/ 66 h 66"/>
                <a:gd name="T4" fmla="*/ 0 w 8"/>
                <a:gd name="T5" fmla="*/ 0 h 66"/>
                <a:gd name="T6" fmla="*/ 6 w 8"/>
                <a:gd name="T7" fmla="*/ 0 h 66"/>
                <a:gd name="T8" fmla="*/ 8 w 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6">
                  <a:moveTo>
                    <a:pt x="8" y="64"/>
                  </a:moveTo>
                  <a:cubicBezTo>
                    <a:pt x="6" y="65"/>
                    <a:pt x="4" y="66"/>
                    <a:pt x="2" y="66"/>
                  </a:cubicBezTo>
                  <a:cubicBezTo>
                    <a:pt x="1" y="44"/>
                    <a:pt x="1" y="2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1"/>
                    <a:pt x="7" y="43"/>
                    <a:pt x="8" y="6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7"/>
            <p:cNvSpPr/>
            <p:nvPr/>
          </p:nvSpPr>
          <p:spPr bwMode="auto">
            <a:xfrm>
              <a:off x="2795587" y="2917826"/>
              <a:ext cx="22225" cy="165100"/>
            </a:xfrm>
            <a:custGeom>
              <a:avLst/>
              <a:gdLst>
                <a:gd name="T0" fmla="*/ 8 w 8"/>
                <a:gd name="T1" fmla="*/ 59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59"/>
                  </a:moveTo>
                  <a:cubicBezTo>
                    <a:pt x="6" y="60"/>
                    <a:pt x="4" y="61"/>
                    <a:pt x="2" y="62"/>
                  </a:cubicBezTo>
                  <a:cubicBezTo>
                    <a:pt x="1" y="41"/>
                    <a:pt x="1" y="2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9"/>
                    <a:pt x="7" y="39"/>
                    <a:pt x="8" y="5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8"/>
            <p:cNvSpPr/>
            <p:nvPr/>
          </p:nvSpPr>
          <p:spPr bwMode="auto">
            <a:xfrm>
              <a:off x="2825749" y="2917826"/>
              <a:ext cx="19050" cy="149225"/>
            </a:xfrm>
            <a:custGeom>
              <a:avLst/>
              <a:gdLst>
                <a:gd name="T0" fmla="*/ 7 w 7"/>
                <a:gd name="T1" fmla="*/ 52 h 56"/>
                <a:gd name="T2" fmla="*/ 2 w 7"/>
                <a:gd name="T3" fmla="*/ 56 h 56"/>
                <a:gd name="T4" fmla="*/ 0 w 7"/>
                <a:gd name="T5" fmla="*/ 0 h 56"/>
                <a:gd name="T6" fmla="*/ 5 w 7"/>
                <a:gd name="T7" fmla="*/ 0 h 56"/>
                <a:gd name="T8" fmla="*/ 7 w 7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52"/>
                  </a:moveTo>
                  <a:cubicBezTo>
                    <a:pt x="5" y="53"/>
                    <a:pt x="3" y="54"/>
                    <a:pt x="2" y="56"/>
                  </a:cubicBezTo>
                  <a:cubicBezTo>
                    <a:pt x="1" y="37"/>
                    <a:pt x="1" y="18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7"/>
                    <a:pt x="6" y="34"/>
                    <a:pt x="7" y="5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59"/>
            <p:cNvSpPr/>
            <p:nvPr/>
          </p:nvSpPr>
          <p:spPr bwMode="auto">
            <a:xfrm>
              <a:off x="2854324" y="2917826"/>
              <a:ext cx="14288" cy="128588"/>
            </a:xfrm>
            <a:custGeom>
              <a:avLst/>
              <a:gdLst>
                <a:gd name="T0" fmla="*/ 5 w 5"/>
                <a:gd name="T1" fmla="*/ 43 h 48"/>
                <a:gd name="T2" fmla="*/ 1 w 5"/>
                <a:gd name="T3" fmla="*/ 48 h 48"/>
                <a:gd name="T4" fmla="*/ 0 w 5"/>
                <a:gd name="T5" fmla="*/ 0 h 48"/>
                <a:gd name="T6" fmla="*/ 5 w 5"/>
                <a:gd name="T7" fmla="*/ 0 h 48"/>
                <a:gd name="T8" fmla="*/ 5 w 5"/>
                <a:gd name="T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8">
                  <a:moveTo>
                    <a:pt x="5" y="43"/>
                  </a:moveTo>
                  <a:cubicBezTo>
                    <a:pt x="4" y="45"/>
                    <a:pt x="2" y="46"/>
                    <a:pt x="1" y="48"/>
                  </a:cubicBezTo>
                  <a:cubicBezTo>
                    <a:pt x="0" y="32"/>
                    <a:pt x="0" y="16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14"/>
                    <a:pt x="5" y="29"/>
                    <a:pt x="5" y="4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0"/>
            <p:cNvSpPr/>
            <p:nvPr/>
          </p:nvSpPr>
          <p:spPr bwMode="auto">
            <a:xfrm>
              <a:off x="2482849" y="2597151"/>
              <a:ext cx="36513" cy="142875"/>
            </a:xfrm>
            <a:custGeom>
              <a:avLst/>
              <a:gdLst>
                <a:gd name="T0" fmla="*/ 14 w 14"/>
                <a:gd name="T1" fmla="*/ 46 h 54"/>
                <a:gd name="T2" fmla="*/ 7 w 14"/>
                <a:gd name="T3" fmla="*/ 54 h 54"/>
                <a:gd name="T4" fmla="*/ 0 w 14"/>
                <a:gd name="T5" fmla="*/ 46 h 54"/>
                <a:gd name="T6" fmla="*/ 0 w 14"/>
                <a:gd name="T7" fmla="*/ 7 h 54"/>
                <a:gd name="T8" fmla="*/ 7 w 14"/>
                <a:gd name="T9" fmla="*/ 0 h 54"/>
                <a:gd name="T10" fmla="*/ 14 w 14"/>
                <a:gd name="T11" fmla="*/ 7 h 54"/>
                <a:gd name="T12" fmla="*/ 14 w 1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4">
                  <a:moveTo>
                    <a:pt x="14" y="46"/>
                  </a:moveTo>
                  <a:cubicBezTo>
                    <a:pt x="14" y="50"/>
                    <a:pt x="11" y="54"/>
                    <a:pt x="7" y="54"/>
                  </a:cubicBezTo>
                  <a:cubicBezTo>
                    <a:pt x="3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6"/>
                    <a:pt x="14" y="46"/>
                    <a:pt x="14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1"/>
            <p:cNvSpPr/>
            <p:nvPr/>
          </p:nvSpPr>
          <p:spPr bwMode="auto">
            <a:xfrm>
              <a:off x="2905124" y="2597151"/>
              <a:ext cx="39688" cy="142875"/>
            </a:xfrm>
            <a:custGeom>
              <a:avLst/>
              <a:gdLst>
                <a:gd name="T0" fmla="*/ 15 w 15"/>
                <a:gd name="T1" fmla="*/ 46 h 54"/>
                <a:gd name="T2" fmla="*/ 8 w 15"/>
                <a:gd name="T3" fmla="*/ 54 h 54"/>
                <a:gd name="T4" fmla="*/ 0 w 15"/>
                <a:gd name="T5" fmla="*/ 46 h 54"/>
                <a:gd name="T6" fmla="*/ 0 w 15"/>
                <a:gd name="T7" fmla="*/ 7 h 54"/>
                <a:gd name="T8" fmla="*/ 8 w 15"/>
                <a:gd name="T9" fmla="*/ 0 h 54"/>
                <a:gd name="T10" fmla="*/ 15 w 15"/>
                <a:gd name="T11" fmla="*/ 7 h 54"/>
                <a:gd name="T12" fmla="*/ 15 w 15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50"/>
                    <a:pt x="12" y="54"/>
                    <a:pt x="8" y="54"/>
                  </a:cubicBezTo>
                  <a:cubicBezTo>
                    <a:pt x="4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46"/>
                    <a:pt x="15" y="46"/>
                    <a:pt x="15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2"/>
            <p:cNvSpPr/>
            <p:nvPr/>
          </p:nvSpPr>
          <p:spPr bwMode="auto">
            <a:xfrm>
              <a:off x="2468562" y="2314576"/>
              <a:ext cx="490538" cy="696913"/>
            </a:xfrm>
            <a:custGeom>
              <a:avLst/>
              <a:gdLst>
                <a:gd name="T0" fmla="*/ 169 w 184"/>
                <a:gd name="T1" fmla="*/ 113 h 262"/>
                <a:gd name="T2" fmla="*/ 168 w 184"/>
                <a:gd name="T3" fmla="*/ 42 h 262"/>
                <a:gd name="T4" fmla="*/ 68 w 184"/>
                <a:gd name="T5" fmla="*/ 0 h 262"/>
                <a:gd name="T6" fmla="*/ 16 w 184"/>
                <a:gd name="T7" fmla="*/ 42 h 262"/>
                <a:gd name="T8" fmla="*/ 15 w 184"/>
                <a:gd name="T9" fmla="*/ 113 h 262"/>
                <a:gd name="T10" fmla="*/ 15 w 184"/>
                <a:gd name="T11" fmla="*/ 214 h 262"/>
                <a:gd name="T12" fmla="*/ 90 w 184"/>
                <a:gd name="T13" fmla="*/ 262 h 262"/>
                <a:gd name="T14" fmla="*/ 92 w 184"/>
                <a:gd name="T15" fmla="*/ 262 h 262"/>
                <a:gd name="T16" fmla="*/ 94 w 184"/>
                <a:gd name="T17" fmla="*/ 262 h 262"/>
                <a:gd name="T18" fmla="*/ 169 w 184"/>
                <a:gd name="T19" fmla="*/ 214 h 262"/>
                <a:gd name="T20" fmla="*/ 169 w 184"/>
                <a:gd name="T21" fmla="*/ 11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62">
                  <a:moveTo>
                    <a:pt x="169" y="113"/>
                  </a:moveTo>
                  <a:cubicBezTo>
                    <a:pt x="165" y="67"/>
                    <a:pt x="168" y="42"/>
                    <a:pt x="168" y="42"/>
                  </a:cubicBezTo>
                  <a:cubicBezTo>
                    <a:pt x="168" y="42"/>
                    <a:pt x="97" y="0"/>
                    <a:pt x="68" y="0"/>
                  </a:cubicBezTo>
                  <a:cubicBezTo>
                    <a:pt x="42" y="1"/>
                    <a:pt x="16" y="42"/>
                    <a:pt x="16" y="42"/>
                  </a:cubicBezTo>
                  <a:cubicBezTo>
                    <a:pt x="16" y="42"/>
                    <a:pt x="19" y="67"/>
                    <a:pt x="15" y="113"/>
                  </a:cubicBezTo>
                  <a:cubicBezTo>
                    <a:pt x="10" y="160"/>
                    <a:pt x="0" y="200"/>
                    <a:pt x="15" y="214"/>
                  </a:cubicBezTo>
                  <a:cubicBezTo>
                    <a:pt x="29" y="228"/>
                    <a:pt x="54" y="260"/>
                    <a:pt x="90" y="262"/>
                  </a:cubicBezTo>
                  <a:cubicBezTo>
                    <a:pt x="91" y="262"/>
                    <a:pt x="91" y="262"/>
                    <a:pt x="92" y="262"/>
                  </a:cubicBezTo>
                  <a:cubicBezTo>
                    <a:pt x="93" y="262"/>
                    <a:pt x="93" y="262"/>
                    <a:pt x="94" y="262"/>
                  </a:cubicBezTo>
                  <a:cubicBezTo>
                    <a:pt x="130" y="260"/>
                    <a:pt x="155" y="228"/>
                    <a:pt x="169" y="214"/>
                  </a:cubicBezTo>
                  <a:cubicBezTo>
                    <a:pt x="184" y="200"/>
                    <a:pt x="174" y="160"/>
                    <a:pt x="169" y="113"/>
                  </a:cubicBezTo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63"/>
            <p:cNvSpPr/>
            <p:nvPr/>
          </p:nvSpPr>
          <p:spPr bwMode="auto">
            <a:xfrm>
              <a:off x="2711449" y="2328864"/>
              <a:ext cx="247650" cy="682625"/>
            </a:xfrm>
            <a:custGeom>
              <a:avLst/>
              <a:gdLst>
                <a:gd name="T0" fmla="*/ 77 w 93"/>
                <a:gd name="T1" fmla="*/ 37 h 257"/>
                <a:gd name="T2" fmla="*/ 0 w 93"/>
                <a:gd name="T3" fmla="*/ 0 h 257"/>
                <a:gd name="T4" fmla="*/ 0 w 93"/>
                <a:gd name="T5" fmla="*/ 257 h 257"/>
                <a:gd name="T6" fmla="*/ 1 w 93"/>
                <a:gd name="T7" fmla="*/ 257 h 257"/>
                <a:gd name="T8" fmla="*/ 3 w 93"/>
                <a:gd name="T9" fmla="*/ 257 h 257"/>
                <a:gd name="T10" fmla="*/ 78 w 93"/>
                <a:gd name="T11" fmla="*/ 209 h 257"/>
                <a:gd name="T12" fmla="*/ 78 w 93"/>
                <a:gd name="T13" fmla="*/ 108 h 257"/>
                <a:gd name="T14" fmla="*/ 77 w 93"/>
                <a:gd name="T15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7">
                  <a:moveTo>
                    <a:pt x="77" y="37"/>
                  </a:moveTo>
                  <a:cubicBezTo>
                    <a:pt x="77" y="37"/>
                    <a:pt x="33" y="11"/>
                    <a:pt x="0" y="0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2" y="257"/>
                    <a:pt x="2" y="257"/>
                    <a:pt x="3" y="257"/>
                  </a:cubicBezTo>
                  <a:cubicBezTo>
                    <a:pt x="39" y="255"/>
                    <a:pt x="64" y="223"/>
                    <a:pt x="78" y="209"/>
                  </a:cubicBezTo>
                  <a:cubicBezTo>
                    <a:pt x="93" y="195"/>
                    <a:pt x="83" y="155"/>
                    <a:pt x="78" y="108"/>
                  </a:cubicBezTo>
                  <a:cubicBezTo>
                    <a:pt x="74" y="62"/>
                    <a:pt x="77" y="37"/>
                    <a:pt x="77" y="37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4"/>
            <p:cNvSpPr/>
            <p:nvPr/>
          </p:nvSpPr>
          <p:spPr bwMode="auto">
            <a:xfrm>
              <a:off x="2482849" y="2557464"/>
              <a:ext cx="217488" cy="44450"/>
            </a:xfrm>
            <a:custGeom>
              <a:avLst/>
              <a:gdLst>
                <a:gd name="T0" fmla="*/ 7 w 82"/>
                <a:gd name="T1" fmla="*/ 17 h 17"/>
                <a:gd name="T2" fmla="*/ 16 w 82"/>
                <a:gd name="T3" fmla="*/ 8 h 17"/>
                <a:gd name="T4" fmla="*/ 70 w 82"/>
                <a:gd name="T5" fmla="*/ 8 h 17"/>
                <a:gd name="T6" fmla="*/ 78 w 82"/>
                <a:gd name="T7" fmla="*/ 17 h 17"/>
                <a:gd name="T8" fmla="*/ 82 w 82"/>
                <a:gd name="T9" fmla="*/ 17 h 17"/>
                <a:gd name="T10" fmla="*/ 70 w 82"/>
                <a:gd name="T11" fmla="*/ 4 h 17"/>
                <a:gd name="T12" fmla="*/ 43 w 82"/>
                <a:gd name="T13" fmla="*/ 0 h 17"/>
                <a:gd name="T14" fmla="*/ 16 w 82"/>
                <a:gd name="T15" fmla="*/ 3 h 17"/>
                <a:gd name="T16" fmla="*/ 2 w 82"/>
                <a:gd name="T17" fmla="*/ 13 h 17"/>
                <a:gd name="T18" fmla="*/ 0 w 82"/>
                <a:gd name="T19" fmla="*/ 16 h 17"/>
                <a:gd name="T20" fmla="*/ 0 w 82"/>
                <a:gd name="T21" fmla="*/ 17 h 17"/>
                <a:gd name="T22" fmla="*/ 7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" y="17"/>
                  </a:moveTo>
                  <a:cubicBezTo>
                    <a:pt x="9" y="13"/>
                    <a:pt x="12" y="9"/>
                    <a:pt x="16" y="8"/>
                  </a:cubicBezTo>
                  <a:cubicBezTo>
                    <a:pt x="34" y="4"/>
                    <a:pt x="52" y="4"/>
                    <a:pt x="70" y="8"/>
                  </a:cubicBezTo>
                  <a:cubicBezTo>
                    <a:pt x="73" y="9"/>
                    <a:pt x="77" y="13"/>
                    <a:pt x="78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0" y="11"/>
                    <a:pt x="75" y="5"/>
                    <a:pt x="70" y="4"/>
                  </a:cubicBezTo>
                  <a:cubicBezTo>
                    <a:pt x="61" y="2"/>
                    <a:pt x="52" y="1"/>
                    <a:pt x="43" y="0"/>
                  </a:cubicBezTo>
                  <a:cubicBezTo>
                    <a:pt x="34" y="0"/>
                    <a:pt x="25" y="1"/>
                    <a:pt x="16" y="3"/>
                  </a:cubicBezTo>
                  <a:cubicBezTo>
                    <a:pt x="11" y="4"/>
                    <a:pt x="2" y="13"/>
                    <a:pt x="2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5"/>
            <p:cNvSpPr/>
            <p:nvPr/>
          </p:nvSpPr>
          <p:spPr bwMode="auto">
            <a:xfrm>
              <a:off x="2506662" y="2593976"/>
              <a:ext cx="3175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6"/>
            <p:cNvSpPr/>
            <p:nvPr/>
          </p:nvSpPr>
          <p:spPr bwMode="auto">
            <a:xfrm>
              <a:off x="2498724" y="2598739"/>
              <a:ext cx="11113" cy="58738"/>
            </a:xfrm>
            <a:custGeom>
              <a:avLst/>
              <a:gdLst>
                <a:gd name="T0" fmla="*/ 3 w 4"/>
                <a:gd name="T1" fmla="*/ 0 h 22"/>
                <a:gd name="T2" fmla="*/ 1 w 4"/>
                <a:gd name="T3" fmla="*/ 8 h 22"/>
                <a:gd name="T4" fmla="*/ 2 w 4"/>
                <a:gd name="T5" fmla="*/ 22 h 22"/>
                <a:gd name="T6" fmla="*/ 4 w 4"/>
                <a:gd name="T7" fmla="*/ 6 h 22"/>
                <a:gd name="T8" fmla="*/ 4 w 4"/>
                <a:gd name="T9" fmla="*/ 0 h 22"/>
                <a:gd name="T10" fmla="*/ 3 w 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2">
                  <a:moveTo>
                    <a:pt x="3" y="0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1" y="13"/>
                    <a:pt x="1" y="18"/>
                    <a:pt x="2" y="22"/>
                  </a:cubicBezTo>
                  <a:cubicBezTo>
                    <a:pt x="2" y="17"/>
                    <a:pt x="3" y="12"/>
                    <a:pt x="4" y="6"/>
                  </a:cubicBezTo>
                  <a:cubicBezTo>
                    <a:pt x="4" y="4"/>
                    <a:pt x="4" y="2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7"/>
            <p:cNvSpPr/>
            <p:nvPr/>
          </p:nvSpPr>
          <p:spPr bwMode="auto">
            <a:xfrm>
              <a:off x="2503487" y="2574926"/>
              <a:ext cx="192088" cy="146050"/>
            </a:xfrm>
            <a:custGeom>
              <a:avLst/>
              <a:gdLst>
                <a:gd name="T0" fmla="*/ 34 w 72"/>
                <a:gd name="T1" fmla="*/ 0 h 55"/>
                <a:gd name="T2" fmla="*/ 8 w 72"/>
                <a:gd name="T3" fmla="*/ 3 h 55"/>
                <a:gd name="T4" fmla="*/ 2 w 72"/>
                <a:gd name="T5" fmla="*/ 7 h 55"/>
                <a:gd name="T6" fmla="*/ 2 w 72"/>
                <a:gd name="T7" fmla="*/ 9 h 55"/>
                <a:gd name="T8" fmla="*/ 2 w 72"/>
                <a:gd name="T9" fmla="*/ 15 h 55"/>
                <a:gd name="T10" fmla="*/ 0 w 72"/>
                <a:gd name="T11" fmla="*/ 31 h 55"/>
                <a:gd name="T12" fmla="*/ 2 w 72"/>
                <a:gd name="T13" fmla="*/ 41 h 55"/>
                <a:gd name="T14" fmla="*/ 13 w 72"/>
                <a:gd name="T15" fmla="*/ 54 h 55"/>
                <a:gd name="T16" fmla="*/ 35 w 72"/>
                <a:gd name="T17" fmla="*/ 55 h 55"/>
                <a:gd name="T18" fmla="*/ 57 w 72"/>
                <a:gd name="T19" fmla="*/ 54 h 55"/>
                <a:gd name="T20" fmla="*/ 68 w 72"/>
                <a:gd name="T21" fmla="*/ 41 h 55"/>
                <a:gd name="T22" fmla="*/ 71 w 72"/>
                <a:gd name="T23" fmla="*/ 18 h 55"/>
                <a:gd name="T24" fmla="*/ 62 w 72"/>
                <a:gd name="T25" fmla="*/ 3 h 55"/>
                <a:gd name="T26" fmla="*/ 34 w 72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55">
                  <a:moveTo>
                    <a:pt x="34" y="0"/>
                  </a:moveTo>
                  <a:cubicBezTo>
                    <a:pt x="25" y="0"/>
                    <a:pt x="17" y="1"/>
                    <a:pt x="8" y="3"/>
                  </a:cubicBezTo>
                  <a:cubicBezTo>
                    <a:pt x="6" y="3"/>
                    <a:pt x="4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11"/>
                    <a:pt x="2" y="13"/>
                    <a:pt x="2" y="15"/>
                  </a:cubicBezTo>
                  <a:cubicBezTo>
                    <a:pt x="1" y="21"/>
                    <a:pt x="0" y="26"/>
                    <a:pt x="0" y="31"/>
                  </a:cubicBezTo>
                  <a:cubicBezTo>
                    <a:pt x="0" y="35"/>
                    <a:pt x="1" y="38"/>
                    <a:pt x="2" y="41"/>
                  </a:cubicBezTo>
                  <a:cubicBezTo>
                    <a:pt x="3" y="48"/>
                    <a:pt x="8" y="54"/>
                    <a:pt x="13" y="54"/>
                  </a:cubicBezTo>
                  <a:cubicBezTo>
                    <a:pt x="20" y="54"/>
                    <a:pt x="28" y="55"/>
                    <a:pt x="35" y="55"/>
                  </a:cubicBezTo>
                  <a:cubicBezTo>
                    <a:pt x="43" y="55"/>
                    <a:pt x="50" y="54"/>
                    <a:pt x="57" y="54"/>
                  </a:cubicBezTo>
                  <a:cubicBezTo>
                    <a:pt x="62" y="54"/>
                    <a:pt x="67" y="48"/>
                    <a:pt x="68" y="41"/>
                  </a:cubicBezTo>
                  <a:cubicBezTo>
                    <a:pt x="70" y="33"/>
                    <a:pt x="71" y="26"/>
                    <a:pt x="71" y="18"/>
                  </a:cubicBezTo>
                  <a:cubicBezTo>
                    <a:pt x="72" y="11"/>
                    <a:pt x="67" y="5"/>
                    <a:pt x="62" y="3"/>
                  </a:cubicBezTo>
                  <a:cubicBezTo>
                    <a:pt x="53" y="1"/>
                    <a:pt x="43" y="0"/>
                    <a:pt x="34" y="0"/>
                  </a:cubicBezTo>
                </a:path>
              </a:pathLst>
            </a:custGeom>
            <a:solidFill>
              <a:srgbClr val="F6F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8"/>
            <p:cNvSpPr>
              <a:spLocks noEditPoints="1"/>
            </p:cNvSpPr>
            <p:nvPr/>
          </p:nvSpPr>
          <p:spPr bwMode="auto">
            <a:xfrm>
              <a:off x="2482849" y="2565401"/>
              <a:ext cx="220663" cy="166688"/>
            </a:xfrm>
            <a:custGeom>
              <a:avLst/>
              <a:gdLst>
                <a:gd name="T0" fmla="*/ 70 w 83"/>
                <a:gd name="T1" fmla="*/ 3 h 63"/>
                <a:gd name="T2" fmla="*/ 43 w 83"/>
                <a:gd name="T3" fmla="*/ 0 h 63"/>
                <a:gd name="T4" fmla="*/ 16 w 83"/>
                <a:gd name="T5" fmla="*/ 2 h 63"/>
                <a:gd name="T6" fmla="*/ 2 w 83"/>
                <a:gd name="T7" fmla="*/ 12 h 63"/>
                <a:gd name="T8" fmla="*/ 0 w 83"/>
                <a:gd name="T9" fmla="*/ 15 h 63"/>
                <a:gd name="T10" fmla="*/ 0 w 83"/>
                <a:gd name="T11" fmla="*/ 30 h 63"/>
                <a:gd name="T12" fmla="*/ 2 w 83"/>
                <a:gd name="T13" fmla="*/ 33 h 63"/>
                <a:gd name="T14" fmla="*/ 5 w 83"/>
                <a:gd name="T15" fmla="*/ 38 h 63"/>
                <a:gd name="T16" fmla="*/ 7 w 83"/>
                <a:gd name="T17" fmla="*/ 47 h 63"/>
                <a:gd name="T18" fmla="*/ 20 w 83"/>
                <a:gd name="T19" fmla="*/ 63 h 63"/>
                <a:gd name="T20" fmla="*/ 43 w 83"/>
                <a:gd name="T21" fmla="*/ 63 h 63"/>
                <a:gd name="T22" fmla="*/ 66 w 83"/>
                <a:gd name="T23" fmla="*/ 63 h 63"/>
                <a:gd name="T24" fmla="*/ 79 w 83"/>
                <a:gd name="T25" fmla="*/ 47 h 63"/>
                <a:gd name="T26" fmla="*/ 82 w 83"/>
                <a:gd name="T27" fmla="*/ 22 h 63"/>
                <a:gd name="T28" fmla="*/ 70 w 83"/>
                <a:gd name="T29" fmla="*/ 3 h 63"/>
                <a:gd name="T30" fmla="*/ 76 w 83"/>
                <a:gd name="T31" fmla="*/ 45 h 63"/>
                <a:gd name="T32" fmla="*/ 65 w 83"/>
                <a:gd name="T33" fmla="*/ 58 h 63"/>
                <a:gd name="T34" fmla="*/ 21 w 83"/>
                <a:gd name="T35" fmla="*/ 58 h 63"/>
                <a:gd name="T36" fmla="*/ 10 w 83"/>
                <a:gd name="T37" fmla="*/ 45 h 63"/>
                <a:gd name="T38" fmla="*/ 7 w 83"/>
                <a:gd name="T39" fmla="*/ 21 h 63"/>
                <a:gd name="T40" fmla="*/ 16 w 83"/>
                <a:gd name="T41" fmla="*/ 7 h 63"/>
                <a:gd name="T42" fmla="*/ 70 w 83"/>
                <a:gd name="T43" fmla="*/ 7 h 63"/>
                <a:gd name="T44" fmla="*/ 79 w 83"/>
                <a:gd name="T45" fmla="*/ 22 h 63"/>
                <a:gd name="T46" fmla="*/ 76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70" y="3"/>
                  </a:moveTo>
                  <a:cubicBezTo>
                    <a:pt x="61" y="1"/>
                    <a:pt x="52" y="0"/>
                    <a:pt x="43" y="0"/>
                  </a:cubicBezTo>
                  <a:cubicBezTo>
                    <a:pt x="34" y="0"/>
                    <a:pt x="25" y="0"/>
                    <a:pt x="16" y="2"/>
                  </a:cubicBezTo>
                  <a:cubicBezTo>
                    <a:pt x="11" y="3"/>
                    <a:pt x="2" y="12"/>
                    <a:pt x="2" y="12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0"/>
                    <a:pt x="0" y="25"/>
                    <a:pt x="0" y="30"/>
                  </a:cubicBezTo>
                  <a:cubicBezTo>
                    <a:pt x="0" y="32"/>
                    <a:pt x="1" y="32"/>
                    <a:pt x="2" y="33"/>
                  </a:cubicBezTo>
                  <a:cubicBezTo>
                    <a:pt x="3" y="33"/>
                    <a:pt x="5" y="36"/>
                    <a:pt x="5" y="38"/>
                  </a:cubicBezTo>
                  <a:cubicBezTo>
                    <a:pt x="5" y="41"/>
                    <a:pt x="6" y="44"/>
                    <a:pt x="7" y="47"/>
                  </a:cubicBezTo>
                  <a:cubicBezTo>
                    <a:pt x="8" y="55"/>
                    <a:pt x="15" y="62"/>
                    <a:pt x="20" y="63"/>
                  </a:cubicBezTo>
                  <a:cubicBezTo>
                    <a:pt x="28" y="63"/>
                    <a:pt x="35" y="63"/>
                    <a:pt x="43" y="63"/>
                  </a:cubicBezTo>
                  <a:cubicBezTo>
                    <a:pt x="50" y="63"/>
                    <a:pt x="58" y="63"/>
                    <a:pt x="66" y="63"/>
                  </a:cubicBezTo>
                  <a:cubicBezTo>
                    <a:pt x="71" y="62"/>
                    <a:pt x="78" y="55"/>
                    <a:pt x="79" y="47"/>
                  </a:cubicBezTo>
                  <a:cubicBezTo>
                    <a:pt x="81" y="39"/>
                    <a:pt x="82" y="31"/>
                    <a:pt x="82" y="22"/>
                  </a:cubicBezTo>
                  <a:cubicBezTo>
                    <a:pt x="83" y="14"/>
                    <a:pt x="77" y="5"/>
                    <a:pt x="70" y="3"/>
                  </a:cubicBezTo>
                  <a:close/>
                  <a:moveTo>
                    <a:pt x="76" y="45"/>
                  </a:moveTo>
                  <a:cubicBezTo>
                    <a:pt x="75" y="52"/>
                    <a:pt x="70" y="58"/>
                    <a:pt x="65" y="58"/>
                  </a:cubicBezTo>
                  <a:cubicBezTo>
                    <a:pt x="50" y="59"/>
                    <a:pt x="35" y="59"/>
                    <a:pt x="21" y="58"/>
                  </a:cubicBezTo>
                  <a:cubicBezTo>
                    <a:pt x="16" y="58"/>
                    <a:pt x="11" y="52"/>
                    <a:pt x="10" y="45"/>
                  </a:cubicBezTo>
                  <a:cubicBezTo>
                    <a:pt x="8" y="37"/>
                    <a:pt x="7" y="29"/>
                    <a:pt x="7" y="21"/>
                  </a:cubicBezTo>
                  <a:cubicBezTo>
                    <a:pt x="6" y="15"/>
                    <a:pt x="11" y="8"/>
                    <a:pt x="16" y="7"/>
                  </a:cubicBezTo>
                  <a:cubicBezTo>
                    <a:pt x="34" y="3"/>
                    <a:pt x="52" y="4"/>
                    <a:pt x="70" y="7"/>
                  </a:cubicBezTo>
                  <a:cubicBezTo>
                    <a:pt x="75" y="9"/>
                    <a:pt x="80" y="15"/>
                    <a:pt x="79" y="22"/>
                  </a:cubicBezTo>
                  <a:cubicBezTo>
                    <a:pt x="79" y="30"/>
                    <a:pt x="78" y="37"/>
                    <a:pt x="76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9"/>
            <p:cNvSpPr/>
            <p:nvPr/>
          </p:nvSpPr>
          <p:spPr bwMode="auto">
            <a:xfrm>
              <a:off x="2495549" y="2570164"/>
              <a:ext cx="188913" cy="133350"/>
            </a:xfrm>
            <a:custGeom>
              <a:avLst/>
              <a:gdLst>
                <a:gd name="T0" fmla="*/ 7 w 71"/>
                <a:gd name="T1" fmla="*/ 50 h 50"/>
                <a:gd name="T2" fmla="*/ 5 w 71"/>
                <a:gd name="T3" fmla="*/ 43 h 50"/>
                <a:gd name="T4" fmla="*/ 2 w 71"/>
                <a:gd name="T5" fmla="*/ 19 h 50"/>
                <a:gd name="T6" fmla="*/ 11 w 71"/>
                <a:gd name="T7" fmla="*/ 5 h 50"/>
                <a:gd name="T8" fmla="*/ 65 w 71"/>
                <a:gd name="T9" fmla="*/ 5 h 50"/>
                <a:gd name="T10" fmla="*/ 71 w 71"/>
                <a:gd name="T11" fmla="*/ 10 h 50"/>
                <a:gd name="T12" fmla="*/ 64 w 71"/>
                <a:gd name="T13" fmla="*/ 4 h 50"/>
                <a:gd name="T14" fmla="*/ 10 w 71"/>
                <a:gd name="T15" fmla="*/ 4 h 50"/>
                <a:gd name="T16" fmla="*/ 1 w 71"/>
                <a:gd name="T17" fmla="*/ 18 h 50"/>
                <a:gd name="T18" fmla="*/ 3 w 71"/>
                <a:gd name="T19" fmla="*/ 42 h 50"/>
                <a:gd name="T20" fmla="*/ 7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7" y="50"/>
                  </a:moveTo>
                  <a:cubicBezTo>
                    <a:pt x="6" y="48"/>
                    <a:pt x="5" y="45"/>
                    <a:pt x="5" y="43"/>
                  </a:cubicBezTo>
                  <a:cubicBezTo>
                    <a:pt x="3" y="35"/>
                    <a:pt x="2" y="27"/>
                    <a:pt x="2" y="19"/>
                  </a:cubicBezTo>
                  <a:cubicBezTo>
                    <a:pt x="1" y="13"/>
                    <a:pt x="6" y="6"/>
                    <a:pt x="11" y="5"/>
                  </a:cubicBezTo>
                  <a:cubicBezTo>
                    <a:pt x="29" y="1"/>
                    <a:pt x="47" y="2"/>
                    <a:pt x="65" y="5"/>
                  </a:cubicBezTo>
                  <a:cubicBezTo>
                    <a:pt x="67" y="6"/>
                    <a:pt x="70" y="8"/>
                    <a:pt x="71" y="10"/>
                  </a:cubicBezTo>
                  <a:cubicBezTo>
                    <a:pt x="70" y="7"/>
                    <a:pt x="67" y="4"/>
                    <a:pt x="64" y="4"/>
                  </a:cubicBezTo>
                  <a:cubicBezTo>
                    <a:pt x="46" y="0"/>
                    <a:pt x="28" y="0"/>
                    <a:pt x="10" y="4"/>
                  </a:cubicBezTo>
                  <a:cubicBezTo>
                    <a:pt x="5" y="5"/>
                    <a:pt x="0" y="11"/>
                    <a:pt x="1" y="18"/>
                  </a:cubicBezTo>
                  <a:cubicBezTo>
                    <a:pt x="1" y="26"/>
                    <a:pt x="2" y="34"/>
                    <a:pt x="3" y="42"/>
                  </a:cubicBezTo>
                  <a:cubicBezTo>
                    <a:pt x="4" y="45"/>
                    <a:pt x="6" y="47"/>
                    <a:pt x="7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0"/>
            <p:cNvSpPr/>
            <p:nvPr/>
          </p:nvSpPr>
          <p:spPr bwMode="auto">
            <a:xfrm>
              <a:off x="2727324" y="2557464"/>
              <a:ext cx="217488" cy="44450"/>
            </a:xfrm>
            <a:custGeom>
              <a:avLst/>
              <a:gdLst>
                <a:gd name="T0" fmla="*/ 75 w 82"/>
                <a:gd name="T1" fmla="*/ 17 h 17"/>
                <a:gd name="T2" fmla="*/ 66 w 82"/>
                <a:gd name="T3" fmla="*/ 8 h 17"/>
                <a:gd name="T4" fmla="*/ 12 w 82"/>
                <a:gd name="T5" fmla="*/ 8 h 17"/>
                <a:gd name="T6" fmla="*/ 4 w 82"/>
                <a:gd name="T7" fmla="*/ 17 h 17"/>
                <a:gd name="T8" fmla="*/ 0 w 82"/>
                <a:gd name="T9" fmla="*/ 17 h 17"/>
                <a:gd name="T10" fmla="*/ 12 w 82"/>
                <a:gd name="T11" fmla="*/ 4 h 17"/>
                <a:gd name="T12" fmla="*/ 39 w 82"/>
                <a:gd name="T13" fmla="*/ 0 h 17"/>
                <a:gd name="T14" fmla="*/ 66 w 82"/>
                <a:gd name="T15" fmla="*/ 3 h 17"/>
                <a:gd name="T16" fmla="*/ 80 w 82"/>
                <a:gd name="T17" fmla="*/ 13 h 17"/>
                <a:gd name="T18" fmla="*/ 82 w 82"/>
                <a:gd name="T19" fmla="*/ 16 h 17"/>
                <a:gd name="T20" fmla="*/ 82 w 82"/>
                <a:gd name="T21" fmla="*/ 17 h 17"/>
                <a:gd name="T22" fmla="*/ 75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5" y="17"/>
                  </a:moveTo>
                  <a:cubicBezTo>
                    <a:pt x="73" y="13"/>
                    <a:pt x="70" y="9"/>
                    <a:pt x="66" y="8"/>
                  </a:cubicBezTo>
                  <a:cubicBezTo>
                    <a:pt x="48" y="4"/>
                    <a:pt x="30" y="4"/>
                    <a:pt x="12" y="8"/>
                  </a:cubicBezTo>
                  <a:cubicBezTo>
                    <a:pt x="9" y="9"/>
                    <a:pt x="5" y="13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1"/>
                    <a:pt x="7" y="5"/>
                    <a:pt x="12" y="4"/>
                  </a:cubicBezTo>
                  <a:cubicBezTo>
                    <a:pt x="21" y="2"/>
                    <a:pt x="30" y="1"/>
                    <a:pt x="39" y="0"/>
                  </a:cubicBezTo>
                  <a:cubicBezTo>
                    <a:pt x="48" y="0"/>
                    <a:pt x="57" y="1"/>
                    <a:pt x="66" y="3"/>
                  </a:cubicBezTo>
                  <a:cubicBezTo>
                    <a:pt x="71" y="4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82" y="16"/>
                    <a:pt x="82" y="17"/>
                    <a:pt x="82" y="17"/>
                  </a:cubicBezTo>
                  <a:cubicBezTo>
                    <a:pt x="75" y="17"/>
                    <a:pt x="75" y="17"/>
                    <a:pt x="75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1"/>
            <p:cNvSpPr/>
            <p:nvPr/>
          </p:nvSpPr>
          <p:spPr bwMode="auto">
            <a:xfrm>
              <a:off x="2919412" y="2593976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2"/>
            <p:cNvSpPr/>
            <p:nvPr/>
          </p:nvSpPr>
          <p:spPr bwMode="auto">
            <a:xfrm>
              <a:off x="2919412" y="2597151"/>
              <a:ext cx="9525" cy="60325"/>
            </a:xfrm>
            <a:custGeom>
              <a:avLst/>
              <a:gdLst>
                <a:gd name="T0" fmla="*/ 1 w 4"/>
                <a:gd name="T1" fmla="*/ 0 h 23"/>
                <a:gd name="T2" fmla="*/ 0 w 4"/>
                <a:gd name="T3" fmla="*/ 1 h 23"/>
                <a:gd name="T4" fmla="*/ 0 w 4"/>
                <a:gd name="T5" fmla="*/ 7 h 23"/>
                <a:gd name="T6" fmla="*/ 2 w 4"/>
                <a:gd name="T7" fmla="*/ 23 h 23"/>
                <a:gd name="T8" fmla="*/ 4 w 4"/>
                <a:gd name="T9" fmla="*/ 9 h 23"/>
                <a:gd name="T10" fmla="*/ 1 w 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3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13"/>
                    <a:pt x="2" y="18"/>
                    <a:pt x="2" y="23"/>
                  </a:cubicBezTo>
                  <a:cubicBezTo>
                    <a:pt x="3" y="19"/>
                    <a:pt x="3" y="14"/>
                    <a:pt x="4" y="9"/>
                  </a:cubicBezTo>
                  <a:cubicBezTo>
                    <a:pt x="4" y="6"/>
                    <a:pt x="3" y="3"/>
                    <a:pt x="1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73"/>
            <p:cNvSpPr/>
            <p:nvPr/>
          </p:nvSpPr>
          <p:spPr bwMode="auto">
            <a:xfrm>
              <a:off x="2735262" y="2574926"/>
              <a:ext cx="188913" cy="146050"/>
            </a:xfrm>
            <a:custGeom>
              <a:avLst/>
              <a:gdLst>
                <a:gd name="T0" fmla="*/ 37 w 71"/>
                <a:gd name="T1" fmla="*/ 0 h 55"/>
                <a:gd name="T2" fmla="*/ 9 w 71"/>
                <a:gd name="T3" fmla="*/ 3 h 55"/>
                <a:gd name="T4" fmla="*/ 0 w 71"/>
                <a:gd name="T5" fmla="*/ 18 h 55"/>
                <a:gd name="T6" fmla="*/ 3 w 71"/>
                <a:gd name="T7" fmla="*/ 41 h 55"/>
                <a:gd name="T8" fmla="*/ 14 w 71"/>
                <a:gd name="T9" fmla="*/ 54 h 55"/>
                <a:gd name="T10" fmla="*/ 36 w 71"/>
                <a:gd name="T11" fmla="*/ 55 h 55"/>
                <a:gd name="T12" fmla="*/ 59 w 71"/>
                <a:gd name="T13" fmla="*/ 54 h 55"/>
                <a:gd name="T14" fmla="*/ 70 w 71"/>
                <a:gd name="T15" fmla="*/ 41 h 55"/>
                <a:gd name="T16" fmla="*/ 71 w 71"/>
                <a:gd name="T17" fmla="*/ 31 h 55"/>
                <a:gd name="T18" fmla="*/ 69 w 71"/>
                <a:gd name="T19" fmla="*/ 15 h 55"/>
                <a:gd name="T20" fmla="*/ 69 w 71"/>
                <a:gd name="T21" fmla="*/ 9 h 55"/>
                <a:gd name="T22" fmla="*/ 69 w 71"/>
                <a:gd name="T23" fmla="*/ 7 h 55"/>
                <a:gd name="T24" fmla="*/ 63 w 71"/>
                <a:gd name="T25" fmla="*/ 3 h 55"/>
                <a:gd name="T26" fmla="*/ 37 w 71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55">
                  <a:moveTo>
                    <a:pt x="37" y="0"/>
                  </a:moveTo>
                  <a:cubicBezTo>
                    <a:pt x="28" y="0"/>
                    <a:pt x="18" y="1"/>
                    <a:pt x="9" y="3"/>
                  </a:cubicBezTo>
                  <a:cubicBezTo>
                    <a:pt x="4" y="5"/>
                    <a:pt x="0" y="11"/>
                    <a:pt x="0" y="18"/>
                  </a:cubicBezTo>
                  <a:cubicBezTo>
                    <a:pt x="0" y="26"/>
                    <a:pt x="1" y="33"/>
                    <a:pt x="3" y="41"/>
                  </a:cubicBezTo>
                  <a:cubicBezTo>
                    <a:pt x="4" y="48"/>
                    <a:pt x="9" y="54"/>
                    <a:pt x="14" y="54"/>
                  </a:cubicBezTo>
                  <a:cubicBezTo>
                    <a:pt x="21" y="54"/>
                    <a:pt x="28" y="55"/>
                    <a:pt x="36" y="55"/>
                  </a:cubicBezTo>
                  <a:cubicBezTo>
                    <a:pt x="43" y="55"/>
                    <a:pt x="51" y="54"/>
                    <a:pt x="59" y="54"/>
                  </a:cubicBezTo>
                  <a:cubicBezTo>
                    <a:pt x="63" y="54"/>
                    <a:pt x="68" y="48"/>
                    <a:pt x="70" y="41"/>
                  </a:cubicBezTo>
                  <a:cubicBezTo>
                    <a:pt x="70" y="38"/>
                    <a:pt x="71" y="35"/>
                    <a:pt x="71" y="31"/>
                  </a:cubicBezTo>
                  <a:cubicBezTo>
                    <a:pt x="71" y="26"/>
                    <a:pt x="70" y="21"/>
                    <a:pt x="69" y="15"/>
                  </a:cubicBezTo>
                  <a:cubicBezTo>
                    <a:pt x="69" y="13"/>
                    <a:pt x="69" y="11"/>
                    <a:pt x="69" y="9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7" y="5"/>
                    <a:pt x="65" y="3"/>
                    <a:pt x="63" y="3"/>
                  </a:cubicBezTo>
                  <a:cubicBezTo>
                    <a:pt x="54" y="1"/>
                    <a:pt x="46" y="0"/>
                    <a:pt x="37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4"/>
            <p:cNvSpPr>
              <a:spLocks noEditPoints="1"/>
            </p:cNvSpPr>
            <p:nvPr/>
          </p:nvSpPr>
          <p:spPr bwMode="auto">
            <a:xfrm>
              <a:off x="2724149" y="2565401"/>
              <a:ext cx="220663" cy="166688"/>
            </a:xfrm>
            <a:custGeom>
              <a:avLst/>
              <a:gdLst>
                <a:gd name="T0" fmla="*/ 13 w 83"/>
                <a:gd name="T1" fmla="*/ 3 h 63"/>
                <a:gd name="T2" fmla="*/ 40 w 83"/>
                <a:gd name="T3" fmla="*/ 0 h 63"/>
                <a:gd name="T4" fmla="*/ 67 w 83"/>
                <a:gd name="T5" fmla="*/ 2 h 63"/>
                <a:gd name="T6" fmla="*/ 81 w 83"/>
                <a:gd name="T7" fmla="*/ 12 h 63"/>
                <a:gd name="T8" fmla="*/ 83 w 83"/>
                <a:gd name="T9" fmla="*/ 15 h 63"/>
                <a:gd name="T10" fmla="*/ 83 w 83"/>
                <a:gd name="T11" fmla="*/ 30 h 63"/>
                <a:gd name="T12" fmla="*/ 81 w 83"/>
                <a:gd name="T13" fmla="*/ 33 h 63"/>
                <a:gd name="T14" fmla="*/ 78 w 83"/>
                <a:gd name="T15" fmla="*/ 38 h 63"/>
                <a:gd name="T16" fmla="*/ 77 w 83"/>
                <a:gd name="T17" fmla="*/ 47 h 63"/>
                <a:gd name="T18" fmla="*/ 63 w 83"/>
                <a:gd name="T19" fmla="*/ 63 h 63"/>
                <a:gd name="T20" fmla="*/ 40 w 83"/>
                <a:gd name="T21" fmla="*/ 63 h 63"/>
                <a:gd name="T22" fmla="*/ 18 w 83"/>
                <a:gd name="T23" fmla="*/ 63 h 63"/>
                <a:gd name="T24" fmla="*/ 4 w 83"/>
                <a:gd name="T25" fmla="*/ 47 h 63"/>
                <a:gd name="T26" fmla="*/ 1 w 83"/>
                <a:gd name="T27" fmla="*/ 22 h 63"/>
                <a:gd name="T28" fmla="*/ 13 w 83"/>
                <a:gd name="T29" fmla="*/ 3 h 63"/>
                <a:gd name="T30" fmla="*/ 7 w 83"/>
                <a:gd name="T31" fmla="*/ 45 h 63"/>
                <a:gd name="T32" fmla="*/ 18 w 83"/>
                <a:gd name="T33" fmla="*/ 58 h 63"/>
                <a:gd name="T34" fmla="*/ 63 w 83"/>
                <a:gd name="T35" fmla="*/ 58 h 63"/>
                <a:gd name="T36" fmla="*/ 74 w 83"/>
                <a:gd name="T37" fmla="*/ 45 h 63"/>
                <a:gd name="T38" fmla="*/ 77 w 83"/>
                <a:gd name="T39" fmla="*/ 21 h 63"/>
                <a:gd name="T40" fmla="*/ 67 w 83"/>
                <a:gd name="T41" fmla="*/ 7 h 63"/>
                <a:gd name="T42" fmla="*/ 13 w 83"/>
                <a:gd name="T43" fmla="*/ 7 h 63"/>
                <a:gd name="T44" fmla="*/ 4 w 83"/>
                <a:gd name="T45" fmla="*/ 22 h 63"/>
                <a:gd name="T46" fmla="*/ 7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13" y="3"/>
                  </a:moveTo>
                  <a:cubicBezTo>
                    <a:pt x="22" y="1"/>
                    <a:pt x="31" y="0"/>
                    <a:pt x="40" y="0"/>
                  </a:cubicBezTo>
                  <a:cubicBezTo>
                    <a:pt x="49" y="0"/>
                    <a:pt x="58" y="0"/>
                    <a:pt x="67" y="2"/>
                  </a:cubicBezTo>
                  <a:cubicBezTo>
                    <a:pt x="72" y="3"/>
                    <a:pt x="81" y="12"/>
                    <a:pt x="81" y="12"/>
                  </a:cubicBezTo>
                  <a:cubicBezTo>
                    <a:pt x="82" y="12"/>
                    <a:pt x="83" y="13"/>
                    <a:pt x="83" y="15"/>
                  </a:cubicBezTo>
                  <a:cubicBezTo>
                    <a:pt x="83" y="20"/>
                    <a:pt x="83" y="25"/>
                    <a:pt x="83" y="30"/>
                  </a:cubicBezTo>
                  <a:cubicBezTo>
                    <a:pt x="83" y="32"/>
                    <a:pt x="82" y="32"/>
                    <a:pt x="81" y="33"/>
                  </a:cubicBezTo>
                  <a:cubicBezTo>
                    <a:pt x="80" y="33"/>
                    <a:pt x="78" y="36"/>
                    <a:pt x="78" y="38"/>
                  </a:cubicBezTo>
                  <a:cubicBezTo>
                    <a:pt x="78" y="41"/>
                    <a:pt x="77" y="44"/>
                    <a:pt x="77" y="47"/>
                  </a:cubicBezTo>
                  <a:cubicBezTo>
                    <a:pt x="75" y="55"/>
                    <a:pt x="68" y="62"/>
                    <a:pt x="63" y="63"/>
                  </a:cubicBezTo>
                  <a:cubicBezTo>
                    <a:pt x="55" y="63"/>
                    <a:pt x="48" y="63"/>
                    <a:pt x="40" y="63"/>
                  </a:cubicBezTo>
                  <a:cubicBezTo>
                    <a:pt x="33" y="63"/>
                    <a:pt x="25" y="63"/>
                    <a:pt x="18" y="63"/>
                  </a:cubicBezTo>
                  <a:cubicBezTo>
                    <a:pt x="12" y="62"/>
                    <a:pt x="6" y="55"/>
                    <a:pt x="4" y="47"/>
                  </a:cubicBezTo>
                  <a:cubicBezTo>
                    <a:pt x="2" y="39"/>
                    <a:pt x="1" y="31"/>
                    <a:pt x="1" y="22"/>
                  </a:cubicBezTo>
                  <a:cubicBezTo>
                    <a:pt x="0" y="14"/>
                    <a:pt x="6" y="5"/>
                    <a:pt x="13" y="3"/>
                  </a:cubicBezTo>
                  <a:close/>
                  <a:moveTo>
                    <a:pt x="7" y="45"/>
                  </a:moveTo>
                  <a:cubicBezTo>
                    <a:pt x="8" y="52"/>
                    <a:pt x="13" y="58"/>
                    <a:pt x="18" y="58"/>
                  </a:cubicBezTo>
                  <a:cubicBezTo>
                    <a:pt x="33" y="59"/>
                    <a:pt x="48" y="59"/>
                    <a:pt x="63" y="58"/>
                  </a:cubicBezTo>
                  <a:cubicBezTo>
                    <a:pt x="67" y="58"/>
                    <a:pt x="72" y="52"/>
                    <a:pt x="74" y="45"/>
                  </a:cubicBezTo>
                  <a:cubicBezTo>
                    <a:pt x="75" y="37"/>
                    <a:pt x="76" y="29"/>
                    <a:pt x="77" y="21"/>
                  </a:cubicBezTo>
                  <a:cubicBezTo>
                    <a:pt x="77" y="15"/>
                    <a:pt x="72" y="8"/>
                    <a:pt x="67" y="7"/>
                  </a:cubicBezTo>
                  <a:cubicBezTo>
                    <a:pt x="49" y="3"/>
                    <a:pt x="31" y="4"/>
                    <a:pt x="13" y="7"/>
                  </a:cubicBezTo>
                  <a:cubicBezTo>
                    <a:pt x="8" y="9"/>
                    <a:pt x="4" y="15"/>
                    <a:pt x="4" y="22"/>
                  </a:cubicBezTo>
                  <a:cubicBezTo>
                    <a:pt x="4" y="30"/>
                    <a:pt x="5" y="37"/>
                    <a:pt x="7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5"/>
            <p:cNvSpPr/>
            <p:nvPr/>
          </p:nvSpPr>
          <p:spPr bwMode="auto">
            <a:xfrm>
              <a:off x="2743199" y="2570164"/>
              <a:ext cx="188913" cy="133350"/>
            </a:xfrm>
            <a:custGeom>
              <a:avLst/>
              <a:gdLst>
                <a:gd name="T0" fmla="*/ 64 w 71"/>
                <a:gd name="T1" fmla="*/ 50 h 50"/>
                <a:gd name="T2" fmla="*/ 67 w 71"/>
                <a:gd name="T3" fmla="*/ 43 h 50"/>
                <a:gd name="T4" fmla="*/ 70 w 71"/>
                <a:gd name="T5" fmla="*/ 19 h 50"/>
                <a:gd name="T6" fmla="*/ 60 w 71"/>
                <a:gd name="T7" fmla="*/ 5 h 50"/>
                <a:gd name="T8" fmla="*/ 6 w 71"/>
                <a:gd name="T9" fmla="*/ 5 h 50"/>
                <a:gd name="T10" fmla="*/ 0 w 71"/>
                <a:gd name="T11" fmla="*/ 10 h 50"/>
                <a:gd name="T12" fmla="*/ 7 w 71"/>
                <a:gd name="T13" fmla="*/ 4 h 50"/>
                <a:gd name="T14" fmla="*/ 61 w 71"/>
                <a:gd name="T15" fmla="*/ 4 h 50"/>
                <a:gd name="T16" fmla="*/ 71 w 71"/>
                <a:gd name="T17" fmla="*/ 18 h 50"/>
                <a:gd name="T18" fmla="*/ 68 w 71"/>
                <a:gd name="T19" fmla="*/ 42 h 50"/>
                <a:gd name="T20" fmla="*/ 64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64" y="50"/>
                  </a:moveTo>
                  <a:cubicBezTo>
                    <a:pt x="65" y="48"/>
                    <a:pt x="66" y="45"/>
                    <a:pt x="67" y="43"/>
                  </a:cubicBezTo>
                  <a:cubicBezTo>
                    <a:pt x="68" y="35"/>
                    <a:pt x="69" y="27"/>
                    <a:pt x="70" y="19"/>
                  </a:cubicBezTo>
                  <a:cubicBezTo>
                    <a:pt x="70" y="13"/>
                    <a:pt x="65" y="6"/>
                    <a:pt x="60" y="5"/>
                  </a:cubicBezTo>
                  <a:cubicBezTo>
                    <a:pt x="42" y="1"/>
                    <a:pt x="24" y="2"/>
                    <a:pt x="6" y="5"/>
                  </a:cubicBezTo>
                  <a:cubicBezTo>
                    <a:pt x="4" y="6"/>
                    <a:pt x="2" y="8"/>
                    <a:pt x="0" y="10"/>
                  </a:cubicBezTo>
                  <a:cubicBezTo>
                    <a:pt x="2" y="7"/>
                    <a:pt x="4" y="4"/>
                    <a:pt x="7" y="4"/>
                  </a:cubicBezTo>
                  <a:cubicBezTo>
                    <a:pt x="25" y="0"/>
                    <a:pt x="43" y="0"/>
                    <a:pt x="61" y="4"/>
                  </a:cubicBezTo>
                  <a:cubicBezTo>
                    <a:pt x="66" y="5"/>
                    <a:pt x="71" y="11"/>
                    <a:pt x="71" y="18"/>
                  </a:cubicBezTo>
                  <a:cubicBezTo>
                    <a:pt x="70" y="26"/>
                    <a:pt x="69" y="34"/>
                    <a:pt x="68" y="42"/>
                  </a:cubicBezTo>
                  <a:cubicBezTo>
                    <a:pt x="67" y="45"/>
                    <a:pt x="66" y="47"/>
                    <a:pt x="64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6"/>
            <p:cNvSpPr/>
            <p:nvPr/>
          </p:nvSpPr>
          <p:spPr bwMode="auto">
            <a:xfrm>
              <a:off x="2692399" y="2589214"/>
              <a:ext cx="23813" cy="55563"/>
            </a:xfrm>
            <a:custGeom>
              <a:avLst/>
              <a:gdLst>
                <a:gd name="T0" fmla="*/ 9 w 9"/>
                <a:gd name="T1" fmla="*/ 2 h 21"/>
                <a:gd name="T2" fmla="*/ 0 w 9"/>
                <a:gd name="T3" fmla="*/ 0 h 21"/>
                <a:gd name="T4" fmla="*/ 3 w 9"/>
                <a:gd name="T5" fmla="*/ 21 h 21"/>
                <a:gd name="T6" fmla="*/ 9 w 9"/>
                <a:gd name="T7" fmla="*/ 15 h 21"/>
                <a:gd name="T8" fmla="*/ 9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9" y="2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3" y="5"/>
                    <a:pt x="4" y="15"/>
                    <a:pt x="3" y="21"/>
                  </a:cubicBezTo>
                  <a:cubicBezTo>
                    <a:pt x="4" y="15"/>
                    <a:pt x="7" y="14"/>
                    <a:pt x="9" y="15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7"/>
            <p:cNvSpPr/>
            <p:nvPr/>
          </p:nvSpPr>
          <p:spPr bwMode="auto">
            <a:xfrm>
              <a:off x="2711449" y="2589214"/>
              <a:ext cx="23813" cy="55563"/>
            </a:xfrm>
            <a:custGeom>
              <a:avLst/>
              <a:gdLst>
                <a:gd name="T0" fmla="*/ 0 w 9"/>
                <a:gd name="T1" fmla="*/ 2 h 21"/>
                <a:gd name="T2" fmla="*/ 9 w 9"/>
                <a:gd name="T3" fmla="*/ 0 h 21"/>
                <a:gd name="T4" fmla="*/ 6 w 9"/>
                <a:gd name="T5" fmla="*/ 21 h 21"/>
                <a:gd name="T6" fmla="*/ 0 w 9"/>
                <a:gd name="T7" fmla="*/ 15 h 21"/>
                <a:gd name="T8" fmla="*/ 0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0" y="2"/>
                  </a:moveTo>
                  <a:cubicBezTo>
                    <a:pt x="3" y="2"/>
                    <a:pt x="6" y="1"/>
                    <a:pt x="9" y="0"/>
                  </a:cubicBezTo>
                  <a:cubicBezTo>
                    <a:pt x="6" y="5"/>
                    <a:pt x="5" y="15"/>
                    <a:pt x="6" y="21"/>
                  </a:cubicBezTo>
                  <a:cubicBezTo>
                    <a:pt x="5" y="15"/>
                    <a:pt x="2" y="14"/>
                    <a:pt x="0" y="1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78"/>
            <p:cNvSpPr/>
            <p:nvPr/>
          </p:nvSpPr>
          <p:spPr bwMode="auto">
            <a:xfrm>
              <a:off x="2479674" y="2214564"/>
              <a:ext cx="487363" cy="363538"/>
            </a:xfrm>
            <a:custGeom>
              <a:avLst/>
              <a:gdLst>
                <a:gd name="T0" fmla="*/ 12 w 183"/>
                <a:gd name="T1" fmla="*/ 115 h 137"/>
                <a:gd name="T2" fmla="*/ 22 w 183"/>
                <a:gd name="T3" fmla="*/ 44 h 137"/>
                <a:gd name="T4" fmla="*/ 51 w 183"/>
                <a:gd name="T5" fmla="*/ 34 h 137"/>
                <a:gd name="T6" fmla="*/ 108 w 183"/>
                <a:gd name="T7" fmla="*/ 8 h 137"/>
                <a:gd name="T8" fmla="*/ 160 w 183"/>
                <a:gd name="T9" fmla="*/ 31 h 137"/>
                <a:gd name="T10" fmla="*/ 140 w 183"/>
                <a:gd name="T11" fmla="*/ 31 h 137"/>
                <a:gd name="T12" fmla="*/ 173 w 183"/>
                <a:gd name="T13" fmla="*/ 73 h 137"/>
                <a:gd name="T14" fmla="*/ 164 w 183"/>
                <a:gd name="T15" fmla="*/ 71 h 137"/>
                <a:gd name="T16" fmla="*/ 162 w 183"/>
                <a:gd name="T17" fmla="*/ 137 h 137"/>
                <a:gd name="T18" fmla="*/ 137 w 183"/>
                <a:gd name="T19" fmla="*/ 85 h 137"/>
                <a:gd name="T20" fmla="*/ 69 w 183"/>
                <a:gd name="T21" fmla="*/ 49 h 137"/>
                <a:gd name="T22" fmla="*/ 12 w 183"/>
                <a:gd name="T23" fmla="*/ 11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2" y="115"/>
                  </a:moveTo>
                  <a:cubicBezTo>
                    <a:pt x="12" y="115"/>
                    <a:pt x="0" y="60"/>
                    <a:pt x="22" y="44"/>
                  </a:cubicBezTo>
                  <a:cubicBezTo>
                    <a:pt x="41" y="31"/>
                    <a:pt x="51" y="34"/>
                    <a:pt x="51" y="34"/>
                  </a:cubicBezTo>
                  <a:cubicBezTo>
                    <a:pt x="51" y="34"/>
                    <a:pt x="71" y="0"/>
                    <a:pt x="108" y="8"/>
                  </a:cubicBezTo>
                  <a:cubicBezTo>
                    <a:pt x="144" y="17"/>
                    <a:pt x="160" y="31"/>
                    <a:pt x="160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0" y="31"/>
                    <a:pt x="164" y="33"/>
                    <a:pt x="173" y="73"/>
                  </a:cubicBezTo>
                  <a:cubicBezTo>
                    <a:pt x="183" y="112"/>
                    <a:pt x="164" y="71"/>
                    <a:pt x="164" y="71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97" y="49"/>
                    <a:pt x="69" y="49"/>
                  </a:cubicBezTo>
                  <a:cubicBezTo>
                    <a:pt x="41" y="49"/>
                    <a:pt x="12" y="85"/>
                    <a:pt x="12" y="11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9"/>
            <p:cNvSpPr/>
            <p:nvPr/>
          </p:nvSpPr>
          <p:spPr bwMode="auto">
            <a:xfrm>
              <a:off x="2687637" y="2311401"/>
              <a:ext cx="149225" cy="196850"/>
            </a:xfrm>
            <a:custGeom>
              <a:avLst/>
              <a:gdLst>
                <a:gd name="T0" fmla="*/ 0 w 56"/>
                <a:gd name="T1" fmla="*/ 7 h 74"/>
                <a:gd name="T2" fmla="*/ 32 w 56"/>
                <a:gd name="T3" fmla="*/ 41 h 74"/>
                <a:gd name="T4" fmla="*/ 32 w 56"/>
                <a:gd name="T5" fmla="*/ 13 h 74"/>
                <a:gd name="T6" fmla="*/ 48 w 56"/>
                <a:gd name="T7" fmla="*/ 57 h 74"/>
                <a:gd name="T8" fmla="*/ 56 w 56"/>
                <a:gd name="T9" fmla="*/ 31 h 74"/>
                <a:gd name="T10" fmla="*/ 0 w 56"/>
                <a:gd name="T1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74">
                  <a:moveTo>
                    <a:pt x="0" y="7"/>
                  </a:moveTo>
                  <a:cubicBezTo>
                    <a:pt x="0" y="7"/>
                    <a:pt x="31" y="22"/>
                    <a:pt x="32" y="41"/>
                  </a:cubicBezTo>
                  <a:cubicBezTo>
                    <a:pt x="33" y="59"/>
                    <a:pt x="34" y="17"/>
                    <a:pt x="32" y="13"/>
                  </a:cubicBezTo>
                  <a:cubicBezTo>
                    <a:pt x="30" y="10"/>
                    <a:pt x="49" y="39"/>
                    <a:pt x="48" y="57"/>
                  </a:cubicBezTo>
                  <a:cubicBezTo>
                    <a:pt x="47" y="74"/>
                    <a:pt x="56" y="31"/>
                    <a:pt x="56" y="31"/>
                  </a:cubicBezTo>
                  <a:cubicBezTo>
                    <a:pt x="56" y="31"/>
                    <a:pt x="45" y="0"/>
                    <a:pt x="0" y="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0"/>
            <p:cNvSpPr/>
            <p:nvPr/>
          </p:nvSpPr>
          <p:spPr bwMode="auto">
            <a:xfrm>
              <a:off x="2476499" y="2287589"/>
              <a:ext cx="204788" cy="309563"/>
            </a:xfrm>
            <a:custGeom>
              <a:avLst/>
              <a:gdLst>
                <a:gd name="T0" fmla="*/ 77 w 77"/>
                <a:gd name="T1" fmla="*/ 25 h 116"/>
                <a:gd name="T2" fmla="*/ 31 w 77"/>
                <a:gd name="T3" fmla="*/ 68 h 116"/>
                <a:gd name="T4" fmla="*/ 47 w 77"/>
                <a:gd name="T5" fmla="*/ 25 h 116"/>
                <a:gd name="T6" fmla="*/ 9 w 77"/>
                <a:gd name="T7" fmla="*/ 88 h 116"/>
                <a:gd name="T8" fmla="*/ 17 w 77"/>
                <a:gd name="T9" fmla="*/ 45 h 116"/>
                <a:gd name="T10" fmla="*/ 77 w 77"/>
                <a:gd name="T11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6">
                  <a:moveTo>
                    <a:pt x="77" y="25"/>
                  </a:moveTo>
                  <a:cubicBezTo>
                    <a:pt x="77" y="25"/>
                    <a:pt x="43" y="39"/>
                    <a:pt x="31" y="68"/>
                  </a:cubicBezTo>
                  <a:cubicBezTo>
                    <a:pt x="20" y="97"/>
                    <a:pt x="43" y="30"/>
                    <a:pt x="47" y="25"/>
                  </a:cubicBezTo>
                  <a:cubicBezTo>
                    <a:pt x="51" y="20"/>
                    <a:pt x="18" y="61"/>
                    <a:pt x="9" y="88"/>
                  </a:cubicBezTo>
                  <a:cubicBezTo>
                    <a:pt x="0" y="116"/>
                    <a:pt x="17" y="45"/>
                    <a:pt x="17" y="45"/>
                  </a:cubicBezTo>
                  <a:cubicBezTo>
                    <a:pt x="17" y="45"/>
                    <a:pt x="44" y="0"/>
                    <a:pt x="77" y="2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32618" y="117329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</a:rPr>
              <a:t>Alone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58062" y="942974"/>
            <a:ext cx="3743325" cy="485775"/>
          </a:xfrm>
          <a:prstGeom prst="rect">
            <a:avLst/>
          </a:prstGeom>
          <a:noFill/>
          <a:ln w="76200">
            <a:solidFill>
              <a:srgbClr val="D15A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箭头连接符 192"/>
          <p:cNvCxnSpPr/>
          <p:nvPr/>
        </p:nvCxnSpPr>
        <p:spPr>
          <a:xfrm flipV="1">
            <a:off x="7424737" y="2952752"/>
            <a:ext cx="0" cy="84772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8386762" y="4295776"/>
            <a:ext cx="0" cy="60007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9396412" y="4610101"/>
            <a:ext cx="0" cy="68579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flipV="1">
            <a:off x="10387012" y="3800476"/>
            <a:ext cx="0" cy="120967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1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65175" y="737517"/>
            <a:ext cx="1028700" cy="1249362"/>
            <a:chOff x="2206624" y="2214564"/>
            <a:chExt cx="1028700" cy="1249362"/>
          </a:xfrm>
        </p:grpSpPr>
        <p:sp>
          <p:nvSpPr>
            <p:cNvPr id="5" name="Freeform 134"/>
            <p:cNvSpPr/>
            <p:nvPr/>
          </p:nvSpPr>
          <p:spPr bwMode="auto">
            <a:xfrm>
              <a:off x="2206624" y="2905126"/>
              <a:ext cx="1028700" cy="558800"/>
            </a:xfrm>
            <a:custGeom>
              <a:avLst/>
              <a:gdLst>
                <a:gd name="T0" fmla="*/ 231 w 387"/>
                <a:gd name="T1" fmla="*/ 209 h 210"/>
                <a:gd name="T2" fmla="*/ 231 w 387"/>
                <a:gd name="T3" fmla="*/ 209 h 210"/>
                <a:gd name="T4" fmla="*/ 387 w 387"/>
                <a:gd name="T5" fmla="*/ 179 h 210"/>
                <a:gd name="T6" fmla="*/ 373 w 387"/>
                <a:gd name="T7" fmla="*/ 57 h 210"/>
                <a:gd name="T8" fmla="*/ 316 w 387"/>
                <a:gd name="T9" fmla="*/ 28 h 210"/>
                <a:gd name="T10" fmla="*/ 260 w 387"/>
                <a:gd name="T11" fmla="*/ 20 h 210"/>
                <a:gd name="T12" fmla="*/ 260 w 387"/>
                <a:gd name="T13" fmla="*/ 5 h 210"/>
                <a:gd name="T14" fmla="*/ 127 w 387"/>
                <a:gd name="T15" fmla="*/ 5 h 210"/>
                <a:gd name="T16" fmla="*/ 127 w 387"/>
                <a:gd name="T17" fmla="*/ 20 h 210"/>
                <a:gd name="T18" fmla="*/ 71 w 387"/>
                <a:gd name="T19" fmla="*/ 28 h 210"/>
                <a:gd name="T20" fmla="*/ 14 w 387"/>
                <a:gd name="T21" fmla="*/ 57 h 210"/>
                <a:gd name="T22" fmla="*/ 0 w 387"/>
                <a:gd name="T23" fmla="*/ 179 h 210"/>
                <a:gd name="T24" fmla="*/ 156 w 387"/>
                <a:gd name="T25" fmla="*/ 209 h 210"/>
                <a:gd name="T26" fmla="*/ 156 w 387"/>
                <a:gd name="T27" fmla="*/ 209 h 210"/>
                <a:gd name="T28" fmla="*/ 172 w 387"/>
                <a:gd name="T29" fmla="*/ 210 h 210"/>
                <a:gd name="T30" fmla="*/ 193 w 387"/>
                <a:gd name="T31" fmla="*/ 210 h 210"/>
                <a:gd name="T32" fmla="*/ 215 w 387"/>
                <a:gd name="T33" fmla="*/ 210 h 210"/>
                <a:gd name="T34" fmla="*/ 231 w 387"/>
                <a:gd name="T3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" h="210">
                  <a:moveTo>
                    <a:pt x="231" y="209"/>
                  </a:moveTo>
                  <a:cubicBezTo>
                    <a:pt x="231" y="209"/>
                    <a:pt x="231" y="209"/>
                    <a:pt x="231" y="209"/>
                  </a:cubicBezTo>
                  <a:cubicBezTo>
                    <a:pt x="287" y="206"/>
                    <a:pt x="339" y="195"/>
                    <a:pt x="387" y="179"/>
                  </a:cubicBezTo>
                  <a:cubicBezTo>
                    <a:pt x="373" y="57"/>
                    <a:pt x="373" y="57"/>
                    <a:pt x="373" y="57"/>
                  </a:cubicBezTo>
                  <a:cubicBezTo>
                    <a:pt x="371" y="42"/>
                    <a:pt x="347" y="30"/>
                    <a:pt x="316" y="28"/>
                  </a:cubicBezTo>
                  <a:cubicBezTo>
                    <a:pt x="298" y="24"/>
                    <a:pt x="279" y="22"/>
                    <a:pt x="260" y="20"/>
                  </a:cubicBezTo>
                  <a:cubicBezTo>
                    <a:pt x="260" y="15"/>
                    <a:pt x="260" y="10"/>
                    <a:pt x="260" y="5"/>
                  </a:cubicBezTo>
                  <a:cubicBezTo>
                    <a:pt x="216" y="0"/>
                    <a:pt x="171" y="0"/>
                    <a:pt x="127" y="5"/>
                  </a:cubicBezTo>
                  <a:cubicBezTo>
                    <a:pt x="127" y="10"/>
                    <a:pt x="127" y="15"/>
                    <a:pt x="127" y="20"/>
                  </a:cubicBezTo>
                  <a:cubicBezTo>
                    <a:pt x="108" y="22"/>
                    <a:pt x="89" y="24"/>
                    <a:pt x="71" y="28"/>
                  </a:cubicBezTo>
                  <a:cubicBezTo>
                    <a:pt x="40" y="30"/>
                    <a:pt x="16" y="42"/>
                    <a:pt x="14" y="5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48" y="195"/>
                    <a:pt x="100" y="206"/>
                    <a:pt x="156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61" y="209"/>
                    <a:pt x="167" y="210"/>
                    <a:pt x="172" y="210"/>
                  </a:cubicBezTo>
                  <a:cubicBezTo>
                    <a:pt x="179" y="210"/>
                    <a:pt x="186" y="210"/>
                    <a:pt x="193" y="210"/>
                  </a:cubicBezTo>
                  <a:cubicBezTo>
                    <a:pt x="200" y="210"/>
                    <a:pt x="208" y="210"/>
                    <a:pt x="215" y="210"/>
                  </a:cubicBezTo>
                  <a:cubicBezTo>
                    <a:pt x="220" y="210"/>
                    <a:pt x="225" y="209"/>
                    <a:pt x="231" y="20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35"/>
            <p:cNvSpPr/>
            <p:nvPr/>
          </p:nvSpPr>
          <p:spPr bwMode="auto">
            <a:xfrm>
              <a:off x="2609849" y="2908301"/>
              <a:ext cx="625475" cy="504825"/>
            </a:xfrm>
            <a:custGeom>
              <a:avLst/>
              <a:gdLst>
                <a:gd name="T0" fmla="*/ 164 w 235"/>
                <a:gd name="T1" fmla="*/ 27 h 190"/>
                <a:gd name="T2" fmla="*/ 108 w 235"/>
                <a:gd name="T3" fmla="*/ 19 h 190"/>
                <a:gd name="T4" fmla="*/ 108 w 235"/>
                <a:gd name="T5" fmla="*/ 4 h 190"/>
                <a:gd name="T6" fmla="*/ 42 w 235"/>
                <a:gd name="T7" fmla="*/ 0 h 190"/>
                <a:gd name="T8" fmla="*/ 0 w 235"/>
                <a:gd name="T9" fmla="*/ 68 h 190"/>
                <a:gd name="T10" fmla="*/ 197 w 235"/>
                <a:gd name="T11" fmla="*/ 190 h 190"/>
                <a:gd name="T12" fmla="*/ 235 w 235"/>
                <a:gd name="T13" fmla="*/ 178 h 190"/>
                <a:gd name="T14" fmla="*/ 221 w 235"/>
                <a:gd name="T15" fmla="*/ 56 h 190"/>
                <a:gd name="T16" fmla="*/ 164 w 235"/>
                <a:gd name="T17" fmla="*/ 2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0">
                  <a:moveTo>
                    <a:pt x="164" y="27"/>
                  </a:moveTo>
                  <a:cubicBezTo>
                    <a:pt x="146" y="23"/>
                    <a:pt x="127" y="21"/>
                    <a:pt x="108" y="19"/>
                  </a:cubicBezTo>
                  <a:cubicBezTo>
                    <a:pt x="108" y="14"/>
                    <a:pt x="108" y="9"/>
                    <a:pt x="108" y="4"/>
                  </a:cubicBezTo>
                  <a:cubicBezTo>
                    <a:pt x="86" y="2"/>
                    <a:pt x="64" y="0"/>
                    <a:pt x="42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7" y="190"/>
                    <a:pt x="197" y="190"/>
                    <a:pt x="197" y="190"/>
                  </a:cubicBezTo>
                  <a:cubicBezTo>
                    <a:pt x="210" y="186"/>
                    <a:pt x="222" y="182"/>
                    <a:pt x="235" y="178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219" y="41"/>
                    <a:pt x="195" y="29"/>
                    <a:pt x="164" y="2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36"/>
            <p:cNvSpPr/>
            <p:nvPr/>
          </p:nvSpPr>
          <p:spPr bwMode="auto">
            <a:xfrm>
              <a:off x="2551112" y="2928939"/>
              <a:ext cx="14288" cy="119063"/>
            </a:xfrm>
            <a:custGeom>
              <a:avLst/>
              <a:gdLst>
                <a:gd name="T0" fmla="*/ 4 w 5"/>
                <a:gd name="T1" fmla="*/ 45 h 45"/>
                <a:gd name="T2" fmla="*/ 0 w 5"/>
                <a:gd name="T3" fmla="*/ 40 h 45"/>
                <a:gd name="T4" fmla="*/ 0 w 5"/>
                <a:gd name="T5" fmla="*/ 0 h 45"/>
                <a:gd name="T6" fmla="*/ 5 w 5"/>
                <a:gd name="T7" fmla="*/ 0 h 45"/>
                <a:gd name="T8" fmla="*/ 4 w 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4" y="45"/>
                  </a:moveTo>
                  <a:cubicBezTo>
                    <a:pt x="3" y="43"/>
                    <a:pt x="1" y="42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15"/>
                    <a:pt x="5" y="30"/>
                    <a:pt x="4" y="4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37"/>
            <p:cNvSpPr/>
            <p:nvPr/>
          </p:nvSpPr>
          <p:spPr bwMode="auto">
            <a:xfrm>
              <a:off x="2574924" y="2928939"/>
              <a:ext cx="19050" cy="138113"/>
            </a:xfrm>
            <a:custGeom>
              <a:avLst/>
              <a:gdLst>
                <a:gd name="T0" fmla="*/ 5 w 7"/>
                <a:gd name="T1" fmla="*/ 52 h 52"/>
                <a:gd name="T2" fmla="*/ 0 w 7"/>
                <a:gd name="T3" fmla="*/ 49 h 52"/>
                <a:gd name="T4" fmla="*/ 1 w 7"/>
                <a:gd name="T5" fmla="*/ 0 h 52"/>
                <a:gd name="T6" fmla="*/ 7 w 7"/>
                <a:gd name="T7" fmla="*/ 0 h 52"/>
                <a:gd name="T8" fmla="*/ 5 w 7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5" y="52"/>
                  </a:moveTo>
                  <a:cubicBezTo>
                    <a:pt x="3" y="51"/>
                    <a:pt x="2" y="50"/>
                    <a:pt x="0" y="49"/>
                  </a:cubicBezTo>
                  <a:cubicBezTo>
                    <a:pt x="1" y="32"/>
                    <a:pt x="1" y="16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7"/>
                    <a:pt x="6" y="35"/>
                    <a:pt x="5" y="5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38"/>
            <p:cNvSpPr/>
            <p:nvPr/>
          </p:nvSpPr>
          <p:spPr bwMode="auto">
            <a:xfrm>
              <a:off x="2601912" y="2928939"/>
              <a:ext cx="22225" cy="153988"/>
            </a:xfrm>
            <a:custGeom>
              <a:avLst/>
              <a:gdLst>
                <a:gd name="T0" fmla="*/ 6 w 8"/>
                <a:gd name="T1" fmla="*/ 58 h 58"/>
                <a:gd name="T2" fmla="*/ 0 w 8"/>
                <a:gd name="T3" fmla="*/ 55 h 58"/>
                <a:gd name="T4" fmla="*/ 2 w 8"/>
                <a:gd name="T5" fmla="*/ 0 h 58"/>
                <a:gd name="T6" fmla="*/ 8 w 8"/>
                <a:gd name="T7" fmla="*/ 0 h 58"/>
                <a:gd name="T8" fmla="*/ 6 w 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6" y="58"/>
                  </a:moveTo>
                  <a:cubicBezTo>
                    <a:pt x="4" y="57"/>
                    <a:pt x="2" y="56"/>
                    <a:pt x="0" y="55"/>
                  </a:cubicBezTo>
                  <a:cubicBezTo>
                    <a:pt x="1" y="37"/>
                    <a:pt x="2" y="18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19"/>
                    <a:pt x="6" y="39"/>
                    <a:pt x="6" y="58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9"/>
            <p:cNvSpPr/>
            <p:nvPr/>
          </p:nvSpPr>
          <p:spPr bwMode="auto">
            <a:xfrm>
              <a:off x="2632074" y="2928939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60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2"/>
                    <a:pt x="2" y="61"/>
                    <a:pt x="0" y="60"/>
                  </a:cubicBezTo>
                  <a:cubicBezTo>
                    <a:pt x="1" y="40"/>
                    <a:pt x="2" y="20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1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0"/>
            <p:cNvSpPr/>
            <p:nvPr/>
          </p:nvSpPr>
          <p:spPr bwMode="auto">
            <a:xfrm>
              <a:off x="2663824" y="2928939"/>
              <a:ext cx="15875" cy="173038"/>
            </a:xfrm>
            <a:custGeom>
              <a:avLst/>
              <a:gdLst>
                <a:gd name="T0" fmla="*/ 5 w 6"/>
                <a:gd name="T1" fmla="*/ 65 h 65"/>
                <a:gd name="T2" fmla="*/ 0 w 6"/>
                <a:gd name="T3" fmla="*/ 64 h 65"/>
                <a:gd name="T4" fmla="*/ 1 w 6"/>
                <a:gd name="T5" fmla="*/ 0 h 65"/>
                <a:gd name="T6" fmla="*/ 6 w 6"/>
                <a:gd name="T7" fmla="*/ 0 h 65"/>
                <a:gd name="T8" fmla="*/ 5 w 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5" y="65"/>
                  </a:moveTo>
                  <a:cubicBezTo>
                    <a:pt x="3" y="65"/>
                    <a:pt x="1" y="64"/>
                    <a:pt x="0" y="64"/>
                  </a:cubicBezTo>
                  <a:cubicBezTo>
                    <a:pt x="0" y="42"/>
                    <a:pt x="1" y="21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1"/>
                    <a:pt x="6" y="43"/>
                    <a:pt x="5" y="6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1"/>
            <p:cNvSpPr/>
            <p:nvPr/>
          </p:nvSpPr>
          <p:spPr bwMode="auto">
            <a:xfrm>
              <a:off x="269239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1 w 6"/>
                <a:gd name="T5" fmla="*/ 0 h 66"/>
                <a:gd name="T6" fmla="*/ 6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1" y="22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2"/>
            <p:cNvSpPr/>
            <p:nvPr/>
          </p:nvSpPr>
          <p:spPr bwMode="auto">
            <a:xfrm>
              <a:off x="272414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0 w 6"/>
                <a:gd name="T5" fmla="*/ 0 h 66"/>
                <a:gd name="T6" fmla="*/ 5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0" y="22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3"/>
            <p:cNvSpPr/>
            <p:nvPr/>
          </p:nvSpPr>
          <p:spPr bwMode="auto">
            <a:xfrm>
              <a:off x="2754312" y="2928939"/>
              <a:ext cx="15875" cy="173038"/>
            </a:xfrm>
            <a:custGeom>
              <a:avLst/>
              <a:gdLst>
                <a:gd name="T0" fmla="*/ 6 w 6"/>
                <a:gd name="T1" fmla="*/ 64 h 65"/>
                <a:gd name="T2" fmla="*/ 1 w 6"/>
                <a:gd name="T3" fmla="*/ 65 h 65"/>
                <a:gd name="T4" fmla="*/ 0 w 6"/>
                <a:gd name="T5" fmla="*/ 0 h 65"/>
                <a:gd name="T6" fmla="*/ 5 w 6"/>
                <a:gd name="T7" fmla="*/ 0 h 65"/>
                <a:gd name="T8" fmla="*/ 6 w 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6" y="64"/>
                  </a:moveTo>
                  <a:cubicBezTo>
                    <a:pt x="5" y="64"/>
                    <a:pt x="3" y="65"/>
                    <a:pt x="1" y="65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6" y="21"/>
                    <a:pt x="6" y="42"/>
                    <a:pt x="6" y="6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4"/>
            <p:cNvSpPr/>
            <p:nvPr/>
          </p:nvSpPr>
          <p:spPr bwMode="auto">
            <a:xfrm>
              <a:off x="2779712" y="2928939"/>
              <a:ext cx="22225" cy="165100"/>
            </a:xfrm>
            <a:custGeom>
              <a:avLst/>
              <a:gdLst>
                <a:gd name="T0" fmla="*/ 8 w 8"/>
                <a:gd name="T1" fmla="*/ 60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6" y="61"/>
                    <a:pt x="4" y="62"/>
                    <a:pt x="2" y="62"/>
                  </a:cubicBezTo>
                  <a:cubicBezTo>
                    <a:pt x="2" y="41"/>
                    <a:pt x="1" y="2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20"/>
                    <a:pt x="7" y="40"/>
                    <a:pt x="8" y="6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5"/>
            <p:cNvSpPr/>
            <p:nvPr/>
          </p:nvSpPr>
          <p:spPr bwMode="auto">
            <a:xfrm>
              <a:off x="2809874" y="2928939"/>
              <a:ext cx="20638" cy="153988"/>
            </a:xfrm>
            <a:custGeom>
              <a:avLst/>
              <a:gdLst>
                <a:gd name="T0" fmla="*/ 8 w 8"/>
                <a:gd name="T1" fmla="*/ 55 h 58"/>
                <a:gd name="T2" fmla="*/ 2 w 8"/>
                <a:gd name="T3" fmla="*/ 58 h 58"/>
                <a:gd name="T4" fmla="*/ 0 w 8"/>
                <a:gd name="T5" fmla="*/ 0 h 58"/>
                <a:gd name="T6" fmla="*/ 6 w 8"/>
                <a:gd name="T7" fmla="*/ 0 h 58"/>
                <a:gd name="T8" fmla="*/ 8 w 8"/>
                <a:gd name="T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8" y="55"/>
                  </a:moveTo>
                  <a:cubicBezTo>
                    <a:pt x="6" y="56"/>
                    <a:pt x="4" y="57"/>
                    <a:pt x="2" y="58"/>
                  </a:cubicBezTo>
                  <a:cubicBezTo>
                    <a:pt x="2" y="39"/>
                    <a:pt x="1" y="19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8"/>
                    <a:pt x="7" y="37"/>
                    <a:pt x="8" y="5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6"/>
            <p:cNvSpPr/>
            <p:nvPr/>
          </p:nvSpPr>
          <p:spPr bwMode="auto">
            <a:xfrm>
              <a:off x="2838449" y="2928939"/>
              <a:ext cx="19050" cy="138113"/>
            </a:xfrm>
            <a:custGeom>
              <a:avLst/>
              <a:gdLst>
                <a:gd name="T0" fmla="*/ 7 w 7"/>
                <a:gd name="T1" fmla="*/ 49 h 52"/>
                <a:gd name="T2" fmla="*/ 2 w 7"/>
                <a:gd name="T3" fmla="*/ 52 h 52"/>
                <a:gd name="T4" fmla="*/ 0 w 7"/>
                <a:gd name="T5" fmla="*/ 0 h 52"/>
                <a:gd name="T6" fmla="*/ 6 w 7"/>
                <a:gd name="T7" fmla="*/ 0 h 52"/>
                <a:gd name="T8" fmla="*/ 7 w 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7" y="49"/>
                  </a:moveTo>
                  <a:cubicBezTo>
                    <a:pt x="5" y="50"/>
                    <a:pt x="4" y="51"/>
                    <a:pt x="2" y="52"/>
                  </a:cubicBezTo>
                  <a:cubicBezTo>
                    <a:pt x="1" y="35"/>
                    <a:pt x="1" y="17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7" y="32"/>
                    <a:pt x="7" y="4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7"/>
            <p:cNvSpPr/>
            <p:nvPr/>
          </p:nvSpPr>
          <p:spPr bwMode="auto">
            <a:xfrm>
              <a:off x="2868612" y="2928939"/>
              <a:ext cx="12700" cy="119063"/>
            </a:xfrm>
            <a:custGeom>
              <a:avLst/>
              <a:gdLst>
                <a:gd name="T0" fmla="*/ 5 w 5"/>
                <a:gd name="T1" fmla="*/ 40 h 45"/>
                <a:gd name="T2" fmla="*/ 1 w 5"/>
                <a:gd name="T3" fmla="*/ 45 h 45"/>
                <a:gd name="T4" fmla="*/ 0 w 5"/>
                <a:gd name="T5" fmla="*/ 0 h 45"/>
                <a:gd name="T6" fmla="*/ 5 w 5"/>
                <a:gd name="T7" fmla="*/ 0 h 45"/>
                <a:gd name="T8" fmla="*/ 5 w 5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5" y="40"/>
                  </a:moveTo>
                  <a:cubicBezTo>
                    <a:pt x="4" y="42"/>
                    <a:pt x="2" y="43"/>
                    <a:pt x="1" y="45"/>
                  </a:cubicBezTo>
                  <a:cubicBezTo>
                    <a:pt x="1" y="30"/>
                    <a:pt x="0" y="15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13"/>
                    <a:pt x="5" y="27"/>
                    <a:pt x="5" y="4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8"/>
            <p:cNvSpPr/>
            <p:nvPr/>
          </p:nvSpPr>
          <p:spPr bwMode="auto">
            <a:xfrm>
              <a:off x="2535237" y="2917826"/>
              <a:ext cx="15875" cy="128588"/>
            </a:xfrm>
            <a:custGeom>
              <a:avLst/>
              <a:gdLst>
                <a:gd name="T0" fmla="*/ 5 w 6"/>
                <a:gd name="T1" fmla="*/ 48 h 48"/>
                <a:gd name="T2" fmla="*/ 0 w 6"/>
                <a:gd name="T3" fmla="*/ 43 h 48"/>
                <a:gd name="T4" fmla="*/ 0 w 6"/>
                <a:gd name="T5" fmla="*/ 0 h 48"/>
                <a:gd name="T6" fmla="*/ 6 w 6"/>
                <a:gd name="T7" fmla="*/ 0 h 48"/>
                <a:gd name="T8" fmla="*/ 5 w 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8">
                  <a:moveTo>
                    <a:pt x="5" y="48"/>
                  </a:moveTo>
                  <a:cubicBezTo>
                    <a:pt x="3" y="46"/>
                    <a:pt x="2" y="45"/>
                    <a:pt x="0" y="43"/>
                  </a:cubicBezTo>
                  <a:cubicBezTo>
                    <a:pt x="0" y="29"/>
                    <a:pt x="0" y="14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5" y="32"/>
                    <a:pt x="5" y="4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9"/>
            <p:cNvSpPr/>
            <p:nvPr/>
          </p:nvSpPr>
          <p:spPr bwMode="auto">
            <a:xfrm>
              <a:off x="2562224" y="2917826"/>
              <a:ext cx="19050" cy="149225"/>
            </a:xfrm>
            <a:custGeom>
              <a:avLst/>
              <a:gdLst>
                <a:gd name="T0" fmla="*/ 5 w 7"/>
                <a:gd name="T1" fmla="*/ 56 h 56"/>
                <a:gd name="T2" fmla="*/ 0 w 7"/>
                <a:gd name="T3" fmla="*/ 52 h 56"/>
                <a:gd name="T4" fmla="*/ 1 w 7"/>
                <a:gd name="T5" fmla="*/ 0 h 56"/>
                <a:gd name="T6" fmla="*/ 7 w 7"/>
                <a:gd name="T7" fmla="*/ 0 h 56"/>
                <a:gd name="T8" fmla="*/ 5 w 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5" y="56"/>
                  </a:moveTo>
                  <a:cubicBezTo>
                    <a:pt x="3" y="54"/>
                    <a:pt x="2" y="53"/>
                    <a:pt x="0" y="52"/>
                  </a:cubicBezTo>
                  <a:cubicBezTo>
                    <a:pt x="0" y="34"/>
                    <a:pt x="1" y="17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8"/>
                    <a:pt x="6" y="37"/>
                    <a:pt x="5" y="5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0"/>
            <p:cNvSpPr/>
            <p:nvPr/>
          </p:nvSpPr>
          <p:spPr bwMode="auto">
            <a:xfrm>
              <a:off x="2589212" y="2917826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59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1"/>
                    <a:pt x="2" y="60"/>
                    <a:pt x="0" y="59"/>
                  </a:cubicBezTo>
                  <a:cubicBezTo>
                    <a:pt x="1" y="39"/>
                    <a:pt x="1" y="19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0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1"/>
            <p:cNvSpPr/>
            <p:nvPr/>
          </p:nvSpPr>
          <p:spPr bwMode="auto">
            <a:xfrm>
              <a:off x="2617787" y="2917826"/>
              <a:ext cx="19050" cy="176213"/>
            </a:xfrm>
            <a:custGeom>
              <a:avLst/>
              <a:gdLst>
                <a:gd name="T0" fmla="*/ 6 w 7"/>
                <a:gd name="T1" fmla="*/ 66 h 66"/>
                <a:gd name="T2" fmla="*/ 0 w 7"/>
                <a:gd name="T3" fmla="*/ 64 h 66"/>
                <a:gd name="T4" fmla="*/ 2 w 7"/>
                <a:gd name="T5" fmla="*/ 0 h 66"/>
                <a:gd name="T6" fmla="*/ 7 w 7"/>
                <a:gd name="T7" fmla="*/ 0 h 66"/>
                <a:gd name="T8" fmla="*/ 6 w 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6" y="66"/>
                  </a:moveTo>
                  <a:cubicBezTo>
                    <a:pt x="4" y="66"/>
                    <a:pt x="2" y="65"/>
                    <a:pt x="0" y="64"/>
                  </a:cubicBezTo>
                  <a:cubicBezTo>
                    <a:pt x="1" y="43"/>
                    <a:pt x="1" y="21"/>
                    <a:pt x="2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2"/>
            <p:cNvSpPr/>
            <p:nvPr/>
          </p:nvSpPr>
          <p:spPr bwMode="auto">
            <a:xfrm>
              <a:off x="2647949" y="2917826"/>
              <a:ext cx="17463" cy="184150"/>
            </a:xfrm>
            <a:custGeom>
              <a:avLst/>
              <a:gdLst>
                <a:gd name="T0" fmla="*/ 6 w 7"/>
                <a:gd name="T1" fmla="*/ 69 h 69"/>
                <a:gd name="T2" fmla="*/ 0 w 7"/>
                <a:gd name="T3" fmla="*/ 68 h 69"/>
                <a:gd name="T4" fmla="*/ 2 w 7"/>
                <a:gd name="T5" fmla="*/ 0 h 69"/>
                <a:gd name="T6" fmla="*/ 7 w 7"/>
                <a:gd name="T7" fmla="*/ 0 h 69"/>
                <a:gd name="T8" fmla="*/ 6 w 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6" y="69"/>
                  </a:moveTo>
                  <a:cubicBezTo>
                    <a:pt x="4" y="69"/>
                    <a:pt x="2" y="68"/>
                    <a:pt x="0" y="68"/>
                  </a:cubicBezTo>
                  <a:cubicBezTo>
                    <a:pt x="1" y="45"/>
                    <a:pt x="1" y="22"/>
                    <a:pt x="2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7" y="23"/>
                    <a:pt x="7" y="46"/>
                    <a:pt x="6" y="6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3"/>
            <p:cNvSpPr/>
            <p:nvPr/>
          </p:nvSpPr>
          <p:spPr bwMode="auto">
            <a:xfrm>
              <a:off x="267969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1 w 6"/>
                <a:gd name="T5" fmla="*/ 0 h 70"/>
                <a:gd name="T6" fmla="*/ 6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1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6" y="23"/>
                    <a:pt x="6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271144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0 w 6"/>
                <a:gd name="T5" fmla="*/ 0 h 70"/>
                <a:gd name="T6" fmla="*/ 5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23"/>
                    <a:pt x="5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5"/>
            <p:cNvSpPr/>
            <p:nvPr/>
          </p:nvSpPr>
          <p:spPr bwMode="auto">
            <a:xfrm>
              <a:off x="2738437" y="2917826"/>
              <a:ext cx="17463" cy="184150"/>
            </a:xfrm>
            <a:custGeom>
              <a:avLst/>
              <a:gdLst>
                <a:gd name="T0" fmla="*/ 7 w 7"/>
                <a:gd name="T1" fmla="*/ 68 h 69"/>
                <a:gd name="T2" fmla="*/ 2 w 7"/>
                <a:gd name="T3" fmla="*/ 69 h 69"/>
                <a:gd name="T4" fmla="*/ 0 w 7"/>
                <a:gd name="T5" fmla="*/ 0 h 69"/>
                <a:gd name="T6" fmla="*/ 6 w 7"/>
                <a:gd name="T7" fmla="*/ 0 h 69"/>
                <a:gd name="T8" fmla="*/ 7 w 7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7" y="68"/>
                  </a:moveTo>
                  <a:cubicBezTo>
                    <a:pt x="5" y="68"/>
                    <a:pt x="3" y="69"/>
                    <a:pt x="2" y="69"/>
                  </a:cubicBezTo>
                  <a:cubicBezTo>
                    <a:pt x="1" y="46"/>
                    <a:pt x="1" y="2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7" y="45"/>
                    <a:pt x="7" y="6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56"/>
            <p:cNvSpPr/>
            <p:nvPr/>
          </p:nvSpPr>
          <p:spPr bwMode="auto">
            <a:xfrm>
              <a:off x="2767012" y="2917826"/>
              <a:ext cx="20638" cy="176213"/>
            </a:xfrm>
            <a:custGeom>
              <a:avLst/>
              <a:gdLst>
                <a:gd name="T0" fmla="*/ 8 w 8"/>
                <a:gd name="T1" fmla="*/ 64 h 66"/>
                <a:gd name="T2" fmla="*/ 2 w 8"/>
                <a:gd name="T3" fmla="*/ 66 h 66"/>
                <a:gd name="T4" fmla="*/ 0 w 8"/>
                <a:gd name="T5" fmla="*/ 0 h 66"/>
                <a:gd name="T6" fmla="*/ 6 w 8"/>
                <a:gd name="T7" fmla="*/ 0 h 66"/>
                <a:gd name="T8" fmla="*/ 8 w 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6">
                  <a:moveTo>
                    <a:pt x="8" y="64"/>
                  </a:moveTo>
                  <a:cubicBezTo>
                    <a:pt x="6" y="65"/>
                    <a:pt x="4" y="66"/>
                    <a:pt x="2" y="66"/>
                  </a:cubicBezTo>
                  <a:cubicBezTo>
                    <a:pt x="1" y="44"/>
                    <a:pt x="1" y="2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1"/>
                    <a:pt x="7" y="43"/>
                    <a:pt x="8" y="6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7"/>
            <p:cNvSpPr/>
            <p:nvPr/>
          </p:nvSpPr>
          <p:spPr bwMode="auto">
            <a:xfrm>
              <a:off x="2795587" y="2917826"/>
              <a:ext cx="22225" cy="165100"/>
            </a:xfrm>
            <a:custGeom>
              <a:avLst/>
              <a:gdLst>
                <a:gd name="T0" fmla="*/ 8 w 8"/>
                <a:gd name="T1" fmla="*/ 59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59"/>
                  </a:moveTo>
                  <a:cubicBezTo>
                    <a:pt x="6" y="60"/>
                    <a:pt x="4" y="61"/>
                    <a:pt x="2" y="62"/>
                  </a:cubicBezTo>
                  <a:cubicBezTo>
                    <a:pt x="1" y="41"/>
                    <a:pt x="1" y="2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9"/>
                    <a:pt x="7" y="39"/>
                    <a:pt x="8" y="5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8"/>
            <p:cNvSpPr/>
            <p:nvPr/>
          </p:nvSpPr>
          <p:spPr bwMode="auto">
            <a:xfrm>
              <a:off x="2825749" y="2917826"/>
              <a:ext cx="19050" cy="149225"/>
            </a:xfrm>
            <a:custGeom>
              <a:avLst/>
              <a:gdLst>
                <a:gd name="T0" fmla="*/ 7 w 7"/>
                <a:gd name="T1" fmla="*/ 52 h 56"/>
                <a:gd name="T2" fmla="*/ 2 w 7"/>
                <a:gd name="T3" fmla="*/ 56 h 56"/>
                <a:gd name="T4" fmla="*/ 0 w 7"/>
                <a:gd name="T5" fmla="*/ 0 h 56"/>
                <a:gd name="T6" fmla="*/ 5 w 7"/>
                <a:gd name="T7" fmla="*/ 0 h 56"/>
                <a:gd name="T8" fmla="*/ 7 w 7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52"/>
                  </a:moveTo>
                  <a:cubicBezTo>
                    <a:pt x="5" y="53"/>
                    <a:pt x="3" y="54"/>
                    <a:pt x="2" y="56"/>
                  </a:cubicBezTo>
                  <a:cubicBezTo>
                    <a:pt x="1" y="37"/>
                    <a:pt x="1" y="18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7"/>
                    <a:pt x="6" y="34"/>
                    <a:pt x="7" y="5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59"/>
            <p:cNvSpPr/>
            <p:nvPr/>
          </p:nvSpPr>
          <p:spPr bwMode="auto">
            <a:xfrm>
              <a:off x="2854324" y="2917826"/>
              <a:ext cx="14288" cy="128588"/>
            </a:xfrm>
            <a:custGeom>
              <a:avLst/>
              <a:gdLst>
                <a:gd name="T0" fmla="*/ 5 w 5"/>
                <a:gd name="T1" fmla="*/ 43 h 48"/>
                <a:gd name="T2" fmla="*/ 1 w 5"/>
                <a:gd name="T3" fmla="*/ 48 h 48"/>
                <a:gd name="T4" fmla="*/ 0 w 5"/>
                <a:gd name="T5" fmla="*/ 0 h 48"/>
                <a:gd name="T6" fmla="*/ 5 w 5"/>
                <a:gd name="T7" fmla="*/ 0 h 48"/>
                <a:gd name="T8" fmla="*/ 5 w 5"/>
                <a:gd name="T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8">
                  <a:moveTo>
                    <a:pt x="5" y="43"/>
                  </a:moveTo>
                  <a:cubicBezTo>
                    <a:pt x="4" y="45"/>
                    <a:pt x="2" y="46"/>
                    <a:pt x="1" y="48"/>
                  </a:cubicBezTo>
                  <a:cubicBezTo>
                    <a:pt x="0" y="32"/>
                    <a:pt x="0" y="16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14"/>
                    <a:pt x="5" y="29"/>
                    <a:pt x="5" y="4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0"/>
            <p:cNvSpPr/>
            <p:nvPr/>
          </p:nvSpPr>
          <p:spPr bwMode="auto">
            <a:xfrm>
              <a:off x="2482849" y="2597151"/>
              <a:ext cx="36513" cy="142875"/>
            </a:xfrm>
            <a:custGeom>
              <a:avLst/>
              <a:gdLst>
                <a:gd name="T0" fmla="*/ 14 w 14"/>
                <a:gd name="T1" fmla="*/ 46 h 54"/>
                <a:gd name="T2" fmla="*/ 7 w 14"/>
                <a:gd name="T3" fmla="*/ 54 h 54"/>
                <a:gd name="T4" fmla="*/ 0 w 14"/>
                <a:gd name="T5" fmla="*/ 46 h 54"/>
                <a:gd name="T6" fmla="*/ 0 w 14"/>
                <a:gd name="T7" fmla="*/ 7 h 54"/>
                <a:gd name="T8" fmla="*/ 7 w 14"/>
                <a:gd name="T9" fmla="*/ 0 h 54"/>
                <a:gd name="T10" fmla="*/ 14 w 14"/>
                <a:gd name="T11" fmla="*/ 7 h 54"/>
                <a:gd name="T12" fmla="*/ 14 w 1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4">
                  <a:moveTo>
                    <a:pt x="14" y="46"/>
                  </a:moveTo>
                  <a:cubicBezTo>
                    <a:pt x="14" y="50"/>
                    <a:pt x="11" y="54"/>
                    <a:pt x="7" y="54"/>
                  </a:cubicBezTo>
                  <a:cubicBezTo>
                    <a:pt x="3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6"/>
                    <a:pt x="14" y="46"/>
                    <a:pt x="14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1"/>
            <p:cNvSpPr/>
            <p:nvPr/>
          </p:nvSpPr>
          <p:spPr bwMode="auto">
            <a:xfrm>
              <a:off x="2905124" y="2597151"/>
              <a:ext cx="39688" cy="142875"/>
            </a:xfrm>
            <a:custGeom>
              <a:avLst/>
              <a:gdLst>
                <a:gd name="T0" fmla="*/ 15 w 15"/>
                <a:gd name="T1" fmla="*/ 46 h 54"/>
                <a:gd name="T2" fmla="*/ 8 w 15"/>
                <a:gd name="T3" fmla="*/ 54 h 54"/>
                <a:gd name="T4" fmla="*/ 0 w 15"/>
                <a:gd name="T5" fmla="*/ 46 h 54"/>
                <a:gd name="T6" fmla="*/ 0 w 15"/>
                <a:gd name="T7" fmla="*/ 7 h 54"/>
                <a:gd name="T8" fmla="*/ 8 w 15"/>
                <a:gd name="T9" fmla="*/ 0 h 54"/>
                <a:gd name="T10" fmla="*/ 15 w 15"/>
                <a:gd name="T11" fmla="*/ 7 h 54"/>
                <a:gd name="T12" fmla="*/ 15 w 15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50"/>
                    <a:pt x="12" y="54"/>
                    <a:pt x="8" y="54"/>
                  </a:cubicBezTo>
                  <a:cubicBezTo>
                    <a:pt x="4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46"/>
                    <a:pt x="15" y="46"/>
                    <a:pt x="15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2"/>
            <p:cNvSpPr/>
            <p:nvPr/>
          </p:nvSpPr>
          <p:spPr bwMode="auto">
            <a:xfrm>
              <a:off x="2468562" y="2314576"/>
              <a:ext cx="490538" cy="696913"/>
            </a:xfrm>
            <a:custGeom>
              <a:avLst/>
              <a:gdLst>
                <a:gd name="T0" fmla="*/ 169 w 184"/>
                <a:gd name="T1" fmla="*/ 113 h 262"/>
                <a:gd name="T2" fmla="*/ 168 w 184"/>
                <a:gd name="T3" fmla="*/ 42 h 262"/>
                <a:gd name="T4" fmla="*/ 68 w 184"/>
                <a:gd name="T5" fmla="*/ 0 h 262"/>
                <a:gd name="T6" fmla="*/ 16 w 184"/>
                <a:gd name="T7" fmla="*/ 42 h 262"/>
                <a:gd name="T8" fmla="*/ 15 w 184"/>
                <a:gd name="T9" fmla="*/ 113 h 262"/>
                <a:gd name="T10" fmla="*/ 15 w 184"/>
                <a:gd name="T11" fmla="*/ 214 h 262"/>
                <a:gd name="T12" fmla="*/ 90 w 184"/>
                <a:gd name="T13" fmla="*/ 262 h 262"/>
                <a:gd name="T14" fmla="*/ 92 w 184"/>
                <a:gd name="T15" fmla="*/ 262 h 262"/>
                <a:gd name="T16" fmla="*/ 94 w 184"/>
                <a:gd name="T17" fmla="*/ 262 h 262"/>
                <a:gd name="T18" fmla="*/ 169 w 184"/>
                <a:gd name="T19" fmla="*/ 214 h 262"/>
                <a:gd name="T20" fmla="*/ 169 w 184"/>
                <a:gd name="T21" fmla="*/ 11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62">
                  <a:moveTo>
                    <a:pt x="169" y="113"/>
                  </a:moveTo>
                  <a:cubicBezTo>
                    <a:pt x="165" y="67"/>
                    <a:pt x="168" y="42"/>
                    <a:pt x="168" y="42"/>
                  </a:cubicBezTo>
                  <a:cubicBezTo>
                    <a:pt x="168" y="42"/>
                    <a:pt x="97" y="0"/>
                    <a:pt x="68" y="0"/>
                  </a:cubicBezTo>
                  <a:cubicBezTo>
                    <a:pt x="42" y="1"/>
                    <a:pt x="16" y="42"/>
                    <a:pt x="16" y="42"/>
                  </a:cubicBezTo>
                  <a:cubicBezTo>
                    <a:pt x="16" y="42"/>
                    <a:pt x="19" y="67"/>
                    <a:pt x="15" y="113"/>
                  </a:cubicBezTo>
                  <a:cubicBezTo>
                    <a:pt x="10" y="160"/>
                    <a:pt x="0" y="200"/>
                    <a:pt x="15" y="214"/>
                  </a:cubicBezTo>
                  <a:cubicBezTo>
                    <a:pt x="29" y="228"/>
                    <a:pt x="54" y="260"/>
                    <a:pt x="90" y="262"/>
                  </a:cubicBezTo>
                  <a:cubicBezTo>
                    <a:pt x="91" y="262"/>
                    <a:pt x="91" y="262"/>
                    <a:pt x="92" y="262"/>
                  </a:cubicBezTo>
                  <a:cubicBezTo>
                    <a:pt x="93" y="262"/>
                    <a:pt x="93" y="262"/>
                    <a:pt x="94" y="262"/>
                  </a:cubicBezTo>
                  <a:cubicBezTo>
                    <a:pt x="130" y="260"/>
                    <a:pt x="155" y="228"/>
                    <a:pt x="169" y="214"/>
                  </a:cubicBezTo>
                  <a:cubicBezTo>
                    <a:pt x="184" y="200"/>
                    <a:pt x="174" y="160"/>
                    <a:pt x="169" y="113"/>
                  </a:cubicBezTo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63"/>
            <p:cNvSpPr/>
            <p:nvPr/>
          </p:nvSpPr>
          <p:spPr bwMode="auto">
            <a:xfrm>
              <a:off x="2711449" y="2328864"/>
              <a:ext cx="247650" cy="682625"/>
            </a:xfrm>
            <a:custGeom>
              <a:avLst/>
              <a:gdLst>
                <a:gd name="T0" fmla="*/ 77 w 93"/>
                <a:gd name="T1" fmla="*/ 37 h 257"/>
                <a:gd name="T2" fmla="*/ 0 w 93"/>
                <a:gd name="T3" fmla="*/ 0 h 257"/>
                <a:gd name="T4" fmla="*/ 0 w 93"/>
                <a:gd name="T5" fmla="*/ 257 h 257"/>
                <a:gd name="T6" fmla="*/ 1 w 93"/>
                <a:gd name="T7" fmla="*/ 257 h 257"/>
                <a:gd name="T8" fmla="*/ 3 w 93"/>
                <a:gd name="T9" fmla="*/ 257 h 257"/>
                <a:gd name="T10" fmla="*/ 78 w 93"/>
                <a:gd name="T11" fmla="*/ 209 h 257"/>
                <a:gd name="T12" fmla="*/ 78 w 93"/>
                <a:gd name="T13" fmla="*/ 108 h 257"/>
                <a:gd name="T14" fmla="*/ 77 w 93"/>
                <a:gd name="T15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7">
                  <a:moveTo>
                    <a:pt x="77" y="37"/>
                  </a:moveTo>
                  <a:cubicBezTo>
                    <a:pt x="77" y="37"/>
                    <a:pt x="33" y="11"/>
                    <a:pt x="0" y="0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2" y="257"/>
                    <a:pt x="2" y="257"/>
                    <a:pt x="3" y="257"/>
                  </a:cubicBezTo>
                  <a:cubicBezTo>
                    <a:pt x="39" y="255"/>
                    <a:pt x="64" y="223"/>
                    <a:pt x="78" y="209"/>
                  </a:cubicBezTo>
                  <a:cubicBezTo>
                    <a:pt x="93" y="195"/>
                    <a:pt x="83" y="155"/>
                    <a:pt x="78" y="108"/>
                  </a:cubicBezTo>
                  <a:cubicBezTo>
                    <a:pt x="74" y="62"/>
                    <a:pt x="77" y="37"/>
                    <a:pt x="77" y="37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4"/>
            <p:cNvSpPr/>
            <p:nvPr/>
          </p:nvSpPr>
          <p:spPr bwMode="auto">
            <a:xfrm>
              <a:off x="2482849" y="2557464"/>
              <a:ext cx="217488" cy="44450"/>
            </a:xfrm>
            <a:custGeom>
              <a:avLst/>
              <a:gdLst>
                <a:gd name="T0" fmla="*/ 7 w 82"/>
                <a:gd name="T1" fmla="*/ 17 h 17"/>
                <a:gd name="T2" fmla="*/ 16 w 82"/>
                <a:gd name="T3" fmla="*/ 8 h 17"/>
                <a:gd name="T4" fmla="*/ 70 w 82"/>
                <a:gd name="T5" fmla="*/ 8 h 17"/>
                <a:gd name="T6" fmla="*/ 78 w 82"/>
                <a:gd name="T7" fmla="*/ 17 h 17"/>
                <a:gd name="T8" fmla="*/ 82 w 82"/>
                <a:gd name="T9" fmla="*/ 17 h 17"/>
                <a:gd name="T10" fmla="*/ 70 w 82"/>
                <a:gd name="T11" fmla="*/ 4 h 17"/>
                <a:gd name="T12" fmla="*/ 43 w 82"/>
                <a:gd name="T13" fmla="*/ 0 h 17"/>
                <a:gd name="T14" fmla="*/ 16 w 82"/>
                <a:gd name="T15" fmla="*/ 3 h 17"/>
                <a:gd name="T16" fmla="*/ 2 w 82"/>
                <a:gd name="T17" fmla="*/ 13 h 17"/>
                <a:gd name="T18" fmla="*/ 0 w 82"/>
                <a:gd name="T19" fmla="*/ 16 h 17"/>
                <a:gd name="T20" fmla="*/ 0 w 82"/>
                <a:gd name="T21" fmla="*/ 17 h 17"/>
                <a:gd name="T22" fmla="*/ 7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" y="17"/>
                  </a:moveTo>
                  <a:cubicBezTo>
                    <a:pt x="9" y="13"/>
                    <a:pt x="12" y="9"/>
                    <a:pt x="16" y="8"/>
                  </a:cubicBezTo>
                  <a:cubicBezTo>
                    <a:pt x="34" y="4"/>
                    <a:pt x="52" y="4"/>
                    <a:pt x="70" y="8"/>
                  </a:cubicBezTo>
                  <a:cubicBezTo>
                    <a:pt x="73" y="9"/>
                    <a:pt x="77" y="13"/>
                    <a:pt x="78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0" y="11"/>
                    <a:pt x="75" y="5"/>
                    <a:pt x="70" y="4"/>
                  </a:cubicBezTo>
                  <a:cubicBezTo>
                    <a:pt x="61" y="2"/>
                    <a:pt x="52" y="1"/>
                    <a:pt x="43" y="0"/>
                  </a:cubicBezTo>
                  <a:cubicBezTo>
                    <a:pt x="34" y="0"/>
                    <a:pt x="25" y="1"/>
                    <a:pt x="16" y="3"/>
                  </a:cubicBezTo>
                  <a:cubicBezTo>
                    <a:pt x="11" y="4"/>
                    <a:pt x="2" y="13"/>
                    <a:pt x="2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5"/>
            <p:cNvSpPr/>
            <p:nvPr/>
          </p:nvSpPr>
          <p:spPr bwMode="auto">
            <a:xfrm>
              <a:off x="2506662" y="2593976"/>
              <a:ext cx="3175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6"/>
            <p:cNvSpPr/>
            <p:nvPr/>
          </p:nvSpPr>
          <p:spPr bwMode="auto">
            <a:xfrm>
              <a:off x="2498724" y="2598739"/>
              <a:ext cx="11113" cy="58738"/>
            </a:xfrm>
            <a:custGeom>
              <a:avLst/>
              <a:gdLst>
                <a:gd name="T0" fmla="*/ 3 w 4"/>
                <a:gd name="T1" fmla="*/ 0 h 22"/>
                <a:gd name="T2" fmla="*/ 1 w 4"/>
                <a:gd name="T3" fmla="*/ 8 h 22"/>
                <a:gd name="T4" fmla="*/ 2 w 4"/>
                <a:gd name="T5" fmla="*/ 22 h 22"/>
                <a:gd name="T6" fmla="*/ 4 w 4"/>
                <a:gd name="T7" fmla="*/ 6 h 22"/>
                <a:gd name="T8" fmla="*/ 4 w 4"/>
                <a:gd name="T9" fmla="*/ 0 h 22"/>
                <a:gd name="T10" fmla="*/ 3 w 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2">
                  <a:moveTo>
                    <a:pt x="3" y="0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1" y="13"/>
                    <a:pt x="1" y="18"/>
                    <a:pt x="2" y="22"/>
                  </a:cubicBezTo>
                  <a:cubicBezTo>
                    <a:pt x="2" y="17"/>
                    <a:pt x="3" y="12"/>
                    <a:pt x="4" y="6"/>
                  </a:cubicBezTo>
                  <a:cubicBezTo>
                    <a:pt x="4" y="4"/>
                    <a:pt x="4" y="2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7"/>
            <p:cNvSpPr/>
            <p:nvPr/>
          </p:nvSpPr>
          <p:spPr bwMode="auto">
            <a:xfrm>
              <a:off x="2503487" y="2574926"/>
              <a:ext cx="192088" cy="146050"/>
            </a:xfrm>
            <a:custGeom>
              <a:avLst/>
              <a:gdLst>
                <a:gd name="T0" fmla="*/ 34 w 72"/>
                <a:gd name="T1" fmla="*/ 0 h 55"/>
                <a:gd name="T2" fmla="*/ 8 w 72"/>
                <a:gd name="T3" fmla="*/ 3 h 55"/>
                <a:gd name="T4" fmla="*/ 2 w 72"/>
                <a:gd name="T5" fmla="*/ 7 h 55"/>
                <a:gd name="T6" fmla="*/ 2 w 72"/>
                <a:gd name="T7" fmla="*/ 9 h 55"/>
                <a:gd name="T8" fmla="*/ 2 w 72"/>
                <a:gd name="T9" fmla="*/ 15 h 55"/>
                <a:gd name="T10" fmla="*/ 0 w 72"/>
                <a:gd name="T11" fmla="*/ 31 h 55"/>
                <a:gd name="T12" fmla="*/ 2 w 72"/>
                <a:gd name="T13" fmla="*/ 41 h 55"/>
                <a:gd name="T14" fmla="*/ 13 w 72"/>
                <a:gd name="T15" fmla="*/ 54 h 55"/>
                <a:gd name="T16" fmla="*/ 35 w 72"/>
                <a:gd name="T17" fmla="*/ 55 h 55"/>
                <a:gd name="T18" fmla="*/ 57 w 72"/>
                <a:gd name="T19" fmla="*/ 54 h 55"/>
                <a:gd name="T20" fmla="*/ 68 w 72"/>
                <a:gd name="T21" fmla="*/ 41 h 55"/>
                <a:gd name="T22" fmla="*/ 71 w 72"/>
                <a:gd name="T23" fmla="*/ 18 h 55"/>
                <a:gd name="T24" fmla="*/ 62 w 72"/>
                <a:gd name="T25" fmla="*/ 3 h 55"/>
                <a:gd name="T26" fmla="*/ 34 w 72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55">
                  <a:moveTo>
                    <a:pt x="34" y="0"/>
                  </a:moveTo>
                  <a:cubicBezTo>
                    <a:pt x="25" y="0"/>
                    <a:pt x="17" y="1"/>
                    <a:pt x="8" y="3"/>
                  </a:cubicBezTo>
                  <a:cubicBezTo>
                    <a:pt x="6" y="3"/>
                    <a:pt x="4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11"/>
                    <a:pt x="2" y="13"/>
                    <a:pt x="2" y="15"/>
                  </a:cubicBezTo>
                  <a:cubicBezTo>
                    <a:pt x="1" y="21"/>
                    <a:pt x="0" y="26"/>
                    <a:pt x="0" y="31"/>
                  </a:cubicBezTo>
                  <a:cubicBezTo>
                    <a:pt x="0" y="35"/>
                    <a:pt x="1" y="38"/>
                    <a:pt x="2" y="41"/>
                  </a:cubicBezTo>
                  <a:cubicBezTo>
                    <a:pt x="3" y="48"/>
                    <a:pt x="8" y="54"/>
                    <a:pt x="13" y="54"/>
                  </a:cubicBezTo>
                  <a:cubicBezTo>
                    <a:pt x="20" y="54"/>
                    <a:pt x="28" y="55"/>
                    <a:pt x="35" y="55"/>
                  </a:cubicBezTo>
                  <a:cubicBezTo>
                    <a:pt x="43" y="55"/>
                    <a:pt x="50" y="54"/>
                    <a:pt x="57" y="54"/>
                  </a:cubicBezTo>
                  <a:cubicBezTo>
                    <a:pt x="62" y="54"/>
                    <a:pt x="67" y="48"/>
                    <a:pt x="68" y="41"/>
                  </a:cubicBezTo>
                  <a:cubicBezTo>
                    <a:pt x="70" y="33"/>
                    <a:pt x="71" y="26"/>
                    <a:pt x="71" y="18"/>
                  </a:cubicBezTo>
                  <a:cubicBezTo>
                    <a:pt x="72" y="11"/>
                    <a:pt x="67" y="5"/>
                    <a:pt x="62" y="3"/>
                  </a:cubicBezTo>
                  <a:cubicBezTo>
                    <a:pt x="53" y="1"/>
                    <a:pt x="43" y="0"/>
                    <a:pt x="34" y="0"/>
                  </a:cubicBezTo>
                </a:path>
              </a:pathLst>
            </a:custGeom>
            <a:solidFill>
              <a:srgbClr val="F6F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8"/>
            <p:cNvSpPr>
              <a:spLocks noEditPoints="1"/>
            </p:cNvSpPr>
            <p:nvPr/>
          </p:nvSpPr>
          <p:spPr bwMode="auto">
            <a:xfrm>
              <a:off x="2482849" y="2565401"/>
              <a:ext cx="220663" cy="166688"/>
            </a:xfrm>
            <a:custGeom>
              <a:avLst/>
              <a:gdLst>
                <a:gd name="T0" fmla="*/ 70 w 83"/>
                <a:gd name="T1" fmla="*/ 3 h 63"/>
                <a:gd name="T2" fmla="*/ 43 w 83"/>
                <a:gd name="T3" fmla="*/ 0 h 63"/>
                <a:gd name="T4" fmla="*/ 16 w 83"/>
                <a:gd name="T5" fmla="*/ 2 h 63"/>
                <a:gd name="T6" fmla="*/ 2 w 83"/>
                <a:gd name="T7" fmla="*/ 12 h 63"/>
                <a:gd name="T8" fmla="*/ 0 w 83"/>
                <a:gd name="T9" fmla="*/ 15 h 63"/>
                <a:gd name="T10" fmla="*/ 0 w 83"/>
                <a:gd name="T11" fmla="*/ 30 h 63"/>
                <a:gd name="T12" fmla="*/ 2 w 83"/>
                <a:gd name="T13" fmla="*/ 33 h 63"/>
                <a:gd name="T14" fmla="*/ 5 w 83"/>
                <a:gd name="T15" fmla="*/ 38 h 63"/>
                <a:gd name="T16" fmla="*/ 7 w 83"/>
                <a:gd name="T17" fmla="*/ 47 h 63"/>
                <a:gd name="T18" fmla="*/ 20 w 83"/>
                <a:gd name="T19" fmla="*/ 63 h 63"/>
                <a:gd name="T20" fmla="*/ 43 w 83"/>
                <a:gd name="T21" fmla="*/ 63 h 63"/>
                <a:gd name="T22" fmla="*/ 66 w 83"/>
                <a:gd name="T23" fmla="*/ 63 h 63"/>
                <a:gd name="T24" fmla="*/ 79 w 83"/>
                <a:gd name="T25" fmla="*/ 47 h 63"/>
                <a:gd name="T26" fmla="*/ 82 w 83"/>
                <a:gd name="T27" fmla="*/ 22 h 63"/>
                <a:gd name="T28" fmla="*/ 70 w 83"/>
                <a:gd name="T29" fmla="*/ 3 h 63"/>
                <a:gd name="T30" fmla="*/ 76 w 83"/>
                <a:gd name="T31" fmla="*/ 45 h 63"/>
                <a:gd name="T32" fmla="*/ 65 w 83"/>
                <a:gd name="T33" fmla="*/ 58 h 63"/>
                <a:gd name="T34" fmla="*/ 21 w 83"/>
                <a:gd name="T35" fmla="*/ 58 h 63"/>
                <a:gd name="T36" fmla="*/ 10 w 83"/>
                <a:gd name="T37" fmla="*/ 45 h 63"/>
                <a:gd name="T38" fmla="*/ 7 w 83"/>
                <a:gd name="T39" fmla="*/ 21 h 63"/>
                <a:gd name="T40" fmla="*/ 16 w 83"/>
                <a:gd name="T41" fmla="*/ 7 h 63"/>
                <a:gd name="T42" fmla="*/ 70 w 83"/>
                <a:gd name="T43" fmla="*/ 7 h 63"/>
                <a:gd name="T44" fmla="*/ 79 w 83"/>
                <a:gd name="T45" fmla="*/ 22 h 63"/>
                <a:gd name="T46" fmla="*/ 76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70" y="3"/>
                  </a:moveTo>
                  <a:cubicBezTo>
                    <a:pt x="61" y="1"/>
                    <a:pt x="52" y="0"/>
                    <a:pt x="43" y="0"/>
                  </a:cubicBezTo>
                  <a:cubicBezTo>
                    <a:pt x="34" y="0"/>
                    <a:pt x="25" y="0"/>
                    <a:pt x="16" y="2"/>
                  </a:cubicBezTo>
                  <a:cubicBezTo>
                    <a:pt x="11" y="3"/>
                    <a:pt x="2" y="12"/>
                    <a:pt x="2" y="12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0"/>
                    <a:pt x="0" y="25"/>
                    <a:pt x="0" y="30"/>
                  </a:cubicBezTo>
                  <a:cubicBezTo>
                    <a:pt x="0" y="32"/>
                    <a:pt x="1" y="32"/>
                    <a:pt x="2" y="33"/>
                  </a:cubicBezTo>
                  <a:cubicBezTo>
                    <a:pt x="3" y="33"/>
                    <a:pt x="5" y="36"/>
                    <a:pt x="5" y="38"/>
                  </a:cubicBezTo>
                  <a:cubicBezTo>
                    <a:pt x="5" y="41"/>
                    <a:pt x="6" y="44"/>
                    <a:pt x="7" y="47"/>
                  </a:cubicBezTo>
                  <a:cubicBezTo>
                    <a:pt x="8" y="55"/>
                    <a:pt x="15" y="62"/>
                    <a:pt x="20" y="63"/>
                  </a:cubicBezTo>
                  <a:cubicBezTo>
                    <a:pt x="28" y="63"/>
                    <a:pt x="35" y="63"/>
                    <a:pt x="43" y="63"/>
                  </a:cubicBezTo>
                  <a:cubicBezTo>
                    <a:pt x="50" y="63"/>
                    <a:pt x="58" y="63"/>
                    <a:pt x="66" y="63"/>
                  </a:cubicBezTo>
                  <a:cubicBezTo>
                    <a:pt x="71" y="62"/>
                    <a:pt x="78" y="55"/>
                    <a:pt x="79" y="47"/>
                  </a:cubicBezTo>
                  <a:cubicBezTo>
                    <a:pt x="81" y="39"/>
                    <a:pt x="82" y="31"/>
                    <a:pt x="82" y="22"/>
                  </a:cubicBezTo>
                  <a:cubicBezTo>
                    <a:pt x="83" y="14"/>
                    <a:pt x="77" y="5"/>
                    <a:pt x="70" y="3"/>
                  </a:cubicBezTo>
                  <a:close/>
                  <a:moveTo>
                    <a:pt x="76" y="45"/>
                  </a:moveTo>
                  <a:cubicBezTo>
                    <a:pt x="75" y="52"/>
                    <a:pt x="70" y="58"/>
                    <a:pt x="65" y="58"/>
                  </a:cubicBezTo>
                  <a:cubicBezTo>
                    <a:pt x="50" y="59"/>
                    <a:pt x="35" y="59"/>
                    <a:pt x="21" y="58"/>
                  </a:cubicBezTo>
                  <a:cubicBezTo>
                    <a:pt x="16" y="58"/>
                    <a:pt x="11" y="52"/>
                    <a:pt x="10" y="45"/>
                  </a:cubicBezTo>
                  <a:cubicBezTo>
                    <a:pt x="8" y="37"/>
                    <a:pt x="7" y="29"/>
                    <a:pt x="7" y="21"/>
                  </a:cubicBezTo>
                  <a:cubicBezTo>
                    <a:pt x="6" y="15"/>
                    <a:pt x="11" y="8"/>
                    <a:pt x="16" y="7"/>
                  </a:cubicBezTo>
                  <a:cubicBezTo>
                    <a:pt x="34" y="3"/>
                    <a:pt x="52" y="4"/>
                    <a:pt x="70" y="7"/>
                  </a:cubicBezTo>
                  <a:cubicBezTo>
                    <a:pt x="75" y="9"/>
                    <a:pt x="80" y="15"/>
                    <a:pt x="79" y="22"/>
                  </a:cubicBezTo>
                  <a:cubicBezTo>
                    <a:pt x="79" y="30"/>
                    <a:pt x="78" y="37"/>
                    <a:pt x="76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9"/>
            <p:cNvSpPr/>
            <p:nvPr/>
          </p:nvSpPr>
          <p:spPr bwMode="auto">
            <a:xfrm>
              <a:off x="2495549" y="2570164"/>
              <a:ext cx="188913" cy="133350"/>
            </a:xfrm>
            <a:custGeom>
              <a:avLst/>
              <a:gdLst>
                <a:gd name="T0" fmla="*/ 7 w 71"/>
                <a:gd name="T1" fmla="*/ 50 h 50"/>
                <a:gd name="T2" fmla="*/ 5 w 71"/>
                <a:gd name="T3" fmla="*/ 43 h 50"/>
                <a:gd name="T4" fmla="*/ 2 w 71"/>
                <a:gd name="T5" fmla="*/ 19 h 50"/>
                <a:gd name="T6" fmla="*/ 11 w 71"/>
                <a:gd name="T7" fmla="*/ 5 h 50"/>
                <a:gd name="T8" fmla="*/ 65 w 71"/>
                <a:gd name="T9" fmla="*/ 5 h 50"/>
                <a:gd name="T10" fmla="*/ 71 w 71"/>
                <a:gd name="T11" fmla="*/ 10 h 50"/>
                <a:gd name="T12" fmla="*/ 64 w 71"/>
                <a:gd name="T13" fmla="*/ 4 h 50"/>
                <a:gd name="T14" fmla="*/ 10 w 71"/>
                <a:gd name="T15" fmla="*/ 4 h 50"/>
                <a:gd name="T16" fmla="*/ 1 w 71"/>
                <a:gd name="T17" fmla="*/ 18 h 50"/>
                <a:gd name="T18" fmla="*/ 3 w 71"/>
                <a:gd name="T19" fmla="*/ 42 h 50"/>
                <a:gd name="T20" fmla="*/ 7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7" y="50"/>
                  </a:moveTo>
                  <a:cubicBezTo>
                    <a:pt x="6" y="48"/>
                    <a:pt x="5" y="45"/>
                    <a:pt x="5" y="43"/>
                  </a:cubicBezTo>
                  <a:cubicBezTo>
                    <a:pt x="3" y="35"/>
                    <a:pt x="2" y="27"/>
                    <a:pt x="2" y="19"/>
                  </a:cubicBezTo>
                  <a:cubicBezTo>
                    <a:pt x="1" y="13"/>
                    <a:pt x="6" y="6"/>
                    <a:pt x="11" y="5"/>
                  </a:cubicBezTo>
                  <a:cubicBezTo>
                    <a:pt x="29" y="1"/>
                    <a:pt x="47" y="2"/>
                    <a:pt x="65" y="5"/>
                  </a:cubicBezTo>
                  <a:cubicBezTo>
                    <a:pt x="67" y="6"/>
                    <a:pt x="70" y="8"/>
                    <a:pt x="71" y="10"/>
                  </a:cubicBezTo>
                  <a:cubicBezTo>
                    <a:pt x="70" y="7"/>
                    <a:pt x="67" y="4"/>
                    <a:pt x="64" y="4"/>
                  </a:cubicBezTo>
                  <a:cubicBezTo>
                    <a:pt x="46" y="0"/>
                    <a:pt x="28" y="0"/>
                    <a:pt x="10" y="4"/>
                  </a:cubicBezTo>
                  <a:cubicBezTo>
                    <a:pt x="5" y="5"/>
                    <a:pt x="0" y="11"/>
                    <a:pt x="1" y="18"/>
                  </a:cubicBezTo>
                  <a:cubicBezTo>
                    <a:pt x="1" y="26"/>
                    <a:pt x="2" y="34"/>
                    <a:pt x="3" y="42"/>
                  </a:cubicBezTo>
                  <a:cubicBezTo>
                    <a:pt x="4" y="45"/>
                    <a:pt x="6" y="47"/>
                    <a:pt x="7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0"/>
            <p:cNvSpPr/>
            <p:nvPr/>
          </p:nvSpPr>
          <p:spPr bwMode="auto">
            <a:xfrm>
              <a:off x="2727324" y="2557464"/>
              <a:ext cx="217488" cy="44450"/>
            </a:xfrm>
            <a:custGeom>
              <a:avLst/>
              <a:gdLst>
                <a:gd name="T0" fmla="*/ 75 w 82"/>
                <a:gd name="T1" fmla="*/ 17 h 17"/>
                <a:gd name="T2" fmla="*/ 66 w 82"/>
                <a:gd name="T3" fmla="*/ 8 h 17"/>
                <a:gd name="T4" fmla="*/ 12 w 82"/>
                <a:gd name="T5" fmla="*/ 8 h 17"/>
                <a:gd name="T6" fmla="*/ 4 w 82"/>
                <a:gd name="T7" fmla="*/ 17 h 17"/>
                <a:gd name="T8" fmla="*/ 0 w 82"/>
                <a:gd name="T9" fmla="*/ 17 h 17"/>
                <a:gd name="T10" fmla="*/ 12 w 82"/>
                <a:gd name="T11" fmla="*/ 4 h 17"/>
                <a:gd name="T12" fmla="*/ 39 w 82"/>
                <a:gd name="T13" fmla="*/ 0 h 17"/>
                <a:gd name="T14" fmla="*/ 66 w 82"/>
                <a:gd name="T15" fmla="*/ 3 h 17"/>
                <a:gd name="T16" fmla="*/ 80 w 82"/>
                <a:gd name="T17" fmla="*/ 13 h 17"/>
                <a:gd name="T18" fmla="*/ 82 w 82"/>
                <a:gd name="T19" fmla="*/ 16 h 17"/>
                <a:gd name="T20" fmla="*/ 82 w 82"/>
                <a:gd name="T21" fmla="*/ 17 h 17"/>
                <a:gd name="T22" fmla="*/ 75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5" y="17"/>
                  </a:moveTo>
                  <a:cubicBezTo>
                    <a:pt x="73" y="13"/>
                    <a:pt x="70" y="9"/>
                    <a:pt x="66" y="8"/>
                  </a:cubicBezTo>
                  <a:cubicBezTo>
                    <a:pt x="48" y="4"/>
                    <a:pt x="30" y="4"/>
                    <a:pt x="12" y="8"/>
                  </a:cubicBezTo>
                  <a:cubicBezTo>
                    <a:pt x="9" y="9"/>
                    <a:pt x="5" y="13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1"/>
                    <a:pt x="7" y="5"/>
                    <a:pt x="12" y="4"/>
                  </a:cubicBezTo>
                  <a:cubicBezTo>
                    <a:pt x="21" y="2"/>
                    <a:pt x="30" y="1"/>
                    <a:pt x="39" y="0"/>
                  </a:cubicBezTo>
                  <a:cubicBezTo>
                    <a:pt x="48" y="0"/>
                    <a:pt x="57" y="1"/>
                    <a:pt x="66" y="3"/>
                  </a:cubicBezTo>
                  <a:cubicBezTo>
                    <a:pt x="71" y="4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82" y="16"/>
                    <a:pt x="82" y="17"/>
                    <a:pt x="82" y="17"/>
                  </a:cubicBezTo>
                  <a:cubicBezTo>
                    <a:pt x="75" y="17"/>
                    <a:pt x="75" y="17"/>
                    <a:pt x="75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1"/>
            <p:cNvSpPr/>
            <p:nvPr/>
          </p:nvSpPr>
          <p:spPr bwMode="auto">
            <a:xfrm>
              <a:off x="2919412" y="2593976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2"/>
            <p:cNvSpPr/>
            <p:nvPr/>
          </p:nvSpPr>
          <p:spPr bwMode="auto">
            <a:xfrm>
              <a:off x="2919412" y="2597151"/>
              <a:ext cx="9525" cy="60325"/>
            </a:xfrm>
            <a:custGeom>
              <a:avLst/>
              <a:gdLst>
                <a:gd name="T0" fmla="*/ 1 w 4"/>
                <a:gd name="T1" fmla="*/ 0 h 23"/>
                <a:gd name="T2" fmla="*/ 0 w 4"/>
                <a:gd name="T3" fmla="*/ 1 h 23"/>
                <a:gd name="T4" fmla="*/ 0 w 4"/>
                <a:gd name="T5" fmla="*/ 7 h 23"/>
                <a:gd name="T6" fmla="*/ 2 w 4"/>
                <a:gd name="T7" fmla="*/ 23 h 23"/>
                <a:gd name="T8" fmla="*/ 4 w 4"/>
                <a:gd name="T9" fmla="*/ 9 h 23"/>
                <a:gd name="T10" fmla="*/ 1 w 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3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13"/>
                    <a:pt x="2" y="18"/>
                    <a:pt x="2" y="23"/>
                  </a:cubicBezTo>
                  <a:cubicBezTo>
                    <a:pt x="3" y="19"/>
                    <a:pt x="3" y="14"/>
                    <a:pt x="4" y="9"/>
                  </a:cubicBezTo>
                  <a:cubicBezTo>
                    <a:pt x="4" y="6"/>
                    <a:pt x="3" y="3"/>
                    <a:pt x="1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73"/>
            <p:cNvSpPr/>
            <p:nvPr/>
          </p:nvSpPr>
          <p:spPr bwMode="auto">
            <a:xfrm>
              <a:off x="2735262" y="2574926"/>
              <a:ext cx="188913" cy="146050"/>
            </a:xfrm>
            <a:custGeom>
              <a:avLst/>
              <a:gdLst>
                <a:gd name="T0" fmla="*/ 37 w 71"/>
                <a:gd name="T1" fmla="*/ 0 h 55"/>
                <a:gd name="T2" fmla="*/ 9 w 71"/>
                <a:gd name="T3" fmla="*/ 3 h 55"/>
                <a:gd name="T4" fmla="*/ 0 w 71"/>
                <a:gd name="T5" fmla="*/ 18 h 55"/>
                <a:gd name="T6" fmla="*/ 3 w 71"/>
                <a:gd name="T7" fmla="*/ 41 h 55"/>
                <a:gd name="T8" fmla="*/ 14 w 71"/>
                <a:gd name="T9" fmla="*/ 54 h 55"/>
                <a:gd name="T10" fmla="*/ 36 w 71"/>
                <a:gd name="T11" fmla="*/ 55 h 55"/>
                <a:gd name="T12" fmla="*/ 59 w 71"/>
                <a:gd name="T13" fmla="*/ 54 h 55"/>
                <a:gd name="T14" fmla="*/ 70 w 71"/>
                <a:gd name="T15" fmla="*/ 41 h 55"/>
                <a:gd name="T16" fmla="*/ 71 w 71"/>
                <a:gd name="T17" fmla="*/ 31 h 55"/>
                <a:gd name="T18" fmla="*/ 69 w 71"/>
                <a:gd name="T19" fmla="*/ 15 h 55"/>
                <a:gd name="T20" fmla="*/ 69 w 71"/>
                <a:gd name="T21" fmla="*/ 9 h 55"/>
                <a:gd name="T22" fmla="*/ 69 w 71"/>
                <a:gd name="T23" fmla="*/ 7 h 55"/>
                <a:gd name="T24" fmla="*/ 63 w 71"/>
                <a:gd name="T25" fmla="*/ 3 h 55"/>
                <a:gd name="T26" fmla="*/ 37 w 71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55">
                  <a:moveTo>
                    <a:pt x="37" y="0"/>
                  </a:moveTo>
                  <a:cubicBezTo>
                    <a:pt x="28" y="0"/>
                    <a:pt x="18" y="1"/>
                    <a:pt x="9" y="3"/>
                  </a:cubicBezTo>
                  <a:cubicBezTo>
                    <a:pt x="4" y="5"/>
                    <a:pt x="0" y="11"/>
                    <a:pt x="0" y="18"/>
                  </a:cubicBezTo>
                  <a:cubicBezTo>
                    <a:pt x="0" y="26"/>
                    <a:pt x="1" y="33"/>
                    <a:pt x="3" y="41"/>
                  </a:cubicBezTo>
                  <a:cubicBezTo>
                    <a:pt x="4" y="48"/>
                    <a:pt x="9" y="54"/>
                    <a:pt x="14" y="54"/>
                  </a:cubicBezTo>
                  <a:cubicBezTo>
                    <a:pt x="21" y="54"/>
                    <a:pt x="28" y="55"/>
                    <a:pt x="36" y="55"/>
                  </a:cubicBezTo>
                  <a:cubicBezTo>
                    <a:pt x="43" y="55"/>
                    <a:pt x="51" y="54"/>
                    <a:pt x="59" y="54"/>
                  </a:cubicBezTo>
                  <a:cubicBezTo>
                    <a:pt x="63" y="54"/>
                    <a:pt x="68" y="48"/>
                    <a:pt x="70" y="41"/>
                  </a:cubicBezTo>
                  <a:cubicBezTo>
                    <a:pt x="70" y="38"/>
                    <a:pt x="71" y="35"/>
                    <a:pt x="71" y="31"/>
                  </a:cubicBezTo>
                  <a:cubicBezTo>
                    <a:pt x="71" y="26"/>
                    <a:pt x="70" y="21"/>
                    <a:pt x="69" y="15"/>
                  </a:cubicBezTo>
                  <a:cubicBezTo>
                    <a:pt x="69" y="13"/>
                    <a:pt x="69" y="11"/>
                    <a:pt x="69" y="9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7" y="5"/>
                    <a:pt x="65" y="3"/>
                    <a:pt x="63" y="3"/>
                  </a:cubicBezTo>
                  <a:cubicBezTo>
                    <a:pt x="54" y="1"/>
                    <a:pt x="46" y="0"/>
                    <a:pt x="37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4"/>
            <p:cNvSpPr>
              <a:spLocks noEditPoints="1"/>
            </p:cNvSpPr>
            <p:nvPr/>
          </p:nvSpPr>
          <p:spPr bwMode="auto">
            <a:xfrm>
              <a:off x="2724149" y="2565401"/>
              <a:ext cx="220663" cy="166688"/>
            </a:xfrm>
            <a:custGeom>
              <a:avLst/>
              <a:gdLst>
                <a:gd name="T0" fmla="*/ 13 w 83"/>
                <a:gd name="T1" fmla="*/ 3 h 63"/>
                <a:gd name="T2" fmla="*/ 40 w 83"/>
                <a:gd name="T3" fmla="*/ 0 h 63"/>
                <a:gd name="T4" fmla="*/ 67 w 83"/>
                <a:gd name="T5" fmla="*/ 2 h 63"/>
                <a:gd name="T6" fmla="*/ 81 w 83"/>
                <a:gd name="T7" fmla="*/ 12 h 63"/>
                <a:gd name="T8" fmla="*/ 83 w 83"/>
                <a:gd name="T9" fmla="*/ 15 h 63"/>
                <a:gd name="T10" fmla="*/ 83 w 83"/>
                <a:gd name="T11" fmla="*/ 30 h 63"/>
                <a:gd name="T12" fmla="*/ 81 w 83"/>
                <a:gd name="T13" fmla="*/ 33 h 63"/>
                <a:gd name="T14" fmla="*/ 78 w 83"/>
                <a:gd name="T15" fmla="*/ 38 h 63"/>
                <a:gd name="T16" fmla="*/ 77 w 83"/>
                <a:gd name="T17" fmla="*/ 47 h 63"/>
                <a:gd name="T18" fmla="*/ 63 w 83"/>
                <a:gd name="T19" fmla="*/ 63 h 63"/>
                <a:gd name="T20" fmla="*/ 40 w 83"/>
                <a:gd name="T21" fmla="*/ 63 h 63"/>
                <a:gd name="T22" fmla="*/ 18 w 83"/>
                <a:gd name="T23" fmla="*/ 63 h 63"/>
                <a:gd name="T24" fmla="*/ 4 w 83"/>
                <a:gd name="T25" fmla="*/ 47 h 63"/>
                <a:gd name="T26" fmla="*/ 1 w 83"/>
                <a:gd name="T27" fmla="*/ 22 h 63"/>
                <a:gd name="T28" fmla="*/ 13 w 83"/>
                <a:gd name="T29" fmla="*/ 3 h 63"/>
                <a:gd name="T30" fmla="*/ 7 w 83"/>
                <a:gd name="T31" fmla="*/ 45 h 63"/>
                <a:gd name="T32" fmla="*/ 18 w 83"/>
                <a:gd name="T33" fmla="*/ 58 h 63"/>
                <a:gd name="T34" fmla="*/ 63 w 83"/>
                <a:gd name="T35" fmla="*/ 58 h 63"/>
                <a:gd name="T36" fmla="*/ 74 w 83"/>
                <a:gd name="T37" fmla="*/ 45 h 63"/>
                <a:gd name="T38" fmla="*/ 77 w 83"/>
                <a:gd name="T39" fmla="*/ 21 h 63"/>
                <a:gd name="T40" fmla="*/ 67 w 83"/>
                <a:gd name="T41" fmla="*/ 7 h 63"/>
                <a:gd name="T42" fmla="*/ 13 w 83"/>
                <a:gd name="T43" fmla="*/ 7 h 63"/>
                <a:gd name="T44" fmla="*/ 4 w 83"/>
                <a:gd name="T45" fmla="*/ 22 h 63"/>
                <a:gd name="T46" fmla="*/ 7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13" y="3"/>
                  </a:moveTo>
                  <a:cubicBezTo>
                    <a:pt x="22" y="1"/>
                    <a:pt x="31" y="0"/>
                    <a:pt x="40" y="0"/>
                  </a:cubicBezTo>
                  <a:cubicBezTo>
                    <a:pt x="49" y="0"/>
                    <a:pt x="58" y="0"/>
                    <a:pt x="67" y="2"/>
                  </a:cubicBezTo>
                  <a:cubicBezTo>
                    <a:pt x="72" y="3"/>
                    <a:pt x="81" y="12"/>
                    <a:pt x="81" y="12"/>
                  </a:cubicBezTo>
                  <a:cubicBezTo>
                    <a:pt x="82" y="12"/>
                    <a:pt x="83" y="13"/>
                    <a:pt x="83" y="15"/>
                  </a:cubicBezTo>
                  <a:cubicBezTo>
                    <a:pt x="83" y="20"/>
                    <a:pt x="83" y="25"/>
                    <a:pt x="83" y="30"/>
                  </a:cubicBezTo>
                  <a:cubicBezTo>
                    <a:pt x="83" y="32"/>
                    <a:pt x="82" y="32"/>
                    <a:pt x="81" y="33"/>
                  </a:cubicBezTo>
                  <a:cubicBezTo>
                    <a:pt x="80" y="33"/>
                    <a:pt x="78" y="36"/>
                    <a:pt x="78" y="38"/>
                  </a:cubicBezTo>
                  <a:cubicBezTo>
                    <a:pt x="78" y="41"/>
                    <a:pt x="77" y="44"/>
                    <a:pt x="77" y="47"/>
                  </a:cubicBezTo>
                  <a:cubicBezTo>
                    <a:pt x="75" y="55"/>
                    <a:pt x="68" y="62"/>
                    <a:pt x="63" y="63"/>
                  </a:cubicBezTo>
                  <a:cubicBezTo>
                    <a:pt x="55" y="63"/>
                    <a:pt x="48" y="63"/>
                    <a:pt x="40" y="63"/>
                  </a:cubicBezTo>
                  <a:cubicBezTo>
                    <a:pt x="33" y="63"/>
                    <a:pt x="25" y="63"/>
                    <a:pt x="18" y="63"/>
                  </a:cubicBezTo>
                  <a:cubicBezTo>
                    <a:pt x="12" y="62"/>
                    <a:pt x="6" y="55"/>
                    <a:pt x="4" y="47"/>
                  </a:cubicBezTo>
                  <a:cubicBezTo>
                    <a:pt x="2" y="39"/>
                    <a:pt x="1" y="31"/>
                    <a:pt x="1" y="22"/>
                  </a:cubicBezTo>
                  <a:cubicBezTo>
                    <a:pt x="0" y="14"/>
                    <a:pt x="6" y="5"/>
                    <a:pt x="13" y="3"/>
                  </a:cubicBezTo>
                  <a:close/>
                  <a:moveTo>
                    <a:pt x="7" y="45"/>
                  </a:moveTo>
                  <a:cubicBezTo>
                    <a:pt x="8" y="52"/>
                    <a:pt x="13" y="58"/>
                    <a:pt x="18" y="58"/>
                  </a:cubicBezTo>
                  <a:cubicBezTo>
                    <a:pt x="33" y="59"/>
                    <a:pt x="48" y="59"/>
                    <a:pt x="63" y="58"/>
                  </a:cubicBezTo>
                  <a:cubicBezTo>
                    <a:pt x="67" y="58"/>
                    <a:pt x="72" y="52"/>
                    <a:pt x="74" y="45"/>
                  </a:cubicBezTo>
                  <a:cubicBezTo>
                    <a:pt x="75" y="37"/>
                    <a:pt x="76" y="29"/>
                    <a:pt x="77" y="21"/>
                  </a:cubicBezTo>
                  <a:cubicBezTo>
                    <a:pt x="77" y="15"/>
                    <a:pt x="72" y="8"/>
                    <a:pt x="67" y="7"/>
                  </a:cubicBezTo>
                  <a:cubicBezTo>
                    <a:pt x="49" y="3"/>
                    <a:pt x="31" y="4"/>
                    <a:pt x="13" y="7"/>
                  </a:cubicBezTo>
                  <a:cubicBezTo>
                    <a:pt x="8" y="9"/>
                    <a:pt x="4" y="15"/>
                    <a:pt x="4" y="22"/>
                  </a:cubicBezTo>
                  <a:cubicBezTo>
                    <a:pt x="4" y="30"/>
                    <a:pt x="5" y="37"/>
                    <a:pt x="7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5"/>
            <p:cNvSpPr/>
            <p:nvPr/>
          </p:nvSpPr>
          <p:spPr bwMode="auto">
            <a:xfrm>
              <a:off x="2743199" y="2570164"/>
              <a:ext cx="188913" cy="133350"/>
            </a:xfrm>
            <a:custGeom>
              <a:avLst/>
              <a:gdLst>
                <a:gd name="T0" fmla="*/ 64 w 71"/>
                <a:gd name="T1" fmla="*/ 50 h 50"/>
                <a:gd name="T2" fmla="*/ 67 w 71"/>
                <a:gd name="T3" fmla="*/ 43 h 50"/>
                <a:gd name="T4" fmla="*/ 70 w 71"/>
                <a:gd name="T5" fmla="*/ 19 h 50"/>
                <a:gd name="T6" fmla="*/ 60 w 71"/>
                <a:gd name="T7" fmla="*/ 5 h 50"/>
                <a:gd name="T8" fmla="*/ 6 w 71"/>
                <a:gd name="T9" fmla="*/ 5 h 50"/>
                <a:gd name="T10" fmla="*/ 0 w 71"/>
                <a:gd name="T11" fmla="*/ 10 h 50"/>
                <a:gd name="T12" fmla="*/ 7 w 71"/>
                <a:gd name="T13" fmla="*/ 4 h 50"/>
                <a:gd name="T14" fmla="*/ 61 w 71"/>
                <a:gd name="T15" fmla="*/ 4 h 50"/>
                <a:gd name="T16" fmla="*/ 71 w 71"/>
                <a:gd name="T17" fmla="*/ 18 h 50"/>
                <a:gd name="T18" fmla="*/ 68 w 71"/>
                <a:gd name="T19" fmla="*/ 42 h 50"/>
                <a:gd name="T20" fmla="*/ 64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64" y="50"/>
                  </a:moveTo>
                  <a:cubicBezTo>
                    <a:pt x="65" y="48"/>
                    <a:pt x="66" y="45"/>
                    <a:pt x="67" y="43"/>
                  </a:cubicBezTo>
                  <a:cubicBezTo>
                    <a:pt x="68" y="35"/>
                    <a:pt x="69" y="27"/>
                    <a:pt x="70" y="19"/>
                  </a:cubicBezTo>
                  <a:cubicBezTo>
                    <a:pt x="70" y="13"/>
                    <a:pt x="65" y="6"/>
                    <a:pt x="60" y="5"/>
                  </a:cubicBezTo>
                  <a:cubicBezTo>
                    <a:pt x="42" y="1"/>
                    <a:pt x="24" y="2"/>
                    <a:pt x="6" y="5"/>
                  </a:cubicBezTo>
                  <a:cubicBezTo>
                    <a:pt x="4" y="6"/>
                    <a:pt x="2" y="8"/>
                    <a:pt x="0" y="10"/>
                  </a:cubicBezTo>
                  <a:cubicBezTo>
                    <a:pt x="2" y="7"/>
                    <a:pt x="4" y="4"/>
                    <a:pt x="7" y="4"/>
                  </a:cubicBezTo>
                  <a:cubicBezTo>
                    <a:pt x="25" y="0"/>
                    <a:pt x="43" y="0"/>
                    <a:pt x="61" y="4"/>
                  </a:cubicBezTo>
                  <a:cubicBezTo>
                    <a:pt x="66" y="5"/>
                    <a:pt x="71" y="11"/>
                    <a:pt x="71" y="18"/>
                  </a:cubicBezTo>
                  <a:cubicBezTo>
                    <a:pt x="70" y="26"/>
                    <a:pt x="69" y="34"/>
                    <a:pt x="68" y="42"/>
                  </a:cubicBezTo>
                  <a:cubicBezTo>
                    <a:pt x="67" y="45"/>
                    <a:pt x="66" y="47"/>
                    <a:pt x="64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6"/>
            <p:cNvSpPr/>
            <p:nvPr/>
          </p:nvSpPr>
          <p:spPr bwMode="auto">
            <a:xfrm>
              <a:off x="2692399" y="2589214"/>
              <a:ext cx="23813" cy="55563"/>
            </a:xfrm>
            <a:custGeom>
              <a:avLst/>
              <a:gdLst>
                <a:gd name="T0" fmla="*/ 9 w 9"/>
                <a:gd name="T1" fmla="*/ 2 h 21"/>
                <a:gd name="T2" fmla="*/ 0 w 9"/>
                <a:gd name="T3" fmla="*/ 0 h 21"/>
                <a:gd name="T4" fmla="*/ 3 w 9"/>
                <a:gd name="T5" fmla="*/ 21 h 21"/>
                <a:gd name="T6" fmla="*/ 9 w 9"/>
                <a:gd name="T7" fmla="*/ 15 h 21"/>
                <a:gd name="T8" fmla="*/ 9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9" y="2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3" y="5"/>
                    <a:pt x="4" y="15"/>
                    <a:pt x="3" y="21"/>
                  </a:cubicBezTo>
                  <a:cubicBezTo>
                    <a:pt x="4" y="15"/>
                    <a:pt x="7" y="14"/>
                    <a:pt x="9" y="15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7"/>
            <p:cNvSpPr/>
            <p:nvPr/>
          </p:nvSpPr>
          <p:spPr bwMode="auto">
            <a:xfrm>
              <a:off x="2711449" y="2589214"/>
              <a:ext cx="23813" cy="55563"/>
            </a:xfrm>
            <a:custGeom>
              <a:avLst/>
              <a:gdLst>
                <a:gd name="T0" fmla="*/ 0 w 9"/>
                <a:gd name="T1" fmla="*/ 2 h 21"/>
                <a:gd name="T2" fmla="*/ 9 w 9"/>
                <a:gd name="T3" fmla="*/ 0 h 21"/>
                <a:gd name="T4" fmla="*/ 6 w 9"/>
                <a:gd name="T5" fmla="*/ 21 h 21"/>
                <a:gd name="T6" fmla="*/ 0 w 9"/>
                <a:gd name="T7" fmla="*/ 15 h 21"/>
                <a:gd name="T8" fmla="*/ 0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0" y="2"/>
                  </a:moveTo>
                  <a:cubicBezTo>
                    <a:pt x="3" y="2"/>
                    <a:pt x="6" y="1"/>
                    <a:pt x="9" y="0"/>
                  </a:cubicBezTo>
                  <a:cubicBezTo>
                    <a:pt x="6" y="5"/>
                    <a:pt x="5" y="15"/>
                    <a:pt x="6" y="21"/>
                  </a:cubicBezTo>
                  <a:cubicBezTo>
                    <a:pt x="5" y="15"/>
                    <a:pt x="2" y="14"/>
                    <a:pt x="0" y="1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78"/>
            <p:cNvSpPr/>
            <p:nvPr/>
          </p:nvSpPr>
          <p:spPr bwMode="auto">
            <a:xfrm>
              <a:off x="2479674" y="2214564"/>
              <a:ext cx="487363" cy="363538"/>
            </a:xfrm>
            <a:custGeom>
              <a:avLst/>
              <a:gdLst>
                <a:gd name="T0" fmla="*/ 12 w 183"/>
                <a:gd name="T1" fmla="*/ 115 h 137"/>
                <a:gd name="T2" fmla="*/ 22 w 183"/>
                <a:gd name="T3" fmla="*/ 44 h 137"/>
                <a:gd name="T4" fmla="*/ 51 w 183"/>
                <a:gd name="T5" fmla="*/ 34 h 137"/>
                <a:gd name="T6" fmla="*/ 108 w 183"/>
                <a:gd name="T7" fmla="*/ 8 h 137"/>
                <a:gd name="T8" fmla="*/ 160 w 183"/>
                <a:gd name="T9" fmla="*/ 31 h 137"/>
                <a:gd name="T10" fmla="*/ 140 w 183"/>
                <a:gd name="T11" fmla="*/ 31 h 137"/>
                <a:gd name="T12" fmla="*/ 173 w 183"/>
                <a:gd name="T13" fmla="*/ 73 h 137"/>
                <a:gd name="T14" fmla="*/ 164 w 183"/>
                <a:gd name="T15" fmla="*/ 71 h 137"/>
                <a:gd name="T16" fmla="*/ 162 w 183"/>
                <a:gd name="T17" fmla="*/ 137 h 137"/>
                <a:gd name="T18" fmla="*/ 137 w 183"/>
                <a:gd name="T19" fmla="*/ 85 h 137"/>
                <a:gd name="T20" fmla="*/ 69 w 183"/>
                <a:gd name="T21" fmla="*/ 49 h 137"/>
                <a:gd name="T22" fmla="*/ 12 w 183"/>
                <a:gd name="T23" fmla="*/ 11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2" y="115"/>
                  </a:moveTo>
                  <a:cubicBezTo>
                    <a:pt x="12" y="115"/>
                    <a:pt x="0" y="60"/>
                    <a:pt x="22" y="44"/>
                  </a:cubicBezTo>
                  <a:cubicBezTo>
                    <a:pt x="41" y="31"/>
                    <a:pt x="51" y="34"/>
                    <a:pt x="51" y="34"/>
                  </a:cubicBezTo>
                  <a:cubicBezTo>
                    <a:pt x="51" y="34"/>
                    <a:pt x="71" y="0"/>
                    <a:pt x="108" y="8"/>
                  </a:cubicBezTo>
                  <a:cubicBezTo>
                    <a:pt x="144" y="17"/>
                    <a:pt x="160" y="31"/>
                    <a:pt x="160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0" y="31"/>
                    <a:pt x="164" y="33"/>
                    <a:pt x="173" y="73"/>
                  </a:cubicBezTo>
                  <a:cubicBezTo>
                    <a:pt x="183" y="112"/>
                    <a:pt x="164" y="71"/>
                    <a:pt x="164" y="71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97" y="49"/>
                    <a:pt x="69" y="49"/>
                  </a:cubicBezTo>
                  <a:cubicBezTo>
                    <a:pt x="41" y="49"/>
                    <a:pt x="12" y="85"/>
                    <a:pt x="12" y="11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9"/>
            <p:cNvSpPr/>
            <p:nvPr/>
          </p:nvSpPr>
          <p:spPr bwMode="auto">
            <a:xfrm>
              <a:off x="2687637" y="2311401"/>
              <a:ext cx="149225" cy="196850"/>
            </a:xfrm>
            <a:custGeom>
              <a:avLst/>
              <a:gdLst>
                <a:gd name="T0" fmla="*/ 0 w 56"/>
                <a:gd name="T1" fmla="*/ 7 h 74"/>
                <a:gd name="T2" fmla="*/ 32 w 56"/>
                <a:gd name="T3" fmla="*/ 41 h 74"/>
                <a:gd name="T4" fmla="*/ 32 w 56"/>
                <a:gd name="T5" fmla="*/ 13 h 74"/>
                <a:gd name="T6" fmla="*/ 48 w 56"/>
                <a:gd name="T7" fmla="*/ 57 h 74"/>
                <a:gd name="T8" fmla="*/ 56 w 56"/>
                <a:gd name="T9" fmla="*/ 31 h 74"/>
                <a:gd name="T10" fmla="*/ 0 w 56"/>
                <a:gd name="T1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74">
                  <a:moveTo>
                    <a:pt x="0" y="7"/>
                  </a:moveTo>
                  <a:cubicBezTo>
                    <a:pt x="0" y="7"/>
                    <a:pt x="31" y="22"/>
                    <a:pt x="32" y="41"/>
                  </a:cubicBezTo>
                  <a:cubicBezTo>
                    <a:pt x="33" y="59"/>
                    <a:pt x="34" y="17"/>
                    <a:pt x="32" y="13"/>
                  </a:cubicBezTo>
                  <a:cubicBezTo>
                    <a:pt x="30" y="10"/>
                    <a:pt x="49" y="39"/>
                    <a:pt x="48" y="57"/>
                  </a:cubicBezTo>
                  <a:cubicBezTo>
                    <a:pt x="47" y="74"/>
                    <a:pt x="56" y="31"/>
                    <a:pt x="56" y="31"/>
                  </a:cubicBezTo>
                  <a:cubicBezTo>
                    <a:pt x="56" y="31"/>
                    <a:pt x="45" y="0"/>
                    <a:pt x="0" y="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0"/>
            <p:cNvSpPr/>
            <p:nvPr/>
          </p:nvSpPr>
          <p:spPr bwMode="auto">
            <a:xfrm>
              <a:off x="2476499" y="2287589"/>
              <a:ext cx="204788" cy="309563"/>
            </a:xfrm>
            <a:custGeom>
              <a:avLst/>
              <a:gdLst>
                <a:gd name="T0" fmla="*/ 77 w 77"/>
                <a:gd name="T1" fmla="*/ 25 h 116"/>
                <a:gd name="T2" fmla="*/ 31 w 77"/>
                <a:gd name="T3" fmla="*/ 68 h 116"/>
                <a:gd name="T4" fmla="*/ 47 w 77"/>
                <a:gd name="T5" fmla="*/ 25 h 116"/>
                <a:gd name="T6" fmla="*/ 9 w 77"/>
                <a:gd name="T7" fmla="*/ 88 h 116"/>
                <a:gd name="T8" fmla="*/ 17 w 77"/>
                <a:gd name="T9" fmla="*/ 45 h 116"/>
                <a:gd name="T10" fmla="*/ 77 w 77"/>
                <a:gd name="T11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6">
                  <a:moveTo>
                    <a:pt x="77" y="25"/>
                  </a:moveTo>
                  <a:cubicBezTo>
                    <a:pt x="77" y="25"/>
                    <a:pt x="43" y="39"/>
                    <a:pt x="31" y="68"/>
                  </a:cubicBezTo>
                  <a:cubicBezTo>
                    <a:pt x="20" y="97"/>
                    <a:pt x="43" y="30"/>
                    <a:pt x="47" y="25"/>
                  </a:cubicBezTo>
                  <a:cubicBezTo>
                    <a:pt x="51" y="20"/>
                    <a:pt x="18" y="61"/>
                    <a:pt x="9" y="88"/>
                  </a:cubicBezTo>
                  <a:cubicBezTo>
                    <a:pt x="0" y="116"/>
                    <a:pt x="17" y="45"/>
                    <a:pt x="17" y="45"/>
                  </a:cubicBezTo>
                  <a:cubicBezTo>
                    <a:pt x="17" y="45"/>
                    <a:pt x="44" y="0"/>
                    <a:pt x="77" y="2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32618" y="117329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</a:rPr>
              <a:t>Alone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58062" y="942974"/>
            <a:ext cx="3743325" cy="485775"/>
          </a:xfrm>
          <a:prstGeom prst="rect">
            <a:avLst/>
          </a:prstGeom>
          <a:noFill/>
          <a:ln w="38100">
            <a:solidFill>
              <a:srgbClr val="D15A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321683" y="2635830"/>
            <a:ext cx="973137" cy="1154113"/>
            <a:chOff x="3960812" y="5559426"/>
            <a:chExt cx="973137" cy="1154113"/>
          </a:xfrm>
        </p:grpSpPr>
        <p:sp>
          <p:nvSpPr>
            <p:cNvPr id="55" name="Freeform 369"/>
            <p:cNvSpPr/>
            <p:nvPr/>
          </p:nvSpPr>
          <p:spPr bwMode="auto">
            <a:xfrm>
              <a:off x="3960812" y="6245226"/>
              <a:ext cx="823913" cy="468313"/>
            </a:xfrm>
            <a:custGeom>
              <a:avLst/>
              <a:gdLst>
                <a:gd name="T0" fmla="*/ 155 w 310"/>
                <a:gd name="T1" fmla="*/ 176 h 176"/>
                <a:gd name="T2" fmla="*/ 310 w 310"/>
                <a:gd name="T3" fmla="*/ 148 h 176"/>
                <a:gd name="T4" fmla="*/ 299 w 310"/>
                <a:gd name="T5" fmla="*/ 39 h 176"/>
                <a:gd name="T6" fmla="*/ 254 w 310"/>
                <a:gd name="T7" fmla="*/ 13 h 176"/>
                <a:gd name="T8" fmla="*/ 56 w 310"/>
                <a:gd name="T9" fmla="*/ 13 h 176"/>
                <a:gd name="T10" fmla="*/ 11 w 310"/>
                <a:gd name="T11" fmla="*/ 39 h 176"/>
                <a:gd name="T12" fmla="*/ 0 w 310"/>
                <a:gd name="T13" fmla="*/ 148 h 176"/>
                <a:gd name="T14" fmla="*/ 155 w 310"/>
                <a:gd name="T1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176">
                  <a:moveTo>
                    <a:pt x="155" y="176"/>
                  </a:moveTo>
                  <a:cubicBezTo>
                    <a:pt x="211" y="176"/>
                    <a:pt x="263" y="166"/>
                    <a:pt x="310" y="148"/>
                  </a:cubicBezTo>
                  <a:cubicBezTo>
                    <a:pt x="299" y="39"/>
                    <a:pt x="299" y="39"/>
                    <a:pt x="299" y="39"/>
                  </a:cubicBezTo>
                  <a:cubicBezTo>
                    <a:pt x="297" y="26"/>
                    <a:pt x="278" y="15"/>
                    <a:pt x="254" y="13"/>
                  </a:cubicBezTo>
                  <a:cubicBezTo>
                    <a:pt x="188" y="0"/>
                    <a:pt x="122" y="0"/>
                    <a:pt x="56" y="13"/>
                  </a:cubicBezTo>
                  <a:cubicBezTo>
                    <a:pt x="32" y="15"/>
                    <a:pt x="13" y="26"/>
                    <a:pt x="11" y="3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7" y="166"/>
                    <a:pt x="99" y="176"/>
                    <a:pt x="155" y="17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70"/>
            <p:cNvSpPr/>
            <p:nvPr/>
          </p:nvSpPr>
          <p:spPr bwMode="auto">
            <a:xfrm>
              <a:off x="4038599" y="6246814"/>
              <a:ext cx="654050" cy="334963"/>
            </a:xfrm>
            <a:custGeom>
              <a:avLst/>
              <a:gdLst>
                <a:gd name="T0" fmla="*/ 211 w 246"/>
                <a:gd name="T1" fmla="*/ 10 h 126"/>
                <a:gd name="T2" fmla="*/ 33 w 246"/>
                <a:gd name="T3" fmla="*/ 11 h 126"/>
                <a:gd name="T4" fmla="*/ 122 w 246"/>
                <a:gd name="T5" fmla="*/ 126 h 126"/>
                <a:gd name="T6" fmla="*/ 211 w 246"/>
                <a:gd name="T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26">
                  <a:moveTo>
                    <a:pt x="211" y="10"/>
                  </a:moveTo>
                  <a:cubicBezTo>
                    <a:pt x="152" y="0"/>
                    <a:pt x="92" y="0"/>
                    <a:pt x="33" y="11"/>
                  </a:cubicBezTo>
                  <a:cubicBezTo>
                    <a:pt x="0" y="98"/>
                    <a:pt x="122" y="126"/>
                    <a:pt x="122" y="126"/>
                  </a:cubicBezTo>
                  <a:cubicBezTo>
                    <a:pt x="122" y="125"/>
                    <a:pt x="246" y="98"/>
                    <a:pt x="211" y="10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71"/>
            <p:cNvSpPr/>
            <p:nvPr/>
          </p:nvSpPr>
          <p:spPr bwMode="auto">
            <a:xfrm>
              <a:off x="4229099" y="6186489"/>
              <a:ext cx="295275" cy="228600"/>
            </a:xfrm>
            <a:custGeom>
              <a:avLst/>
              <a:gdLst>
                <a:gd name="T0" fmla="*/ 13 w 111"/>
                <a:gd name="T1" fmla="*/ 0 h 86"/>
                <a:gd name="T2" fmla="*/ 1 w 111"/>
                <a:gd name="T3" fmla="*/ 41 h 86"/>
                <a:gd name="T4" fmla="*/ 0 w 111"/>
                <a:gd name="T5" fmla="*/ 48 h 86"/>
                <a:gd name="T6" fmla="*/ 111 w 111"/>
                <a:gd name="T7" fmla="*/ 57 h 86"/>
                <a:gd name="T8" fmla="*/ 111 w 111"/>
                <a:gd name="T9" fmla="*/ 50 h 86"/>
                <a:gd name="T10" fmla="*/ 107 w 111"/>
                <a:gd name="T11" fmla="*/ 7 h 86"/>
                <a:gd name="T12" fmla="*/ 13 w 111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86">
                  <a:moveTo>
                    <a:pt x="13" y="0"/>
                  </a:moveTo>
                  <a:cubicBezTo>
                    <a:pt x="8" y="12"/>
                    <a:pt x="4" y="26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31" y="83"/>
                    <a:pt x="74" y="86"/>
                    <a:pt x="111" y="57"/>
                  </a:cubicBezTo>
                  <a:cubicBezTo>
                    <a:pt x="111" y="55"/>
                    <a:pt x="111" y="53"/>
                    <a:pt x="111" y="50"/>
                  </a:cubicBezTo>
                  <a:cubicBezTo>
                    <a:pt x="111" y="35"/>
                    <a:pt x="109" y="21"/>
                    <a:pt x="107" y="7"/>
                  </a:cubicBezTo>
                  <a:cubicBezTo>
                    <a:pt x="75" y="32"/>
                    <a:pt x="40" y="30"/>
                    <a:pt x="13" y="0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72"/>
            <p:cNvSpPr/>
            <p:nvPr/>
          </p:nvSpPr>
          <p:spPr bwMode="auto">
            <a:xfrm>
              <a:off x="4481512" y="6269039"/>
              <a:ext cx="136525" cy="127000"/>
            </a:xfrm>
            <a:custGeom>
              <a:avLst/>
              <a:gdLst>
                <a:gd name="T0" fmla="*/ 4 w 51"/>
                <a:gd name="T1" fmla="*/ 11 h 48"/>
                <a:gd name="T2" fmla="*/ 1 w 51"/>
                <a:gd name="T3" fmla="*/ 29 h 48"/>
                <a:gd name="T4" fmla="*/ 48 w 51"/>
                <a:gd name="T5" fmla="*/ 48 h 48"/>
                <a:gd name="T6" fmla="*/ 48 w 51"/>
                <a:gd name="T7" fmla="*/ 14 h 48"/>
                <a:gd name="T8" fmla="*/ 4 w 51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8">
                  <a:moveTo>
                    <a:pt x="4" y="11"/>
                  </a:moveTo>
                  <a:cubicBezTo>
                    <a:pt x="2" y="19"/>
                    <a:pt x="0" y="19"/>
                    <a:pt x="1" y="29"/>
                  </a:cubicBezTo>
                  <a:cubicBezTo>
                    <a:pt x="20" y="21"/>
                    <a:pt x="34" y="34"/>
                    <a:pt x="48" y="48"/>
                  </a:cubicBezTo>
                  <a:cubicBezTo>
                    <a:pt x="51" y="38"/>
                    <a:pt x="51" y="26"/>
                    <a:pt x="48" y="14"/>
                  </a:cubicBezTo>
                  <a:cubicBezTo>
                    <a:pt x="35" y="5"/>
                    <a:pt x="22" y="0"/>
                    <a:pt x="4" y="11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3"/>
            <p:cNvSpPr/>
            <p:nvPr/>
          </p:nvSpPr>
          <p:spPr bwMode="auto">
            <a:xfrm>
              <a:off x="4070349" y="5591176"/>
              <a:ext cx="606425" cy="661988"/>
            </a:xfrm>
            <a:custGeom>
              <a:avLst/>
              <a:gdLst>
                <a:gd name="T0" fmla="*/ 114 w 228"/>
                <a:gd name="T1" fmla="*/ 4 h 249"/>
                <a:gd name="T2" fmla="*/ 16 w 228"/>
                <a:gd name="T3" fmla="*/ 135 h 249"/>
                <a:gd name="T4" fmla="*/ 114 w 228"/>
                <a:gd name="T5" fmla="*/ 249 h 249"/>
                <a:gd name="T6" fmla="*/ 212 w 228"/>
                <a:gd name="T7" fmla="*/ 135 h 249"/>
                <a:gd name="T8" fmla="*/ 114 w 228"/>
                <a:gd name="T9" fmla="*/ 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49">
                  <a:moveTo>
                    <a:pt x="114" y="4"/>
                  </a:moveTo>
                  <a:cubicBezTo>
                    <a:pt x="55" y="0"/>
                    <a:pt x="0" y="54"/>
                    <a:pt x="16" y="135"/>
                  </a:cubicBezTo>
                  <a:cubicBezTo>
                    <a:pt x="32" y="212"/>
                    <a:pt x="71" y="249"/>
                    <a:pt x="114" y="249"/>
                  </a:cubicBezTo>
                  <a:cubicBezTo>
                    <a:pt x="157" y="249"/>
                    <a:pt x="196" y="212"/>
                    <a:pt x="212" y="135"/>
                  </a:cubicBezTo>
                  <a:cubicBezTo>
                    <a:pt x="228" y="54"/>
                    <a:pt x="173" y="0"/>
                    <a:pt x="114" y="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74"/>
            <p:cNvSpPr/>
            <p:nvPr/>
          </p:nvSpPr>
          <p:spPr bwMode="auto">
            <a:xfrm>
              <a:off x="4008437" y="5559426"/>
              <a:ext cx="473075" cy="698500"/>
            </a:xfrm>
            <a:custGeom>
              <a:avLst/>
              <a:gdLst>
                <a:gd name="T0" fmla="*/ 31 w 178"/>
                <a:gd name="T1" fmla="*/ 180 h 263"/>
                <a:gd name="T2" fmla="*/ 40 w 178"/>
                <a:gd name="T3" fmla="*/ 222 h 263"/>
                <a:gd name="T4" fmla="*/ 68 w 178"/>
                <a:gd name="T5" fmla="*/ 250 h 263"/>
                <a:gd name="T6" fmla="*/ 106 w 178"/>
                <a:gd name="T7" fmla="*/ 255 h 263"/>
                <a:gd name="T8" fmla="*/ 178 w 178"/>
                <a:gd name="T9" fmla="*/ 140 h 263"/>
                <a:gd name="T10" fmla="*/ 99 w 178"/>
                <a:gd name="T11" fmla="*/ 21 h 263"/>
                <a:gd name="T12" fmla="*/ 31 w 178"/>
                <a:gd name="T13" fmla="*/ 18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263">
                  <a:moveTo>
                    <a:pt x="31" y="180"/>
                  </a:moveTo>
                  <a:cubicBezTo>
                    <a:pt x="34" y="199"/>
                    <a:pt x="37" y="212"/>
                    <a:pt x="40" y="222"/>
                  </a:cubicBezTo>
                  <a:cubicBezTo>
                    <a:pt x="47" y="254"/>
                    <a:pt x="0" y="239"/>
                    <a:pt x="68" y="250"/>
                  </a:cubicBezTo>
                  <a:cubicBezTo>
                    <a:pt x="77" y="251"/>
                    <a:pt x="89" y="252"/>
                    <a:pt x="106" y="255"/>
                  </a:cubicBezTo>
                  <a:cubicBezTo>
                    <a:pt x="145" y="263"/>
                    <a:pt x="178" y="204"/>
                    <a:pt x="178" y="140"/>
                  </a:cubicBezTo>
                  <a:cubicBezTo>
                    <a:pt x="178" y="77"/>
                    <a:pt x="134" y="0"/>
                    <a:pt x="99" y="21"/>
                  </a:cubicBezTo>
                  <a:cubicBezTo>
                    <a:pt x="21" y="68"/>
                    <a:pt x="21" y="117"/>
                    <a:pt x="31" y="18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5"/>
            <p:cNvSpPr/>
            <p:nvPr/>
          </p:nvSpPr>
          <p:spPr bwMode="auto">
            <a:xfrm>
              <a:off x="4251324" y="5559426"/>
              <a:ext cx="473075" cy="698500"/>
            </a:xfrm>
            <a:custGeom>
              <a:avLst/>
              <a:gdLst>
                <a:gd name="T0" fmla="*/ 147 w 178"/>
                <a:gd name="T1" fmla="*/ 180 h 263"/>
                <a:gd name="T2" fmla="*/ 139 w 178"/>
                <a:gd name="T3" fmla="*/ 222 h 263"/>
                <a:gd name="T4" fmla="*/ 110 w 178"/>
                <a:gd name="T5" fmla="*/ 250 h 263"/>
                <a:gd name="T6" fmla="*/ 72 w 178"/>
                <a:gd name="T7" fmla="*/ 255 h 263"/>
                <a:gd name="T8" fmla="*/ 0 w 178"/>
                <a:gd name="T9" fmla="*/ 140 h 263"/>
                <a:gd name="T10" fmla="*/ 79 w 178"/>
                <a:gd name="T11" fmla="*/ 21 h 263"/>
                <a:gd name="T12" fmla="*/ 147 w 178"/>
                <a:gd name="T13" fmla="*/ 18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263">
                  <a:moveTo>
                    <a:pt x="147" y="180"/>
                  </a:moveTo>
                  <a:cubicBezTo>
                    <a:pt x="144" y="199"/>
                    <a:pt x="141" y="212"/>
                    <a:pt x="139" y="222"/>
                  </a:cubicBezTo>
                  <a:cubicBezTo>
                    <a:pt x="131" y="254"/>
                    <a:pt x="178" y="239"/>
                    <a:pt x="110" y="250"/>
                  </a:cubicBezTo>
                  <a:cubicBezTo>
                    <a:pt x="101" y="251"/>
                    <a:pt x="89" y="252"/>
                    <a:pt x="72" y="255"/>
                  </a:cubicBezTo>
                  <a:cubicBezTo>
                    <a:pt x="33" y="263"/>
                    <a:pt x="0" y="204"/>
                    <a:pt x="0" y="140"/>
                  </a:cubicBezTo>
                  <a:cubicBezTo>
                    <a:pt x="0" y="77"/>
                    <a:pt x="44" y="0"/>
                    <a:pt x="79" y="21"/>
                  </a:cubicBezTo>
                  <a:cubicBezTo>
                    <a:pt x="157" y="68"/>
                    <a:pt x="158" y="117"/>
                    <a:pt x="147" y="18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76"/>
            <p:cNvSpPr/>
            <p:nvPr/>
          </p:nvSpPr>
          <p:spPr bwMode="auto">
            <a:xfrm>
              <a:off x="4144962" y="5922964"/>
              <a:ext cx="68263" cy="180975"/>
            </a:xfrm>
            <a:custGeom>
              <a:avLst/>
              <a:gdLst>
                <a:gd name="T0" fmla="*/ 23 w 26"/>
                <a:gd name="T1" fmla="*/ 34 h 68"/>
                <a:gd name="T2" fmla="*/ 20 w 26"/>
                <a:gd name="T3" fmla="*/ 66 h 68"/>
                <a:gd name="T4" fmla="*/ 5 w 26"/>
                <a:gd name="T5" fmla="*/ 40 h 68"/>
                <a:gd name="T6" fmla="*/ 7 w 26"/>
                <a:gd name="T7" fmla="*/ 3 h 68"/>
                <a:gd name="T8" fmla="*/ 23 w 26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8">
                  <a:moveTo>
                    <a:pt x="23" y="34"/>
                  </a:moveTo>
                  <a:cubicBezTo>
                    <a:pt x="26" y="52"/>
                    <a:pt x="24" y="65"/>
                    <a:pt x="20" y="66"/>
                  </a:cubicBezTo>
                  <a:cubicBezTo>
                    <a:pt x="16" y="68"/>
                    <a:pt x="10" y="58"/>
                    <a:pt x="5" y="40"/>
                  </a:cubicBezTo>
                  <a:cubicBezTo>
                    <a:pt x="0" y="22"/>
                    <a:pt x="1" y="5"/>
                    <a:pt x="7" y="3"/>
                  </a:cubicBezTo>
                  <a:cubicBezTo>
                    <a:pt x="13" y="0"/>
                    <a:pt x="20" y="15"/>
                    <a:pt x="23" y="3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7"/>
            <p:cNvSpPr/>
            <p:nvPr/>
          </p:nvSpPr>
          <p:spPr bwMode="auto">
            <a:xfrm>
              <a:off x="4532312" y="5922964"/>
              <a:ext cx="69850" cy="180975"/>
            </a:xfrm>
            <a:custGeom>
              <a:avLst/>
              <a:gdLst>
                <a:gd name="T0" fmla="*/ 3 w 26"/>
                <a:gd name="T1" fmla="*/ 34 h 68"/>
                <a:gd name="T2" fmla="*/ 6 w 26"/>
                <a:gd name="T3" fmla="*/ 66 h 68"/>
                <a:gd name="T4" fmla="*/ 21 w 26"/>
                <a:gd name="T5" fmla="*/ 40 h 68"/>
                <a:gd name="T6" fmla="*/ 19 w 26"/>
                <a:gd name="T7" fmla="*/ 3 h 68"/>
                <a:gd name="T8" fmla="*/ 3 w 26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8">
                  <a:moveTo>
                    <a:pt x="3" y="34"/>
                  </a:moveTo>
                  <a:cubicBezTo>
                    <a:pt x="0" y="52"/>
                    <a:pt x="2" y="65"/>
                    <a:pt x="6" y="66"/>
                  </a:cubicBezTo>
                  <a:cubicBezTo>
                    <a:pt x="10" y="68"/>
                    <a:pt x="16" y="58"/>
                    <a:pt x="21" y="40"/>
                  </a:cubicBezTo>
                  <a:cubicBezTo>
                    <a:pt x="26" y="22"/>
                    <a:pt x="25" y="5"/>
                    <a:pt x="19" y="3"/>
                  </a:cubicBezTo>
                  <a:cubicBezTo>
                    <a:pt x="13" y="0"/>
                    <a:pt x="6" y="15"/>
                    <a:pt x="3" y="3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78"/>
            <p:cNvSpPr/>
            <p:nvPr/>
          </p:nvSpPr>
          <p:spPr bwMode="auto">
            <a:xfrm>
              <a:off x="4508499" y="5978526"/>
              <a:ext cx="425450" cy="366713"/>
            </a:xfrm>
            <a:custGeom>
              <a:avLst/>
              <a:gdLst>
                <a:gd name="T0" fmla="*/ 160 w 160"/>
                <a:gd name="T1" fmla="*/ 64 h 138"/>
                <a:gd name="T2" fmla="*/ 147 w 160"/>
                <a:gd name="T3" fmla="*/ 49 h 138"/>
                <a:gd name="T4" fmla="*/ 145 w 160"/>
                <a:gd name="T5" fmla="*/ 47 h 138"/>
                <a:gd name="T6" fmla="*/ 0 w 160"/>
                <a:gd name="T7" fmla="*/ 99 h 138"/>
                <a:gd name="T8" fmla="*/ 2 w 160"/>
                <a:gd name="T9" fmla="*/ 100 h 138"/>
                <a:gd name="T10" fmla="*/ 22 w 160"/>
                <a:gd name="T11" fmla="*/ 106 h 138"/>
                <a:gd name="T12" fmla="*/ 160 w 160"/>
                <a:gd name="T13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38">
                  <a:moveTo>
                    <a:pt x="160" y="64"/>
                  </a:moveTo>
                  <a:cubicBezTo>
                    <a:pt x="157" y="58"/>
                    <a:pt x="153" y="53"/>
                    <a:pt x="147" y="49"/>
                  </a:cubicBezTo>
                  <a:cubicBezTo>
                    <a:pt x="147" y="48"/>
                    <a:pt x="146" y="48"/>
                    <a:pt x="145" y="47"/>
                  </a:cubicBezTo>
                  <a:cubicBezTo>
                    <a:pt x="95" y="93"/>
                    <a:pt x="29" y="0"/>
                    <a:pt x="0" y="99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7" y="102"/>
                    <a:pt x="14" y="103"/>
                    <a:pt x="22" y="106"/>
                  </a:cubicBezTo>
                  <a:cubicBezTo>
                    <a:pt x="56" y="52"/>
                    <a:pt x="118" y="138"/>
                    <a:pt x="160" y="6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5" name="Freeform 379"/>
            <p:cNvSpPr/>
            <p:nvPr/>
          </p:nvSpPr>
          <p:spPr bwMode="auto">
            <a:xfrm>
              <a:off x="4225924" y="6194426"/>
              <a:ext cx="301625" cy="193675"/>
            </a:xfrm>
            <a:custGeom>
              <a:avLst/>
              <a:gdLst>
                <a:gd name="T0" fmla="*/ 8 w 113"/>
                <a:gd name="T1" fmla="*/ 1 h 73"/>
                <a:gd name="T2" fmla="*/ 0 w 113"/>
                <a:gd name="T3" fmla="*/ 39 h 73"/>
                <a:gd name="T4" fmla="*/ 0 w 113"/>
                <a:gd name="T5" fmla="*/ 45 h 73"/>
                <a:gd name="T6" fmla="*/ 113 w 113"/>
                <a:gd name="T7" fmla="*/ 43 h 73"/>
                <a:gd name="T8" fmla="*/ 113 w 113"/>
                <a:gd name="T9" fmla="*/ 38 h 73"/>
                <a:gd name="T10" fmla="*/ 104 w 113"/>
                <a:gd name="T11" fmla="*/ 0 h 73"/>
                <a:gd name="T12" fmla="*/ 8 w 113"/>
                <a:gd name="T1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73">
                  <a:moveTo>
                    <a:pt x="8" y="1"/>
                  </a:moveTo>
                  <a:cubicBezTo>
                    <a:pt x="5" y="12"/>
                    <a:pt x="2" y="25"/>
                    <a:pt x="0" y="39"/>
                  </a:cubicBezTo>
                  <a:cubicBezTo>
                    <a:pt x="0" y="41"/>
                    <a:pt x="0" y="43"/>
                    <a:pt x="0" y="45"/>
                  </a:cubicBezTo>
                  <a:cubicBezTo>
                    <a:pt x="35" y="73"/>
                    <a:pt x="78" y="73"/>
                    <a:pt x="113" y="43"/>
                  </a:cubicBezTo>
                  <a:cubicBezTo>
                    <a:pt x="113" y="41"/>
                    <a:pt x="113" y="39"/>
                    <a:pt x="113" y="38"/>
                  </a:cubicBezTo>
                  <a:cubicBezTo>
                    <a:pt x="111" y="24"/>
                    <a:pt x="108" y="11"/>
                    <a:pt x="104" y="0"/>
                  </a:cubicBezTo>
                  <a:cubicBezTo>
                    <a:pt x="75" y="25"/>
                    <a:pt x="38" y="25"/>
                    <a:pt x="8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6" name="Freeform 380"/>
            <p:cNvSpPr/>
            <p:nvPr/>
          </p:nvSpPr>
          <p:spPr bwMode="auto">
            <a:xfrm>
              <a:off x="4138612" y="5683251"/>
              <a:ext cx="468313" cy="593725"/>
            </a:xfrm>
            <a:custGeom>
              <a:avLst/>
              <a:gdLst>
                <a:gd name="T0" fmla="*/ 163 w 176"/>
                <a:gd name="T1" fmla="*/ 121 h 223"/>
                <a:gd name="T2" fmla="*/ 88 w 176"/>
                <a:gd name="T3" fmla="*/ 223 h 223"/>
                <a:gd name="T4" fmla="*/ 13 w 176"/>
                <a:gd name="T5" fmla="*/ 121 h 223"/>
                <a:gd name="T6" fmla="*/ 88 w 176"/>
                <a:gd name="T7" fmla="*/ 3 h 223"/>
                <a:gd name="T8" fmla="*/ 163 w 176"/>
                <a:gd name="T9" fmla="*/ 1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3">
                  <a:moveTo>
                    <a:pt x="163" y="121"/>
                  </a:moveTo>
                  <a:cubicBezTo>
                    <a:pt x="151" y="190"/>
                    <a:pt x="121" y="223"/>
                    <a:pt x="88" y="223"/>
                  </a:cubicBezTo>
                  <a:cubicBezTo>
                    <a:pt x="55" y="223"/>
                    <a:pt x="25" y="190"/>
                    <a:pt x="13" y="121"/>
                  </a:cubicBezTo>
                  <a:cubicBezTo>
                    <a:pt x="0" y="49"/>
                    <a:pt x="42" y="0"/>
                    <a:pt x="88" y="3"/>
                  </a:cubicBezTo>
                  <a:cubicBezTo>
                    <a:pt x="134" y="0"/>
                    <a:pt x="176" y="49"/>
                    <a:pt x="163" y="121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81"/>
            <p:cNvSpPr/>
            <p:nvPr/>
          </p:nvSpPr>
          <p:spPr bwMode="auto">
            <a:xfrm>
              <a:off x="4489449" y="6135689"/>
              <a:ext cx="301625" cy="468313"/>
            </a:xfrm>
            <a:custGeom>
              <a:avLst/>
              <a:gdLst>
                <a:gd name="T0" fmla="*/ 5 w 113"/>
                <a:gd name="T1" fmla="*/ 44 h 176"/>
                <a:gd name="T2" fmla="*/ 0 w 113"/>
                <a:gd name="T3" fmla="*/ 70 h 176"/>
                <a:gd name="T4" fmla="*/ 111 w 113"/>
                <a:gd name="T5" fmla="*/ 95 h 176"/>
                <a:gd name="T6" fmla="*/ 111 w 113"/>
                <a:gd name="T7" fmla="*/ 91 h 176"/>
                <a:gd name="T8" fmla="*/ 111 w 113"/>
                <a:gd name="T9" fmla="*/ 66 h 176"/>
                <a:gd name="T10" fmla="*/ 5 w 113"/>
                <a:gd name="T11" fmla="*/ 4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76">
                  <a:moveTo>
                    <a:pt x="5" y="44"/>
                  </a:moveTo>
                  <a:cubicBezTo>
                    <a:pt x="2" y="56"/>
                    <a:pt x="0" y="57"/>
                    <a:pt x="0" y="70"/>
                  </a:cubicBezTo>
                  <a:cubicBezTo>
                    <a:pt x="48" y="40"/>
                    <a:pt x="57" y="176"/>
                    <a:pt x="111" y="95"/>
                  </a:cubicBezTo>
                  <a:cubicBezTo>
                    <a:pt x="111" y="94"/>
                    <a:pt x="111" y="92"/>
                    <a:pt x="111" y="91"/>
                  </a:cubicBezTo>
                  <a:cubicBezTo>
                    <a:pt x="111" y="81"/>
                    <a:pt x="113" y="75"/>
                    <a:pt x="111" y="66"/>
                  </a:cubicBezTo>
                  <a:cubicBezTo>
                    <a:pt x="68" y="111"/>
                    <a:pt x="54" y="0"/>
                    <a:pt x="5" y="4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8" name="Freeform 382"/>
            <p:cNvSpPr/>
            <p:nvPr/>
          </p:nvSpPr>
          <p:spPr bwMode="auto">
            <a:xfrm>
              <a:off x="4117974" y="5614989"/>
              <a:ext cx="509588" cy="334963"/>
            </a:xfrm>
            <a:custGeom>
              <a:avLst/>
              <a:gdLst>
                <a:gd name="T0" fmla="*/ 96 w 192"/>
                <a:gd name="T1" fmla="*/ 47 h 126"/>
                <a:gd name="T2" fmla="*/ 181 w 192"/>
                <a:gd name="T3" fmla="*/ 126 h 126"/>
                <a:gd name="T4" fmla="*/ 96 w 192"/>
                <a:gd name="T5" fmla="*/ 3 h 126"/>
                <a:gd name="T6" fmla="*/ 11 w 192"/>
                <a:gd name="T7" fmla="*/ 126 h 126"/>
                <a:gd name="T8" fmla="*/ 96 w 192"/>
                <a:gd name="T9" fmla="*/ 4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26">
                  <a:moveTo>
                    <a:pt x="96" y="47"/>
                  </a:moveTo>
                  <a:cubicBezTo>
                    <a:pt x="135" y="44"/>
                    <a:pt x="172" y="75"/>
                    <a:pt x="181" y="126"/>
                  </a:cubicBezTo>
                  <a:cubicBezTo>
                    <a:pt x="192" y="50"/>
                    <a:pt x="146" y="0"/>
                    <a:pt x="96" y="3"/>
                  </a:cubicBezTo>
                  <a:cubicBezTo>
                    <a:pt x="46" y="0"/>
                    <a:pt x="0" y="50"/>
                    <a:pt x="11" y="126"/>
                  </a:cubicBezTo>
                  <a:cubicBezTo>
                    <a:pt x="20" y="75"/>
                    <a:pt x="57" y="44"/>
                    <a:pt x="96" y="4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83"/>
            <p:cNvSpPr/>
            <p:nvPr/>
          </p:nvSpPr>
          <p:spPr bwMode="auto">
            <a:xfrm>
              <a:off x="4370387" y="5683251"/>
              <a:ext cx="236538" cy="593725"/>
            </a:xfrm>
            <a:custGeom>
              <a:avLst/>
              <a:gdLst>
                <a:gd name="T0" fmla="*/ 1 w 89"/>
                <a:gd name="T1" fmla="*/ 3 h 223"/>
                <a:gd name="T2" fmla="*/ 0 w 89"/>
                <a:gd name="T3" fmla="*/ 3 h 223"/>
                <a:gd name="T4" fmla="*/ 0 w 89"/>
                <a:gd name="T5" fmla="*/ 223 h 223"/>
                <a:gd name="T6" fmla="*/ 1 w 89"/>
                <a:gd name="T7" fmla="*/ 223 h 223"/>
                <a:gd name="T8" fmla="*/ 76 w 89"/>
                <a:gd name="T9" fmla="*/ 121 h 223"/>
                <a:gd name="T10" fmla="*/ 1 w 89"/>
                <a:gd name="T11" fmla="*/ 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2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1" y="223"/>
                    <a:pt x="1" y="223"/>
                  </a:cubicBezTo>
                  <a:cubicBezTo>
                    <a:pt x="34" y="223"/>
                    <a:pt x="64" y="190"/>
                    <a:pt x="76" y="121"/>
                  </a:cubicBezTo>
                  <a:cubicBezTo>
                    <a:pt x="89" y="49"/>
                    <a:pt x="47" y="0"/>
                    <a:pt x="1" y="3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84"/>
            <p:cNvSpPr/>
            <p:nvPr/>
          </p:nvSpPr>
          <p:spPr bwMode="auto">
            <a:xfrm>
              <a:off x="4129087" y="5870576"/>
              <a:ext cx="230188" cy="238125"/>
            </a:xfrm>
            <a:custGeom>
              <a:avLst/>
              <a:gdLst>
                <a:gd name="T0" fmla="*/ 87 w 87"/>
                <a:gd name="T1" fmla="*/ 38 h 90"/>
                <a:gd name="T2" fmla="*/ 74 w 87"/>
                <a:gd name="T3" fmla="*/ 16 h 90"/>
                <a:gd name="T4" fmla="*/ 33 w 87"/>
                <a:gd name="T5" fmla="*/ 1 h 90"/>
                <a:gd name="T6" fmla="*/ 3 w 87"/>
                <a:gd name="T7" fmla="*/ 19 h 90"/>
                <a:gd name="T8" fmla="*/ 10 w 87"/>
                <a:gd name="T9" fmla="*/ 66 h 90"/>
                <a:gd name="T10" fmla="*/ 54 w 87"/>
                <a:gd name="T11" fmla="*/ 84 h 90"/>
                <a:gd name="T12" fmla="*/ 87 w 87"/>
                <a:gd name="T1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0">
                  <a:moveTo>
                    <a:pt x="87" y="38"/>
                  </a:moveTo>
                  <a:cubicBezTo>
                    <a:pt x="87" y="38"/>
                    <a:pt x="85" y="24"/>
                    <a:pt x="74" y="16"/>
                  </a:cubicBezTo>
                  <a:cubicBezTo>
                    <a:pt x="63" y="7"/>
                    <a:pt x="46" y="0"/>
                    <a:pt x="33" y="1"/>
                  </a:cubicBezTo>
                  <a:cubicBezTo>
                    <a:pt x="19" y="2"/>
                    <a:pt x="6" y="11"/>
                    <a:pt x="3" y="19"/>
                  </a:cubicBezTo>
                  <a:cubicBezTo>
                    <a:pt x="0" y="28"/>
                    <a:pt x="3" y="56"/>
                    <a:pt x="10" y="66"/>
                  </a:cubicBezTo>
                  <a:cubicBezTo>
                    <a:pt x="16" y="75"/>
                    <a:pt x="37" y="90"/>
                    <a:pt x="54" y="84"/>
                  </a:cubicBezTo>
                  <a:cubicBezTo>
                    <a:pt x="71" y="78"/>
                    <a:pt x="82" y="63"/>
                    <a:pt x="87" y="3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85"/>
            <p:cNvSpPr/>
            <p:nvPr/>
          </p:nvSpPr>
          <p:spPr bwMode="auto">
            <a:xfrm>
              <a:off x="4378324" y="5870576"/>
              <a:ext cx="228600" cy="238125"/>
            </a:xfrm>
            <a:custGeom>
              <a:avLst/>
              <a:gdLst>
                <a:gd name="T0" fmla="*/ 0 w 86"/>
                <a:gd name="T1" fmla="*/ 38 h 90"/>
                <a:gd name="T2" fmla="*/ 12 w 86"/>
                <a:gd name="T3" fmla="*/ 16 h 90"/>
                <a:gd name="T4" fmla="*/ 54 w 86"/>
                <a:gd name="T5" fmla="*/ 1 h 90"/>
                <a:gd name="T6" fmla="*/ 84 w 86"/>
                <a:gd name="T7" fmla="*/ 19 h 90"/>
                <a:gd name="T8" fmla="*/ 77 w 86"/>
                <a:gd name="T9" fmla="*/ 66 h 90"/>
                <a:gd name="T10" fmla="*/ 33 w 86"/>
                <a:gd name="T11" fmla="*/ 84 h 90"/>
                <a:gd name="T12" fmla="*/ 0 w 86"/>
                <a:gd name="T1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0">
                  <a:moveTo>
                    <a:pt x="0" y="38"/>
                  </a:moveTo>
                  <a:cubicBezTo>
                    <a:pt x="0" y="38"/>
                    <a:pt x="2" y="24"/>
                    <a:pt x="12" y="16"/>
                  </a:cubicBezTo>
                  <a:cubicBezTo>
                    <a:pt x="23" y="7"/>
                    <a:pt x="40" y="0"/>
                    <a:pt x="54" y="1"/>
                  </a:cubicBezTo>
                  <a:cubicBezTo>
                    <a:pt x="67" y="2"/>
                    <a:pt x="81" y="11"/>
                    <a:pt x="84" y="19"/>
                  </a:cubicBezTo>
                  <a:cubicBezTo>
                    <a:pt x="86" y="28"/>
                    <a:pt x="84" y="56"/>
                    <a:pt x="77" y="66"/>
                  </a:cubicBezTo>
                  <a:cubicBezTo>
                    <a:pt x="70" y="75"/>
                    <a:pt x="50" y="90"/>
                    <a:pt x="33" y="84"/>
                  </a:cubicBezTo>
                  <a:cubicBezTo>
                    <a:pt x="15" y="78"/>
                    <a:pt x="5" y="63"/>
                    <a:pt x="0" y="3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86"/>
            <p:cNvSpPr/>
            <p:nvPr/>
          </p:nvSpPr>
          <p:spPr bwMode="auto">
            <a:xfrm>
              <a:off x="4341812" y="5965826"/>
              <a:ext cx="52388" cy="44450"/>
            </a:xfrm>
            <a:custGeom>
              <a:avLst/>
              <a:gdLst>
                <a:gd name="T0" fmla="*/ 18 w 20"/>
                <a:gd name="T1" fmla="*/ 17 h 17"/>
                <a:gd name="T2" fmla="*/ 2 w 20"/>
                <a:gd name="T3" fmla="*/ 17 h 17"/>
                <a:gd name="T4" fmla="*/ 0 w 20"/>
                <a:gd name="T5" fmla="*/ 5 h 17"/>
                <a:gd name="T6" fmla="*/ 20 w 20"/>
                <a:gd name="T7" fmla="*/ 5 h 17"/>
                <a:gd name="T8" fmla="*/ 18 w 2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18" y="17"/>
                  </a:moveTo>
                  <a:cubicBezTo>
                    <a:pt x="13" y="13"/>
                    <a:pt x="7" y="13"/>
                    <a:pt x="2" y="17"/>
                  </a:cubicBezTo>
                  <a:cubicBezTo>
                    <a:pt x="1" y="13"/>
                    <a:pt x="1" y="9"/>
                    <a:pt x="0" y="5"/>
                  </a:cubicBezTo>
                  <a:cubicBezTo>
                    <a:pt x="7" y="0"/>
                    <a:pt x="14" y="0"/>
                    <a:pt x="20" y="5"/>
                  </a:cubicBezTo>
                  <a:cubicBezTo>
                    <a:pt x="20" y="9"/>
                    <a:pt x="19" y="13"/>
                    <a:pt x="18" y="1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387"/>
            <p:cNvSpPr>
              <a:spLocks noChangeArrowheads="1"/>
            </p:cNvSpPr>
            <p:nvPr/>
          </p:nvSpPr>
          <p:spPr bwMode="auto">
            <a:xfrm>
              <a:off x="4540249" y="5918201"/>
              <a:ext cx="34925" cy="55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388"/>
            <p:cNvSpPr>
              <a:spLocks noChangeArrowheads="1"/>
            </p:cNvSpPr>
            <p:nvPr/>
          </p:nvSpPr>
          <p:spPr bwMode="auto">
            <a:xfrm>
              <a:off x="4540249" y="5989639"/>
              <a:ext cx="15875" cy="19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9"/>
            <p:cNvSpPr/>
            <p:nvPr/>
          </p:nvSpPr>
          <p:spPr bwMode="auto">
            <a:xfrm>
              <a:off x="4138612" y="5678489"/>
              <a:ext cx="447675" cy="287338"/>
            </a:xfrm>
            <a:custGeom>
              <a:avLst/>
              <a:gdLst>
                <a:gd name="T0" fmla="*/ 88 w 168"/>
                <a:gd name="T1" fmla="*/ 3 h 108"/>
                <a:gd name="T2" fmla="*/ 7 w 168"/>
                <a:gd name="T3" fmla="*/ 100 h 108"/>
                <a:gd name="T4" fmla="*/ 61 w 168"/>
                <a:gd name="T5" fmla="*/ 108 h 108"/>
                <a:gd name="T6" fmla="*/ 72 w 168"/>
                <a:gd name="T7" fmla="*/ 108 h 108"/>
                <a:gd name="T8" fmla="*/ 84 w 168"/>
                <a:gd name="T9" fmla="*/ 85 h 108"/>
                <a:gd name="T10" fmla="*/ 101 w 168"/>
                <a:gd name="T11" fmla="*/ 55 h 108"/>
                <a:gd name="T12" fmla="*/ 92 w 168"/>
                <a:gd name="T13" fmla="*/ 88 h 108"/>
                <a:gd name="T14" fmla="*/ 89 w 168"/>
                <a:gd name="T15" fmla="*/ 103 h 108"/>
                <a:gd name="T16" fmla="*/ 99 w 168"/>
                <a:gd name="T17" fmla="*/ 82 h 108"/>
                <a:gd name="T18" fmla="*/ 121 w 168"/>
                <a:gd name="T19" fmla="*/ 39 h 108"/>
                <a:gd name="T20" fmla="*/ 124 w 168"/>
                <a:gd name="T21" fmla="*/ 64 h 108"/>
                <a:gd name="T22" fmla="*/ 130 w 168"/>
                <a:gd name="T23" fmla="*/ 53 h 108"/>
                <a:gd name="T24" fmla="*/ 146 w 168"/>
                <a:gd name="T25" fmla="*/ 86 h 108"/>
                <a:gd name="T26" fmla="*/ 144 w 168"/>
                <a:gd name="T27" fmla="*/ 89 h 108"/>
                <a:gd name="T28" fmla="*/ 168 w 168"/>
                <a:gd name="T29" fmla="*/ 71 h 108"/>
                <a:gd name="T30" fmla="*/ 88 w 168"/>
                <a:gd name="T3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08">
                  <a:moveTo>
                    <a:pt x="88" y="3"/>
                  </a:moveTo>
                  <a:cubicBezTo>
                    <a:pt x="42" y="0"/>
                    <a:pt x="0" y="40"/>
                    <a:pt x="7" y="100"/>
                  </a:cubicBezTo>
                  <a:cubicBezTo>
                    <a:pt x="23" y="105"/>
                    <a:pt x="42" y="108"/>
                    <a:pt x="61" y="108"/>
                  </a:cubicBezTo>
                  <a:cubicBezTo>
                    <a:pt x="65" y="108"/>
                    <a:pt x="68" y="108"/>
                    <a:pt x="72" y="108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54" y="84"/>
                    <a:pt x="162" y="78"/>
                    <a:pt x="168" y="71"/>
                  </a:cubicBezTo>
                  <a:cubicBezTo>
                    <a:pt x="161" y="27"/>
                    <a:pt x="126" y="0"/>
                    <a:pt x="88" y="3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065175" y="2588205"/>
            <a:ext cx="1028700" cy="1249362"/>
            <a:chOff x="2206624" y="2214564"/>
            <a:chExt cx="1028700" cy="1249362"/>
          </a:xfrm>
        </p:grpSpPr>
        <p:sp>
          <p:nvSpPr>
            <p:cNvPr id="77" name="Freeform 134"/>
            <p:cNvSpPr/>
            <p:nvPr/>
          </p:nvSpPr>
          <p:spPr bwMode="auto">
            <a:xfrm>
              <a:off x="2206624" y="2905126"/>
              <a:ext cx="1028700" cy="558800"/>
            </a:xfrm>
            <a:custGeom>
              <a:avLst/>
              <a:gdLst>
                <a:gd name="T0" fmla="*/ 231 w 387"/>
                <a:gd name="T1" fmla="*/ 209 h 210"/>
                <a:gd name="T2" fmla="*/ 231 w 387"/>
                <a:gd name="T3" fmla="*/ 209 h 210"/>
                <a:gd name="T4" fmla="*/ 387 w 387"/>
                <a:gd name="T5" fmla="*/ 179 h 210"/>
                <a:gd name="T6" fmla="*/ 373 w 387"/>
                <a:gd name="T7" fmla="*/ 57 h 210"/>
                <a:gd name="T8" fmla="*/ 316 w 387"/>
                <a:gd name="T9" fmla="*/ 28 h 210"/>
                <a:gd name="T10" fmla="*/ 260 w 387"/>
                <a:gd name="T11" fmla="*/ 20 h 210"/>
                <a:gd name="T12" fmla="*/ 260 w 387"/>
                <a:gd name="T13" fmla="*/ 5 h 210"/>
                <a:gd name="T14" fmla="*/ 127 w 387"/>
                <a:gd name="T15" fmla="*/ 5 h 210"/>
                <a:gd name="T16" fmla="*/ 127 w 387"/>
                <a:gd name="T17" fmla="*/ 20 h 210"/>
                <a:gd name="T18" fmla="*/ 71 w 387"/>
                <a:gd name="T19" fmla="*/ 28 h 210"/>
                <a:gd name="T20" fmla="*/ 14 w 387"/>
                <a:gd name="T21" fmla="*/ 57 h 210"/>
                <a:gd name="T22" fmla="*/ 0 w 387"/>
                <a:gd name="T23" fmla="*/ 179 h 210"/>
                <a:gd name="T24" fmla="*/ 156 w 387"/>
                <a:gd name="T25" fmla="*/ 209 h 210"/>
                <a:gd name="T26" fmla="*/ 156 w 387"/>
                <a:gd name="T27" fmla="*/ 209 h 210"/>
                <a:gd name="T28" fmla="*/ 172 w 387"/>
                <a:gd name="T29" fmla="*/ 210 h 210"/>
                <a:gd name="T30" fmla="*/ 193 w 387"/>
                <a:gd name="T31" fmla="*/ 210 h 210"/>
                <a:gd name="T32" fmla="*/ 215 w 387"/>
                <a:gd name="T33" fmla="*/ 210 h 210"/>
                <a:gd name="T34" fmla="*/ 231 w 387"/>
                <a:gd name="T3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" h="210">
                  <a:moveTo>
                    <a:pt x="231" y="209"/>
                  </a:moveTo>
                  <a:cubicBezTo>
                    <a:pt x="231" y="209"/>
                    <a:pt x="231" y="209"/>
                    <a:pt x="231" y="209"/>
                  </a:cubicBezTo>
                  <a:cubicBezTo>
                    <a:pt x="287" y="206"/>
                    <a:pt x="339" y="195"/>
                    <a:pt x="387" y="179"/>
                  </a:cubicBezTo>
                  <a:cubicBezTo>
                    <a:pt x="373" y="57"/>
                    <a:pt x="373" y="57"/>
                    <a:pt x="373" y="57"/>
                  </a:cubicBezTo>
                  <a:cubicBezTo>
                    <a:pt x="371" y="42"/>
                    <a:pt x="347" y="30"/>
                    <a:pt x="316" y="28"/>
                  </a:cubicBezTo>
                  <a:cubicBezTo>
                    <a:pt x="298" y="24"/>
                    <a:pt x="279" y="22"/>
                    <a:pt x="260" y="20"/>
                  </a:cubicBezTo>
                  <a:cubicBezTo>
                    <a:pt x="260" y="15"/>
                    <a:pt x="260" y="10"/>
                    <a:pt x="260" y="5"/>
                  </a:cubicBezTo>
                  <a:cubicBezTo>
                    <a:pt x="216" y="0"/>
                    <a:pt x="171" y="0"/>
                    <a:pt x="127" y="5"/>
                  </a:cubicBezTo>
                  <a:cubicBezTo>
                    <a:pt x="127" y="10"/>
                    <a:pt x="127" y="15"/>
                    <a:pt x="127" y="20"/>
                  </a:cubicBezTo>
                  <a:cubicBezTo>
                    <a:pt x="108" y="22"/>
                    <a:pt x="89" y="24"/>
                    <a:pt x="71" y="28"/>
                  </a:cubicBezTo>
                  <a:cubicBezTo>
                    <a:pt x="40" y="30"/>
                    <a:pt x="16" y="42"/>
                    <a:pt x="14" y="5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48" y="195"/>
                    <a:pt x="100" y="206"/>
                    <a:pt x="156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61" y="209"/>
                    <a:pt x="167" y="210"/>
                    <a:pt x="172" y="210"/>
                  </a:cubicBezTo>
                  <a:cubicBezTo>
                    <a:pt x="179" y="210"/>
                    <a:pt x="186" y="210"/>
                    <a:pt x="193" y="210"/>
                  </a:cubicBezTo>
                  <a:cubicBezTo>
                    <a:pt x="200" y="210"/>
                    <a:pt x="208" y="210"/>
                    <a:pt x="215" y="210"/>
                  </a:cubicBezTo>
                  <a:cubicBezTo>
                    <a:pt x="220" y="210"/>
                    <a:pt x="225" y="209"/>
                    <a:pt x="231" y="20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35"/>
            <p:cNvSpPr/>
            <p:nvPr/>
          </p:nvSpPr>
          <p:spPr bwMode="auto">
            <a:xfrm>
              <a:off x="2609849" y="2908301"/>
              <a:ext cx="625475" cy="504825"/>
            </a:xfrm>
            <a:custGeom>
              <a:avLst/>
              <a:gdLst>
                <a:gd name="T0" fmla="*/ 164 w 235"/>
                <a:gd name="T1" fmla="*/ 27 h 190"/>
                <a:gd name="T2" fmla="*/ 108 w 235"/>
                <a:gd name="T3" fmla="*/ 19 h 190"/>
                <a:gd name="T4" fmla="*/ 108 w 235"/>
                <a:gd name="T5" fmla="*/ 4 h 190"/>
                <a:gd name="T6" fmla="*/ 42 w 235"/>
                <a:gd name="T7" fmla="*/ 0 h 190"/>
                <a:gd name="T8" fmla="*/ 0 w 235"/>
                <a:gd name="T9" fmla="*/ 68 h 190"/>
                <a:gd name="T10" fmla="*/ 197 w 235"/>
                <a:gd name="T11" fmla="*/ 190 h 190"/>
                <a:gd name="T12" fmla="*/ 235 w 235"/>
                <a:gd name="T13" fmla="*/ 178 h 190"/>
                <a:gd name="T14" fmla="*/ 221 w 235"/>
                <a:gd name="T15" fmla="*/ 56 h 190"/>
                <a:gd name="T16" fmla="*/ 164 w 235"/>
                <a:gd name="T17" fmla="*/ 2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0">
                  <a:moveTo>
                    <a:pt x="164" y="27"/>
                  </a:moveTo>
                  <a:cubicBezTo>
                    <a:pt x="146" y="23"/>
                    <a:pt x="127" y="21"/>
                    <a:pt x="108" y="19"/>
                  </a:cubicBezTo>
                  <a:cubicBezTo>
                    <a:pt x="108" y="14"/>
                    <a:pt x="108" y="9"/>
                    <a:pt x="108" y="4"/>
                  </a:cubicBezTo>
                  <a:cubicBezTo>
                    <a:pt x="86" y="2"/>
                    <a:pt x="64" y="0"/>
                    <a:pt x="42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7" y="190"/>
                    <a:pt x="197" y="190"/>
                    <a:pt x="197" y="190"/>
                  </a:cubicBezTo>
                  <a:cubicBezTo>
                    <a:pt x="210" y="186"/>
                    <a:pt x="222" y="182"/>
                    <a:pt x="235" y="178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219" y="41"/>
                    <a:pt x="195" y="29"/>
                    <a:pt x="164" y="2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36"/>
            <p:cNvSpPr/>
            <p:nvPr/>
          </p:nvSpPr>
          <p:spPr bwMode="auto">
            <a:xfrm>
              <a:off x="2551112" y="2928939"/>
              <a:ext cx="14288" cy="119063"/>
            </a:xfrm>
            <a:custGeom>
              <a:avLst/>
              <a:gdLst>
                <a:gd name="T0" fmla="*/ 4 w 5"/>
                <a:gd name="T1" fmla="*/ 45 h 45"/>
                <a:gd name="T2" fmla="*/ 0 w 5"/>
                <a:gd name="T3" fmla="*/ 40 h 45"/>
                <a:gd name="T4" fmla="*/ 0 w 5"/>
                <a:gd name="T5" fmla="*/ 0 h 45"/>
                <a:gd name="T6" fmla="*/ 5 w 5"/>
                <a:gd name="T7" fmla="*/ 0 h 45"/>
                <a:gd name="T8" fmla="*/ 4 w 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4" y="45"/>
                  </a:moveTo>
                  <a:cubicBezTo>
                    <a:pt x="3" y="43"/>
                    <a:pt x="1" y="42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15"/>
                    <a:pt x="5" y="30"/>
                    <a:pt x="4" y="4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37"/>
            <p:cNvSpPr/>
            <p:nvPr/>
          </p:nvSpPr>
          <p:spPr bwMode="auto">
            <a:xfrm>
              <a:off x="2574924" y="2928939"/>
              <a:ext cx="19050" cy="138113"/>
            </a:xfrm>
            <a:custGeom>
              <a:avLst/>
              <a:gdLst>
                <a:gd name="T0" fmla="*/ 5 w 7"/>
                <a:gd name="T1" fmla="*/ 52 h 52"/>
                <a:gd name="T2" fmla="*/ 0 w 7"/>
                <a:gd name="T3" fmla="*/ 49 h 52"/>
                <a:gd name="T4" fmla="*/ 1 w 7"/>
                <a:gd name="T5" fmla="*/ 0 h 52"/>
                <a:gd name="T6" fmla="*/ 7 w 7"/>
                <a:gd name="T7" fmla="*/ 0 h 52"/>
                <a:gd name="T8" fmla="*/ 5 w 7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5" y="52"/>
                  </a:moveTo>
                  <a:cubicBezTo>
                    <a:pt x="3" y="51"/>
                    <a:pt x="2" y="50"/>
                    <a:pt x="0" y="49"/>
                  </a:cubicBezTo>
                  <a:cubicBezTo>
                    <a:pt x="1" y="32"/>
                    <a:pt x="1" y="16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7"/>
                    <a:pt x="6" y="35"/>
                    <a:pt x="5" y="5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38"/>
            <p:cNvSpPr/>
            <p:nvPr/>
          </p:nvSpPr>
          <p:spPr bwMode="auto">
            <a:xfrm>
              <a:off x="2601912" y="2928939"/>
              <a:ext cx="22225" cy="153988"/>
            </a:xfrm>
            <a:custGeom>
              <a:avLst/>
              <a:gdLst>
                <a:gd name="T0" fmla="*/ 6 w 8"/>
                <a:gd name="T1" fmla="*/ 58 h 58"/>
                <a:gd name="T2" fmla="*/ 0 w 8"/>
                <a:gd name="T3" fmla="*/ 55 h 58"/>
                <a:gd name="T4" fmla="*/ 2 w 8"/>
                <a:gd name="T5" fmla="*/ 0 h 58"/>
                <a:gd name="T6" fmla="*/ 8 w 8"/>
                <a:gd name="T7" fmla="*/ 0 h 58"/>
                <a:gd name="T8" fmla="*/ 6 w 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6" y="58"/>
                  </a:moveTo>
                  <a:cubicBezTo>
                    <a:pt x="4" y="57"/>
                    <a:pt x="2" y="56"/>
                    <a:pt x="0" y="55"/>
                  </a:cubicBezTo>
                  <a:cubicBezTo>
                    <a:pt x="1" y="37"/>
                    <a:pt x="2" y="18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19"/>
                    <a:pt x="6" y="39"/>
                    <a:pt x="6" y="58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39"/>
            <p:cNvSpPr/>
            <p:nvPr/>
          </p:nvSpPr>
          <p:spPr bwMode="auto">
            <a:xfrm>
              <a:off x="2632074" y="2928939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60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2"/>
                    <a:pt x="2" y="61"/>
                    <a:pt x="0" y="60"/>
                  </a:cubicBezTo>
                  <a:cubicBezTo>
                    <a:pt x="1" y="40"/>
                    <a:pt x="2" y="20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1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0"/>
            <p:cNvSpPr/>
            <p:nvPr/>
          </p:nvSpPr>
          <p:spPr bwMode="auto">
            <a:xfrm>
              <a:off x="2663824" y="2928939"/>
              <a:ext cx="15875" cy="173038"/>
            </a:xfrm>
            <a:custGeom>
              <a:avLst/>
              <a:gdLst>
                <a:gd name="T0" fmla="*/ 5 w 6"/>
                <a:gd name="T1" fmla="*/ 65 h 65"/>
                <a:gd name="T2" fmla="*/ 0 w 6"/>
                <a:gd name="T3" fmla="*/ 64 h 65"/>
                <a:gd name="T4" fmla="*/ 1 w 6"/>
                <a:gd name="T5" fmla="*/ 0 h 65"/>
                <a:gd name="T6" fmla="*/ 6 w 6"/>
                <a:gd name="T7" fmla="*/ 0 h 65"/>
                <a:gd name="T8" fmla="*/ 5 w 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5" y="65"/>
                  </a:moveTo>
                  <a:cubicBezTo>
                    <a:pt x="3" y="65"/>
                    <a:pt x="1" y="64"/>
                    <a:pt x="0" y="64"/>
                  </a:cubicBezTo>
                  <a:cubicBezTo>
                    <a:pt x="0" y="42"/>
                    <a:pt x="1" y="21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1"/>
                    <a:pt x="6" y="43"/>
                    <a:pt x="5" y="6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1"/>
            <p:cNvSpPr/>
            <p:nvPr/>
          </p:nvSpPr>
          <p:spPr bwMode="auto">
            <a:xfrm>
              <a:off x="269239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1 w 6"/>
                <a:gd name="T5" fmla="*/ 0 h 66"/>
                <a:gd name="T6" fmla="*/ 6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1" y="22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2"/>
            <p:cNvSpPr/>
            <p:nvPr/>
          </p:nvSpPr>
          <p:spPr bwMode="auto">
            <a:xfrm>
              <a:off x="272414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0 w 6"/>
                <a:gd name="T5" fmla="*/ 0 h 66"/>
                <a:gd name="T6" fmla="*/ 5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0" y="22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3"/>
            <p:cNvSpPr/>
            <p:nvPr/>
          </p:nvSpPr>
          <p:spPr bwMode="auto">
            <a:xfrm>
              <a:off x="2754312" y="2928939"/>
              <a:ext cx="15875" cy="173038"/>
            </a:xfrm>
            <a:custGeom>
              <a:avLst/>
              <a:gdLst>
                <a:gd name="T0" fmla="*/ 6 w 6"/>
                <a:gd name="T1" fmla="*/ 64 h 65"/>
                <a:gd name="T2" fmla="*/ 1 w 6"/>
                <a:gd name="T3" fmla="*/ 65 h 65"/>
                <a:gd name="T4" fmla="*/ 0 w 6"/>
                <a:gd name="T5" fmla="*/ 0 h 65"/>
                <a:gd name="T6" fmla="*/ 5 w 6"/>
                <a:gd name="T7" fmla="*/ 0 h 65"/>
                <a:gd name="T8" fmla="*/ 6 w 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6" y="64"/>
                  </a:moveTo>
                  <a:cubicBezTo>
                    <a:pt x="5" y="64"/>
                    <a:pt x="3" y="65"/>
                    <a:pt x="1" y="65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6" y="21"/>
                    <a:pt x="6" y="42"/>
                    <a:pt x="6" y="6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4"/>
            <p:cNvSpPr/>
            <p:nvPr/>
          </p:nvSpPr>
          <p:spPr bwMode="auto">
            <a:xfrm>
              <a:off x="2779712" y="2928939"/>
              <a:ext cx="22225" cy="165100"/>
            </a:xfrm>
            <a:custGeom>
              <a:avLst/>
              <a:gdLst>
                <a:gd name="T0" fmla="*/ 8 w 8"/>
                <a:gd name="T1" fmla="*/ 60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6" y="61"/>
                    <a:pt x="4" y="62"/>
                    <a:pt x="2" y="62"/>
                  </a:cubicBezTo>
                  <a:cubicBezTo>
                    <a:pt x="2" y="41"/>
                    <a:pt x="1" y="2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20"/>
                    <a:pt x="7" y="40"/>
                    <a:pt x="8" y="6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5"/>
            <p:cNvSpPr/>
            <p:nvPr/>
          </p:nvSpPr>
          <p:spPr bwMode="auto">
            <a:xfrm>
              <a:off x="2809874" y="2928939"/>
              <a:ext cx="20638" cy="153988"/>
            </a:xfrm>
            <a:custGeom>
              <a:avLst/>
              <a:gdLst>
                <a:gd name="T0" fmla="*/ 8 w 8"/>
                <a:gd name="T1" fmla="*/ 55 h 58"/>
                <a:gd name="T2" fmla="*/ 2 w 8"/>
                <a:gd name="T3" fmla="*/ 58 h 58"/>
                <a:gd name="T4" fmla="*/ 0 w 8"/>
                <a:gd name="T5" fmla="*/ 0 h 58"/>
                <a:gd name="T6" fmla="*/ 6 w 8"/>
                <a:gd name="T7" fmla="*/ 0 h 58"/>
                <a:gd name="T8" fmla="*/ 8 w 8"/>
                <a:gd name="T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8" y="55"/>
                  </a:moveTo>
                  <a:cubicBezTo>
                    <a:pt x="6" y="56"/>
                    <a:pt x="4" y="57"/>
                    <a:pt x="2" y="58"/>
                  </a:cubicBezTo>
                  <a:cubicBezTo>
                    <a:pt x="2" y="39"/>
                    <a:pt x="1" y="19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8"/>
                    <a:pt x="7" y="37"/>
                    <a:pt x="8" y="5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46"/>
            <p:cNvSpPr/>
            <p:nvPr/>
          </p:nvSpPr>
          <p:spPr bwMode="auto">
            <a:xfrm>
              <a:off x="2838449" y="2928939"/>
              <a:ext cx="19050" cy="138113"/>
            </a:xfrm>
            <a:custGeom>
              <a:avLst/>
              <a:gdLst>
                <a:gd name="T0" fmla="*/ 7 w 7"/>
                <a:gd name="T1" fmla="*/ 49 h 52"/>
                <a:gd name="T2" fmla="*/ 2 w 7"/>
                <a:gd name="T3" fmla="*/ 52 h 52"/>
                <a:gd name="T4" fmla="*/ 0 w 7"/>
                <a:gd name="T5" fmla="*/ 0 h 52"/>
                <a:gd name="T6" fmla="*/ 6 w 7"/>
                <a:gd name="T7" fmla="*/ 0 h 52"/>
                <a:gd name="T8" fmla="*/ 7 w 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7" y="49"/>
                  </a:moveTo>
                  <a:cubicBezTo>
                    <a:pt x="5" y="50"/>
                    <a:pt x="4" y="51"/>
                    <a:pt x="2" y="52"/>
                  </a:cubicBezTo>
                  <a:cubicBezTo>
                    <a:pt x="1" y="35"/>
                    <a:pt x="1" y="17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7" y="32"/>
                    <a:pt x="7" y="4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47"/>
            <p:cNvSpPr/>
            <p:nvPr/>
          </p:nvSpPr>
          <p:spPr bwMode="auto">
            <a:xfrm>
              <a:off x="2868612" y="2928939"/>
              <a:ext cx="12700" cy="119063"/>
            </a:xfrm>
            <a:custGeom>
              <a:avLst/>
              <a:gdLst>
                <a:gd name="T0" fmla="*/ 5 w 5"/>
                <a:gd name="T1" fmla="*/ 40 h 45"/>
                <a:gd name="T2" fmla="*/ 1 w 5"/>
                <a:gd name="T3" fmla="*/ 45 h 45"/>
                <a:gd name="T4" fmla="*/ 0 w 5"/>
                <a:gd name="T5" fmla="*/ 0 h 45"/>
                <a:gd name="T6" fmla="*/ 5 w 5"/>
                <a:gd name="T7" fmla="*/ 0 h 45"/>
                <a:gd name="T8" fmla="*/ 5 w 5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5" y="40"/>
                  </a:moveTo>
                  <a:cubicBezTo>
                    <a:pt x="4" y="42"/>
                    <a:pt x="2" y="43"/>
                    <a:pt x="1" y="45"/>
                  </a:cubicBezTo>
                  <a:cubicBezTo>
                    <a:pt x="1" y="30"/>
                    <a:pt x="0" y="15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13"/>
                    <a:pt x="5" y="27"/>
                    <a:pt x="5" y="4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48"/>
            <p:cNvSpPr/>
            <p:nvPr/>
          </p:nvSpPr>
          <p:spPr bwMode="auto">
            <a:xfrm>
              <a:off x="2535237" y="2917826"/>
              <a:ext cx="15875" cy="128588"/>
            </a:xfrm>
            <a:custGeom>
              <a:avLst/>
              <a:gdLst>
                <a:gd name="T0" fmla="*/ 5 w 6"/>
                <a:gd name="T1" fmla="*/ 48 h 48"/>
                <a:gd name="T2" fmla="*/ 0 w 6"/>
                <a:gd name="T3" fmla="*/ 43 h 48"/>
                <a:gd name="T4" fmla="*/ 0 w 6"/>
                <a:gd name="T5" fmla="*/ 0 h 48"/>
                <a:gd name="T6" fmla="*/ 6 w 6"/>
                <a:gd name="T7" fmla="*/ 0 h 48"/>
                <a:gd name="T8" fmla="*/ 5 w 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8">
                  <a:moveTo>
                    <a:pt x="5" y="48"/>
                  </a:moveTo>
                  <a:cubicBezTo>
                    <a:pt x="3" y="46"/>
                    <a:pt x="2" y="45"/>
                    <a:pt x="0" y="43"/>
                  </a:cubicBezTo>
                  <a:cubicBezTo>
                    <a:pt x="0" y="29"/>
                    <a:pt x="0" y="14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5" y="32"/>
                    <a:pt x="5" y="4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49"/>
            <p:cNvSpPr/>
            <p:nvPr/>
          </p:nvSpPr>
          <p:spPr bwMode="auto">
            <a:xfrm>
              <a:off x="2562224" y="2917826"/>
              <a:ext cx="19050" cy="149225"/>
            </a:xfrm>
            <a:custGeom>
              <a:avLst/>
              <a:gdLst>
                <a:gd name="T0" fmla="*/ 5 w 7"/>
                <a:gd name="T1" fmla="*/ 56 h 56"/>
                <a:gd name="T2" fmla="*/ 0 w 7"/>
                <a:gd name="T3" fmla="*/ 52 h 56"/>
                <a:gd name="T4" fmla="*/ 1 w 7"/>
                <a:gd name="T5" fmla="*/ 0 h 56"/>
                <a:gd name="T6" fmla="*/ 7 w 7"/>
                <a:gd name="T7" fmla="*/ 0 h 56"/>
                <a:gd name="T8" fmla="*/ 5 w 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5" y="56"/>
                  </a:moveTo>
                  <a:cubicBezTo>
                    <a:pt x="3" y="54"/>
                    <a:pt x="2" y="53"/>
                    <a:pt x="0" y="52"/>
                  </a:cubicBezTo>
                  <a:cubicBezTo>
                    <a:pt x="0" y="34"/>
                    <a:pt x="1" y="17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8"/>
                    <a:pt x="6" y="37"/>
                    <a:pt x="5" y="5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0"/>
            <p:cNvSpPr/>
            <p:nvPr/>
          </p:nvSpPr>
          <p:spPr bwMode="auto">
            <a:xfrm>
              <a:off x="2589212" y="2917826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59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1"/>
                    <a:pt x="2" y="60"/>
                    <a:pt x="0" y="59"/>
                  </a:cubicBezTo>
                  <a:cubicBezTo>
                    <a:pt x="1" y="39"/>
                    <a:pt x="1" y="19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0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1"/>
            <p:cNvSpPr/>
            <p:nvPr/>
          </p:nvSpPr>
          <p:spPr bwMode="auto">
            <a:xfrm>
              <a:off x="2617787" y="2917826"/>
              <a:ext cx="19050" cy="176213"/>
            </a:xfrm>
            <a:custGeom>
              <a:avLst/>
              <a:gdLst>
                <a:gd name="T0" fmla="*/ 6 w 7"/>
                <a:gd name="T1" fmla="*/ 66 h 66"/>
                <a:gd name="T2" fmla="*/ 0 w 7"/>
                <a:gd name="T3" fmla="*/ 64 h 66"/>
                <a:gd name="T4" fmla="*/ 2 w 7"/>
                <a:gd name="T5" fmla="*/ 0 h 66"/>
                <a:gd name="T6" fmla="*/ 7 w 7"/>
                <a:gd name="T7" fmla="*/ 0 h 66"/>
                <a:gd name="T8" fmla="*/ 6 w 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6" y="66"/>
                  </a:moveTo>
                  <a:cubicBezTo>
                    <a:pt x="4" y="66"/>
                    <a:pt x="2" y="65"/>
                    <a:pt x="0" y="64"/>
                  </a:cubicBezTo>
                  <a:cubicBezTo>
                    <a:pt x="1" y="43"/>
                    <a:pt x="1" y="21"/>
                    <a:pt x="2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2"/>
            <p:cNvSpPr/>
            <p:nvPr/>
          </p:nvSpPr>
          <p:spPr bwMode="auto">
            <a:xfrm>
              <a:off x="2647949" y="2917826"/>
              <a:ext cx="17463" cy="184150"/>
            </a:xfrm>
            <a:custGeom>
              <a:avLst/>
              <a:gdLst>
                <a:gd name="T0" fmla="*/ 6 w 7"/>
                <a:gd name="T1" fmla="*/ 69 h 69"/>
                <a:gd name="T2" fmla="*/ 0 w 7"/>
                <a:gd name="T3" fmla="*/ 68 h 69"/>
                <a:gd name="T4" fmla="*/ 2 w 7"/>
                <a:gd name="T5" fmla="*/ 0 h 69"/>
                <a:gd name="T6" fmla="*/ 7 w 7"/>
                <a:gd name="T7" fmla="*/ 0 h 69"/>
                <a:gd name="T8" fmla="*/ 6 w 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6" y="69"/>
                  </a:moveTo>
                  <a:cubicBezTo>
                    <a:pt x="4" y="69"/>
                    <a:pt x="2" y="68"/>
                    <a:pt x="0" y="68"/>
                  </a:cubicBezTo>
                  <a:cubicBezTo>
                    <a:pt x="1" y="45"/>
                    <a:pt x="1" y="22"/>
                    <a:pt x="2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7" y="23"/>
                    <a:pt x="7" y="46"/>
                    <a:pt x="6" y="6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3"/>
            <p:cNvSpPr/>
            <p:nvPr/>
          </p:nvSpPr>
          <p:spPr bwMode="auto">
            <a:xfrm>
              <a:off x="267969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1 w 6"/>
                <a:gd name="T5" fmla="*/ 0 h 70"/>
                <a:gd name="T6" fmla="*/ 6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1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6" y="23"/>
                    <a:pt x="6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4"/>
            <p:cNvSpPr/>
            <p:nvPr/>
          </p:nvSpPr>
          <p:spPr bwMode="auto">
            <a:xfrm>
              <a:off x="271144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0 w 6"/>
                <a:gd name="T5" fmla="*/ 0 h 70"/>
                <a:gd name="T6" fmla="*/ 5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23"/>
                    <a:pt x="5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5"/>
            <p:cNvSpPr/>
            <p:nvPr/>
          </p:nvSpPr>
          <p:spPr bwMode="auto">
            <a:xfrm>
              <a:off x="2738437" y="2917826"/>
              <a:ext cx="17463" cy="184150"/>
            </a:xfrm>
            <a:custGeom>
              <a:avLst/>
              <a:gdLst>
                <a:gd name="T0" fmla="*/ 7 w 7"/>
                <a:gd name="T1" fmla="*/ 68 h 69"/>
                <a:gd name="T2" fmla="*/ 2 w 7"/>
                <a:gd name="T3" fmla="*/ 69 h 69"/>
                <a:gd name="T4" fmla="*/ 0 w 7"/>
                <a:gd name="T5" fmla="*/ 0 h 69"/>
                <a:gd name="T6" fmla="*/ 6 w 7"/>
                <a:gd name="T7" fmla="*/ 0 h 69"/>
                <a:gd name="T8" fmla="*/ 7 w 7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7" y="68"/>
                  </a:moveTo>
                  <a:cubicBezTo>
                    <a:pt x="5" y="68"/>
                    <a:pt x="3" y="69"/>
                    <a:pt x="2" y="69"/>
                  </a:cubicBezTo>
                  <a:cubicBezTo>
                    <a:pt x="1" y="46"/>
                    <a:pt x="1" y="2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7" y="45"/>
                    <a:pt x="7" y="6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56"/>
            <p:cNvSpPr/>
            <p:nvPr/>
          </p:nvSpPr>
          <p:spPr bwMode="auto">
            <a:xfrm>
              <a:off x="2767012" y="2917826"/>
              <a:ext cx="20638" cy="176213"/>
            </a:xfrm>
            <a:custGeom>
              <a:avLst/>
              <a:gdLst>
                <a:gd name="T0" fmla="*/ 8 w 8"/>
                <a:gd name="T1" fmla="*/ 64 h 66"/>
                <a:gd name="T2" fmla="*/ 2 w 8"/>
                <a:gd name="T3" fmla="*/ 66 h 66"/>
                <a:gd name="T4" fmla="*/ 0 w 8"/>
                <a:gd name="T5" fmla="*/ 0 h 66"/>
                <a:gd name="T6" fmla="*/ 6 w 8"/>
                <a:gd name="T7" fmla="*/ 0 h 66"/>
                <a:gd name="T8" fmla="*/ 8 w 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6">
                  <a:moveTo>
                    <a:pt x="8" y="64"/>
                  </a:moveTo>
                  <a:cubicBezTo>
                    <a:pt x="6" y="65"/>
                    <a:pt x="4" y="66"/>
                    <a:pt x="2" y="66"/>
                  </a:cubicBezTo>
                  <a:cubicBezTo>
                    <a:pt x="1" y="44"/>
                    <a:pt x="1" y="2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1"/>
                    <a:pt x="7" y="43"/>
                    <a:pt x="8" y="6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57"/>
            <p:cNvSpPr/>
            <p:nvPr/>
          </p:nvSpPr>
          <p:spPr bwMode="auto">
            <a:xfrm>
              <a:off x="2795587" y="2917826"/>
              <a:ext cx="22225" cy="165100"/>
            </a:xfrm>
            <a:custGeom>
              <a:avLst/>
              <a:gdLst>
                <a:gd name="T0" fmla="*/ 8 w 8"/>
                <a:gd name="T1" fmla="*/ 59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59"/>
                  </a:moveTo>
                  <a:cubicBezTo>
                    <a:pt x="6" y="60"/>
                    <a:pt x="4" y="61"/>
                    <a:pt x="2" y="62"/>
                  </a:cubicBezTo>
                  <a:cubicBezTo>
                    <a:pt x="1" y="41"/>
                    <a:pt x="1" y="2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9"/>
                    <a:pt x="7" y="39"/>
                    <a:pt x="8" y="5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58"/>
            <p:cNvSpPr/>
            <p:nvPr/>
          </p:nvSpPr>
          <p:spPr bwMode="auto">
            <a:xfrm>
              <a:off x="2825749" y="2917826"/>
              <a:ext cx="19050" cy="149225"/>
            </a:xfrm>
            <a:custGeom>
              <a:avLst/>
              <a:gdLst>
                <a:gd name="T0" fmla="*/ 7 w 7"/>
                <a:gd name="T1" fmla="*/ 52 h 56"/>
                <a:gd name="T2" fmla="*/ 2 w 7"/>
                <a:gd name="T3" fmla="*/ 56 h 56"/>
                <a:gd name="T4" fmla="*/ 0 w 7"/>
                <a:gd name="T5" fmla="*/ 0 h 56"/>
                <a:gd name="T6" fmla="*/ 5 w 7"/>
                <a:gd name="T7" fmla="*/ 0 h 56"/>
                <a:gd name="T8" fmla="*/ 7 w 7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52"/>
                  </a:moveTo>
                  <a:cubicBezTo>
                    <a:pt x="5" y="53"/>
                    <a:pt x="3" y="54"/>
                    <a:pt x="2" y="56"/>
                  </a:cubicBezTo>
                  <a:cubicBezTo>
                    <a:pt x="1" y="37"/>
                    <a:pt x="1" y="18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7"/>
                    <a:pt x="6" y="34"/>
                    <a:pt x="7" y="5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59"/>
            <p:cNvSpPr/>
            <p:nvPr/>
          </p:nvSpPr>
          <p:spPr bwMode="auto">
            <a:xfrm>
              <a:off x="2854324" y="2917826"/>
              <a:ext cx="14288" cy="128588"/>
            </a:xfrm>
            <a:custGeom>
              <a:avLst/>
              <a:gdLst>
                <a:gd name="T0" fmla="*/ 5 w 5"/>
                <a:gd name="T1" fmla="*/ 43 h 48"/>
                <a:gd name="T2" fmla="*/ 1 w 5"/>
                <a:gd name="T3" fmla="*/ 48 h 48"/>
                <a:gd name="T4" fmla="*/ 0 w 5"/>
                <a:gd name="T5" fmla="*/ 0 h 48"/>
                <a:gd name="T6" fmla="*/ 5 w 5"/>
                <a:gd name="T7" fmla="*/ 0 h 48"/>
                <a:gd name="T8" fmla="*/ 5 w 5"/>
                <a:gd name="T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8">
                  <a:moveTo>
                    <a:pt x="5" y="43"/>
                  </a:moveTo>
                  <a:cubicBezTo>
                    <a:pt x="4" y="45"/>
                    <a:pt x="2" y="46"/>
                    <a:pt x="1" y="48"/>
                  </a:cubicBezTo>
                  <a:cubicBezTo>
                    <a:pt x="0" y="32"/>
                    <a:pt x="0" y="16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14"/>
                    <a:pt x="5" y="29"/>
                    <a:pt x="5" y="4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0"/>
            <p:cNvSpPr/>
            <p:nvPr/>
          </p:nvSpPr>
          <p:spPr bwMode="auto">
            <a:xfrm>
              <a:off x="2482849" y="2597151"/>
              <a:ext cx="36513" cy="142875"/>
            </a:xfrm>
            <a:custGeom>
              <a:avLst/>
              <a:gdLst>
                <a:gd name="T0" fmla="*/ 14 w 14"/>
                <a:gd name="T1" fmla="*/ 46 h 54"/>
                <a:gd name="T2" fmla="*/ 7 w 14"/>
                <a:gd name="T3" fmla="*/ 54 h 54"/>
                <a:gd name="T4" fmla="*/ 0 w 14"/>
                <a:gd name="T5" fmla="*/ 46 h 54"/>
                <a:gd name="T6" fmla="*/ 0 w 14"/>
                <a:gd name="T7" fmla="*/ 7 h 54"/>
                <a:gd name="T8" fmla="*/ 7 w 14"/>
                <a:gd name="T9" fmla="*/ 0 h 54"/>
                <a:gd name="T10" fmla="*/ 14 w 14"/>
                <a:gd name="T11" fmla="*/ 7 h 54"/>
                <a:gd name="T12" fmla="*/ 14 w 1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4">
                  <a:moveTo>
                    <a:pt x="14" y="46"/>
                  </a:moveTo>
                  <a:cubicBezTo>
                    <a:pt x="14" y="50"/>
                    <a:pt x="11" y="54"/>
                    <a:pt x="7" y="54"/>
                  </a:cubicBezTo>
                  <a:cubicBezTo>
                    <a:pt x="3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6"/>
                    <a:pt x="14" y="46"/>
                    <a:pt x="14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1"/>
            <p:cNvSpPr/>
            <p:nvPr/>
          </p:nvSpPr>
          <p:spPr bwMode="auto">
            <a:xfrm>
              <a:off x="2905124" y="2597151"/>
              <a:ext cx="39688" cy="142875"/>
            </a:xfrm>
            <a:custGeom>
              <a:avLst/>
              <a:gdLst>
                <a:gd name="T0" fmla="*/ 15 w 15"/>
                <a:gd name="T1" fmla="*/ 46 h 54"/>
                <a:gd name="T2" fmla="*/ 8 w 15"/>
                <a:gd name="T3" fmla="*/ 54 h 54"/>
                <a:gd name="T4" fmla="*/ 0 w 15"/>
                <a:gd name="T5" fmla="*/ 46 h 54"/>
                <a:gd name="T6" fmla="*/ 0 w 15"/>
                <a:gd name="T7" fmla="*/ 7 h 54"/>
                <a:gd name="T8" fmla="*/ 8 w 15"/>
                <a:gd name="T9" fmla="*/ 0 h 54"/>
                <a:gd name="T10" fmla="*/ 15 w 15"/>
                <a:gd name="T11" fmla="*/ 7 h 54"/>
                <a:gd name="T12" fmla="*/ 15 w 15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50"/>
                    <a:pt x="12" y="54"/>
                    <a:pt x="8" y="54"/>
                  </a:cubicBezTo>
                  <a:cubicBezTo>
                    <a:pt x="4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46"/>
                    <a:pt x="15" y="46"/>
                    <a:pt x="15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2"/>
            <p:cNvSpPr/>
            <p:nvPr/>
          </p:nvSpPr>
          <p:spPr bwMode="auto">
            <a:xfrm>
              <a:off x="2468562" y="2314576"/>
              <a:ext cx="490538" cy="696913"/>
            </a:xfrm>
            <a:custGeom>
              <a:avLst/>
              <a:gdLst>
                <a:gd name="T0" fmla="*/ 169 w 184"/>
                <a:gd name="T1" fmla="*/ 113 h 262"/>
                <a:gd name="T2" fmla="*/ 168 w 184"/>
                <a:gd name="T3" fmla="*/ 42 h 262"/>
                <a:gd name="T4" fmla="*/ 68 w 184"/>
                <a:gd name="T5" fmla="*/ 0 h 262"/>
                <a:gd name="T6" fmla="*/ 16 w 184"/>
                <a:gd name="T7" fmla="*/ 42 h 262"/>
                <a:gd name="T8" fmla="*/ 15 w 184"/>
                <a:gd name="T9" fmla="*/ 113 h 262"/>
                <a:gd name="T10" fmla="*/ 15 w 184"/>
                <a:gd name="T11" fmla="*/ 214 h 262"/>
                <a:gd name="T12" fmla="*/ 90 w 184"/>
                <a:gd name="T13" fmla="*/ 262 h 262"/>
                <a:gd name="T14" fmla="*/ 92 w 184"/>
                <a:gd name="T15" fmla="*/ 262 h 262"/>
                <a:gd name="T16" fmla="*/ 94 w 184"/>
                <a:gd name="T17" fmla="*/ 262 h 262"/>
                <a:gd name="T18" fmla="*/ 169 w 184"/>
                <a:gd name="T19" fmla="*/ 214 h 262"/>
                <a:gd name="T20" fmla="*/ 169 w 184"/>
                <a:gd name="T21" fmla="*/ 11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62">
                  <a:moveTo>
                    <a:pt x="169" y="113"/>
                  </a:moveTo>
                  <a:cubicBezTo>
                    <a:pt x="165" y="67"/>
                    <a:pt x="168" y="42"/>
                    <a:pt x="168" y="42"/>
                  </a:cubicBezTo>
                  <a:cubicBezTo>
                    <a:pt x="168" y="42"/>
                    <a:pt x="97" y="0"/>
                    <a:pt x="68" y="0"/>
                  </a:cubicBezTo>
                  <a:cubicBezTo>
                    <a:pt x="42" y="1"/>
                    <a:pt x="16" y="42"/>
                    <a:pt x="16" y="42"/>
                  </a:cubicBezTo>
                  <a:cubicBezTo>
                    <a:pt x="16" y="42"/>
                    <a:pt x="19" y="67"/>
                    <a:pt x="15" y="113"/>
                  </a:cubicBezTo>
                  <a:cubicBezTo>
                    <a:pt x="10" y="160"/>
                    <a:pt x="0" y="200"/>
                    <a:pt x="15" y="214"/>
                  </a:cubicBezTo>
                  <a:cubicBezTo>
                    <a:pt x="29" y="228"/>
                    <a:pt x="54" y="260"/>
                    <a:pt x="90" y="262"/>
                  </a:cubicBezTo>
                  <a:cubicBezTo>
                    <a:pt x="91" y="262"/>
                    <a:pt x="91" y="262"/>
                    <a:pt x="92" y="262"/>
                  </a:cubicBezTo>
                  <a:cubicBezTo>
                    <a:pt x="93" y="262"/>
                    <a:pt x="93" y="262"/>
                    <a:pt x="94" y="262"/>
                  </a:cubicBezTo>
                  <a:cubicBezTo>
                    <a:pt x="130" y="260"/>
                    <a:pt x="155" y="228"/>
                    <a:pt x="169" y="214"/>
                  </a:cubicBezTo>
                  <a:cubicBezTo>
                    <a:pt x="184" y="200"/>
                    <a:pt x="174" y="160"/>
                    <a:pt x="169" y="113"/>
                  </a:cubicBezTo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3"/>
            <p:cNvSpPr/>
            <p:nvPr/>
          </p:nvSpPr>
          <p:spPr bwMode="auto">
            <a:xfrm>
              <a:off x="2711449" y="2328864"/>
              <a:ext cx="247650" cy="682625"/>
            </a:xfrm>
            <a:custGeom>
              <a:avLst/>
              <a:gdLst>
                <a:gd name="T0" fmla="*/ 77 w 93"/>
                <a:gd name="T1" fmla="*/ 37 h 257"/>
                <a:gd name="T2" fmla="*/ 0 w 93"/>
                <a:gd name="T3" fmla="*/ 0 h 257"/>
                <a:gd name="T4" fmla="*/ 0 w 93"/>
                <a:gd name="T5" fmla="*/ 257 h 257"/>
                <a:gd name="T6" fmla="*/ 1 w 93"/>
                <a:gd name="T7" fmla="*/ 257 h 257"/>
                <a:gd name="T8" fmla="*/ 3 w 93"/>
                <a:gd name="T9" fmla="*/ 257 h 257"/>
                <a:gd name="T10" fmla="*/ 78 w 93"/>
                <a:gd name="T11" fmla="*/ 209 h 257"/>
                <a:gd name="T12" fmla="*/ 78 w 93"/>
                <a:gd name="T13" fmla="*/ 108 h 257"/>
                <a:gd name="T14" fmla="*/ 77 w 93"/>
                <a:gd name="T15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7">
                  <a:moveTo>
                    <a:pt x="77" y="37"/>
                  </a:moveTo>
                  <a:cubicBezTo>
                    <a:pt x="77" y="37"/>
                    <a:pt x="33" y="11"/>
                    <a:pt x="0" y="0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2" y="257"/>
                    <a:pt x="2" y="257"/>
                    <a:pt x="3" y="257"/>
                  </a:cubicBezTo>
                  <a:cubicBezTo>
                    <a:pt x="39" y="255"/>
                    <a:pt x="64" y="223"/>
                    <a:pt x="78" y="209"/>
                  </a:cubicBezTo>
                  <a:cubicBezTo>
                    <a:pt x="93" y="195"/>
                    <a:pt x="83" y="155"/>
                    <a:pt x="78" y="108"/>
                  </a:cubicBezTo>
                  <a:cubicBezTo>
                    <a:pt x="74" y="62"/>
                    <a:pt x="77" y="37"/>
                    <a:pt x="77" y="37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4"/>
            <p:cNvSpPr/>
            <p:nvPr/>
          </p:nvSpPr>
          <p:spPr bwMode="auto">
            <a:xfrm>
              <a:off x="2482849" y="2557464"/>
              <a:ext cx="217488" cy="44450"/>
            </a:xfrm>
            <a:custGeom>
              <a:avLst/>
              <a:gdLst>
                <a:gd name="T0" fmla="*/ 7 w 82"/>
                <a:gd name="T1" fmla="*/ 17 h 17"/>
                <a:gd name="T2" fmla="*/ 16 w 82"/>
                <a:gd name="T3" fmla="*/ 8 h 17"/>
                <a:gd name="T4" fmla="*/ 70 w 82"/>
                <a:gd name="T5" fmla="*/ 8 h 17"/>
                <a:gd name="T6" fmla="*/ 78 w 82"/>
                <a:gd name="T7" fmla="*/ 17 h 17"/>
                <a:gd name="T8" fmla="*/ 82 w 82"/>
                <a:gd name="T9" fmla="*/ 17 h 17"/>
                <a:gd name="T10" fmla="*/ 70 w 82"/>
                <a:gd name="T11" fmla="*/ 4 h 17"/>
                <a:gd name="T12" fmla="*/ 43 w 82"/>
                <a:gd name="T13" fmla="*/ 0 h 17"/>
                <a:gd name="T14" fmla="*/ 16 w 82"/>
                <a:gd name="T15" fmla="*/ 3 h 17"/>
                <a:gd name="T16" fmla="*/ 2 w 82"/>
                <a:gd name="T17" fmla="*/ 13 h 17"/>
                <a:gd name="T18" fmla="*/ 0 w 82"/>
                <a:gd name="T19" fmla="*/ 16 h 17"/>
                <a:gd name="T20" fmla="*/ 0 w 82"/>
                <a:gd name="T21" fmla="*/ 17 h 17"/>
                <a:gd name="T22" fmla="*/ 7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" y="17"/>
                  </a:moveTo>
                  <a:cubicBezTo>
                    <a:pt x="9" y="13"/>
                    <a:pt x="12" y="9"/>
                    <a:pt x="16" y="8"/>
                  </a:cubicBezTo>
                  <a:cubicBezTo>
                    <a:pt x="34" y="4"/>
                    <a:pt x="52" y="4"/>
                    <a:pt x="70" y="8"/>
                  </a:cubicBezTo>
                  <a:cubicBezTo>
                    <a:pt x="73" y="9"/>
                    <a:pt x="77" y="13"/>
                    <a:pt x="78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0" y="11"/>
                    <a:pt x="75" y="5"/>
                    <a:pt x="70" y="4"/>
                  </a:cubicBezTo>
                  <a:cubicBezTo>
                    <a:pt x="61" y="2"/>
                    <a:pt x="52" y="1"/>
                    <a:pt x="43" y="0"/>
                  </a:cubicBezTo>
                  <a:cubicBezTo>
                    <a:pt x="34" y="0"/>
                    <a:pt x="25" y="1"/>
                    <a:pt x="16" y="3"/>
                  </a:cubicBezTo>
                  <a:cubicBezTo>
                    <a:pt x="11" y="4"/>
                    <a:pt x="2" y="13"/>
                    <a:pt x="2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65"/>
            <p:cNvSpPr/>
            <p:nvPr/>
          </p:nvSpPr>
          <p:spPr bwMode="auto">
            <a:xfrm>
              <a:off x="2506662" y="2593976"/>
              <a:ext cx="3175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66"/>
            <p:cNvSpPr/>
            <p:nvPr/>
          </p:nvSpPr>
          <p:spPr bwMode="auto">
            <a:xfrm>
              <a:off x="2498724" y="2598739"/>
              <a:ext cx="11113" cy="58738"/>
            </a:xfrm>
            <a:custGeom>
              <a:avLst/>
              <a:gdLst>
                <a:gd name="T0" fmla="*/ 3 w 4"/>
                <a:gd name="T1" fmla="*/ 0 h 22"/>
                <a:gd name="T2" fmla="*/ 1 w 4"/>
                <a:gd name="T3" fmla="*/ 8 h 22"/>
                <a:gd name="T4" fmla="*/ 2 w 4"/>
                <a:gd name="T5" fmla="*/ 22 h 22"/>
                <a:gd name="T6" fmla="*/ 4 w 4"/>
                <a:gd name="T7" fmla="*/ 6 h 22"/>
                <a:gd name="T8" fmla="*/ 4 w 4"/>
                <a:gd name="T9" fmla="*/ 0 h 22"/>
                <a:gd name="T10" fmla="*/ 3 w 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2">
                  <a:moveTo>
                    <a:pt x="3" y="0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1" y="13"/>
                    <a:pt x="1" y="18"/>
                    <a:pt x="2" y="22"/>
                  </a:cubicBezTo>
                  <a:cubicBezTo>
                    <a:pt x="2" y="17"/>
                    <a:pt x="3" y="12"/>
                    <a:pt x="4" y="6"/>
                  </a:cubicBezTo>
                  <a:cubicBezTo>
                    <a:pt x="4" y="4"/>
                    <a:pt x="4" y="2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67"/>
            <p:cNvSpPr/>
            <p:nvPr/>
          </p:nvSpPr>
          <p:spPr bwMode="auto">
            <a:xfrm>
              <a:off x="2503487" y="2574926"/>
              <a:ext cx="192088" cy="146050"/>
            </a:xfrm>
            <a:custGeom>
              <a:avLst/>
              <a:gdLst>
                <a:gd name="T0" fmla="*/ 34 w 72"/>
                <a:gd name="T1" fmla="*/ 0 h 55"/>
                <a:gd name="T2" fmla="*/ 8 w 72"/>
                <a:gd name="T3" fmla="*/ 3 h 55"/>
                <a:gd name="T4" fmla="*/ 2 w 72"/>
                <a:gd name="T5" fmla="*/ 7 h 55"/>
                <a:gd name="T6" fmla="*/ 2 w 72"/>
                <a:gd name="T7" fmla="*/ 9 h 55"/>
                <a:gd name="T8" fmla="*/ 2 w 72"/>
                <a:gd name="T9" fmla="*/ 15 h 55"/>
                <a:gd name="T10" fmla="*/ 0 w 72"/>
                <a:gd name="T11" fmla="*/ 31 h 55"/>
                <a:gd name="T12" fmla="*/ 2 w 72"/>
                <a:gd name="T13" fmla="*/ 41 h 55"/>
                <a:gd name="T14" fmla="*/ 13 w 72"/>
                <a:gd name="T15" fmla="*/ 54 h 55"/>
                <a:gd name="T16" fmla="*/ 35 w 72"/>
                <a:gd name="T17" fmla="*/ 55 h 55"/>
                <a:gd name="T18" fmla="*/ 57 w 72"/>
                <a:gd name="T19" fmla="*/ 54 h 55"/>
                <a:gd name="T20" fmla="*/ 68 w 72"/>
                <a:gd name="T21" fmla="*/ 41 h 55"/>
                <a:gd name="T22" fmla="*/ 71 w 72"/>
                <a:gd name="T23" fmla="*/ 18 h 55"/>
                <a:gd name="T24" fmla="*/ 62 w 72"/>
                <a:gd name="T25" fmla="*/ 3 h 55"/>
                <a:gd name="T26" fmla="*/ 34 w 72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55">
                  <a:moveTo>
                    <a:pt x="34" y="0"/>
                  </a:moveTo>
                  <a:cubicBezTo>
                    <a:pt x="25" y="0"/>
                    <a:pt x="17" y="1"/>
                    <a:pt x="8" y="3"/>
                  </a:cubicBezTo>
                  <a:cubicBezTo>
                    <a:pt x="6" y="3"/>
                    <a:pt x="4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11"/>
                    <a:pt x="2" y="13"/>
                    <a:pt x="2" y="15"/>
                  </a:cubicBezTo>
                  <a:cubicBezTo>
                    <a:pt x="1" y="21"/>
                    <a:pt x="0" y="26"/>
                    <a:pt x="0" y="31"/>
                  </a:cubicBezTo>
                  <a:cubicBezTo>
                    <a:pt x="0" y="35"/>
                    <a:pt x="1" y="38"/>
                    <a:pt x="2" y="41"/>
                  </a:cubicBezTo>
                  <a:cubicBezTo>
                    <a:pt x="3" y="48"/>
                    <a:pt x="8" y="54"/>
                    <a:pt x="13" y="54"/>
                  </a:cubicBezTo>
                  <a:cubicBezTo>
                    <a:pt x="20" y="54"/>
                    <a:pt x="28" y="55"/>
                    <a:pt x="35" y="55"/>
                  </a:cubicBezTo>
                  <a:cubicBezTo>
                    <a:pt x="43" y="55"/>
                    <a:pt x="50" y="54"/>
                    <a:pt x="57" y="54"/>
                  </a:cubicBezTo>
                  <a:cubicBezTo>
                    <a:pt x="62" y="54"/>
                    <a:pt x="67" y="48"/>
                    <a:pt x="68" y="41"/>
                  </a:cubicBezTo>
                  <a:cubicBezTo>
                    <a:pt x="70" y="33"/>
                    <a:pt x="71" y="26"/>
                    <a:pt x="71" y="18"/>
                  </a:cubicBezTo>
                  <a:cubicBezTo>
                    <a:pt x="72" y="11"/>
                    <a:pt x="67" y="5"/>
                    <a:pt x="62" y="3"/>
                  </a:cubicBezTo>
                  <a:cubicBezTo>
                    <a:pt x="53" y="1"/>
                    <a:pt x="43" y="0"/>
                    <a:pt x="34" y="0"/>
                  </a:cubicBezTo>
                </a:path>
              </a:pathLst>
            </a:custGeom>
            <a:solidFill>
              <a:srgbClr val="F6F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68"/>
            <p:cNvSpPr>
              <a:spLocks noEditPoints="1"/>
            </p:cNvSpPr>
            <p:nvPr/>
          </p:nvSpPr>
          <p:spPr bwMode="auto">
            <a:xfrm>
              <a:off x="2482849" y="2565401"/>
              <a:ext cx="220663" cy="166688"/>
            </a:xfrm>
            <a:custGeom>
              <a:avLst/>
              <a:gdLst>
                <a:gd name="T0" fmla="*/ 70 w 83"/>
                <a:gd name="T1" fmla="*/ 3 h 63"/>
                <a:gd name="T2" fmla="*/ 43 w 83"/>
                <a:gd name="T3" fmla="*/ 0 h 63"/>
                <a:gd name="T4" fmla="*/ 16 w 83"/>
                <a:gd name="T5" fmla="*/ 2 h 63"/>
                <a:gd name="T6" fmla="*/ 2 w 83"/>
                <a:gd name="T7" fmla="*/ 12 h 63"/>
                <a:gd name="T8" fmla="*/ 0 w 83"/>
                <a:gd name="T9" fmla="*/ 15 h 63"/>
                <a:gd name="T10" fmla="*/ 0 w 83"/>
                <a:gd name="T11" fmla="*/ 30 h 63"/>
                <a:gd name="T12" fmla="*/ 2 w 83"/>
                <a:gd name="T13" fmla="*/ 33 h 63"/>
                <a:gd name="T14" fmla="*/ 5 w 83"/>
                <a:gd name="T15" fmla="*/ 38 h 63"/>
                <a:gd name="T16" fmla="*/ 7 w 83"/>
                <a:gd name="T17" fmla="*/ 47 h 63"/>
                <a:gd name="T18" fmla="*/ 20 w 83"/>
                <a:gd name="T19" fmla="*/ 63 h 63"/>
                <a:gd name="T20" fmla="*/ 43 w 83"/>
                <a:gd name="T21" fmla="*/ 63 h 63"/>
                <a:gd name="T22" fmla="*/ 66 w 83"/>
                <a:gd name="T23" fmla="*/ 63 h 63"/>
                <a:gd name="T24" fmla="*/ 79 w 83"/>
                <a:gd name="T25" fmla="*/ 47 h 63"/>
                <a:gd name="T26" fmla="*/ 82 w 83"/>
                <a:gd name="T27" fmla="*/ 22 h 63"/>
                <a:gd name="T28" fmla="*/ 70 w 83"/>
                <a:gd name="T29" fmla="*/ 3 h 63"/>
                <a:gd name="T30" fmla="*/ 76 w 83"/>
                <a:gd name="T31" fmla="*/ 45 h 63"/>
                <a:gd name="T32" fmla="*/ 65 w 83"/>
                <a:gd name="T33" fmla="*/ 58 h 63"/>
                <a:gd name="T34" fmla="*/ 21 w 83"/>
                <a:gd name="T35" fmla="*/ 58 h 63"/>
                <a:gd name="T36" fmla="*/ 10 w 83"/>
                <a:gd name="T37" fmla="*/ 45 h 63"/>
                <a:gd name="T38" fmla="*/ 7 w 83"/>
                <a:gd name="T39" fmla="*/ 21 h 63"/>
                <a:gd name="T40" fmla="*/ 16 w 83"/>
                <a:gd name="T41" fmla="*/ 7 h 63"/>
                <a:gd name="T42" fmla="*/ 70 w 83"/>
                <a:gd name="T43" fmla="*/ 7 h 63"/>
                <a:gd name="T44" fmla="*/ 79 w 83"/>
                <a:gd name="T45" fmla="*/ 22 h 63"/>
                <a:gd name="T46" fmla="*/ 76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70" y="3"/>
                  </a:moveTo>
                  <a:cubicBezTo>
                    <a:pt x="61" y="1"/>
                    <a:pt x="52" y="0"/>
                    <a:pt x="43" y="0"/>
                  </a:cubicBezTo>
                  <a:cubicBezTo>
                    <a:pt x="34" y="0"/>
                    <a:pt x="25" y="0"/>
                    <a:pt x="16" y="2"/>
                  </a:cubicBezTo>
                  <a:cubicBezTo>
                    <a:pt x="11" y="3"/>
                    <a:pt x="2" y="12"/>
                    <a:pt x="2" y="12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0"/>
                    <a:pt x="0" y="25"/>
                    <a:pt x="0" y="30"/>
                  </a:cubicBezTo>
                  <a:cubicBezTo>
                    <a:pt x="0" y="32"/>
                    <a:pt x="1" y="32"/>
                    <a:pt x="2" y="33"/>
                  </a:cubicBezTo>
                  <a:cubicBezTo>
                    <a:pt x="3" y="33"/>
                    <a:pt x="5" y="36"/>
                    <a:pt x="5" y="38"/>
                  </a:cubicBezTo>
                  <a:cubicBezTo>
                    <a:pt x="5" y="41"/>
                    <a:pt x="6" y="44"/>
                    <a:pt x="7" y="47"/>
                  </a:cubicBezTo>
                  <a:cubicBezTo>
                    <a:pt x="8" y="55"/>
                    <a:pt x="15" y="62"/>
                    <a:pt x="20" y="63"/>
                  </a:cubicBezTo>
                  <a:cubicBezTo>
                    <a:pt x="28" y="63"/>
                    <a:pt x="35" y="63"/>
                    <a:pt x="43" y="63"/>
                  </a:cubicBezTo>
                  <a:cubicBezTo>
                    <a:pt x="50" y="63"/>
                    <a:pt x="58" y="63"/>
                    <a:pt x="66" y="63"/>
                  </a:cubicBezTo>
                  <a:cubicBezTo>
                    <a:pt x="71" y="62"/>
                    <a:pt x="78" y="55"/>
                    <a:pt x="79" y="47"/>
                  </a:cubicBezTo>
                  <a:cubicBezTo>
                    <a:pt x="81" y="39"/>
                    <a:pt x="82" y="31"/>
                    <a:pt x="82" y="22"/>
                  </a:cubicBezTo>
                  <a:cubicBezTo>
                    <a:pt x="83" y="14"/>
                    <a:pt x="77" y="5"/>
                    <a:pt x="70" y="3"/>
                  </a:cubicBezTo>
                  <a:close/>
                  <a:moveTo>
                    <a:pt x="76" y="45"/>
                  </a:moveTo>
                  <a:cubicBezTo>
                    <a:pt x="75" y="52"/>
                    <a:pt x="70" y="58"/>
                    <a:pt x="65" y="58"/>
                  </a:cubicBezTo>
                  <a:cubicBezTo>
                    <a:pt x="50" y="59"/>
                    <a:pt x="35" y="59"/>
                    <a:pt x="21" y="58"/>
                  </a:cubicBezTo>
                  <a:cubicBezTo>
                    <a:pt x="16" y="58"/>
                    <a:pt x="11" y="52"/>
                    <a:pt x="10" y="45"/>
                  </a:cubicBezTo>
                  <a:cubicBezTo>
                    <a:pt x="8" y="37"/>
                    <a:pt x="7" y="29"/>
                    <a:pt x="7" y="21"/>
                  </a:cubicBezTo>
                  <a:cubicBezTo>
                    <a:pt x="6" y="15"/>
                    <a:pt x="11" y="8"/>
                    <a:pt x="16" y="7"/>
                  </a:cubicBezTo>
                  <a:cubicBezTo>
                    <a:pt x="34" y="3"/>
                    <a:pt x="52" y="4"/>
                    <a:pt x="70" y="7"/>
                  </a:cubicBezTo>
                  <a:cubicBezTo>
                    <a:pt x="75" y="9"/>
                    <a:pt x="80" y="15"/>
                    <a:pt x="79" y="22"/>
                  </a:cubicBezTo>
                  <a:cubicBezTo>
                    <a:pt x="79" y="30"/>
                    <a:pt x="78" y="37"/>
                    <a:pt x="76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69"/>
            <p:cNvSpPr/>
            <p:nvPr/>
          </p:nvSpPr>
          <p:spPr bwMode="auto">
            <a:xfrm>
              <a:off x="2495549" y="2570164"/>
              <a:ext cx="188913" cy="133350"/>
            </a:xfrm>
            <a:custGeom>
              <a:avLst/>
              <a:gdLst>
                <a:gd name="T0" fmla="*/ 7 w 71"/>
                <a:gd name="T1" fmla="*/ 50 h 50"/>
                <a:gd name="T2" fmla="*/ 5 w 71"/>
                <a:gd name="T3" fmla="*/ 43 h 50"/>
                <a:gd name="T4" fmla="*/ 2 w 71"/>
                <a:gd name="T5" fmla="*/ 19 h 50"/>
                <a:gd name="T6" fmla="*/ 11 w 71"/>
                <a:gd name="T7" fmla="*/ 5 h 50"/>
                <a:gd name="T8" fmla="*/ 65 w 71"/>
                <a:gd name="T9" fmla="*/ 5 h 50"/>
                <a:gd name="T10" fmla="*/ 71 w 71"/>
                <a:gd name="T11" fmla="*/ 10 h 50"/>
                <a:gd name="T12" fmla="*/ 64 w 71"/>
                <a:gd name="T13" fmla="*/ 4 h 50"/>
                <a:gd name="T14" fmla="*/ 10 w 71"/>
                <a:gd name="T15" fmla="*/ 4 h 50"/>
                <a:gd name="T16" fmla="*/ 1 w 71"/>
                <a:gd name="T17" fmla="*/ 18 h 50"/>
                <a:gd name="T18" fmla="*/ 3 w 71"/>
                <a:gd name="T19" fmla="*/ 42 h 50"/>
                <a:gd name="T20" fmla="*/ 7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7" y="50"/>
                  </a:moveTo>
                  <a:cubicBezTo>
                    <a:pt x="6" y="48"/>
                    <a:pt x="5" y="45"/>
                    <a:pt x="5" y="43"/>
                  </a:cubicBezTo>
                  <a:cubicBezTo>
                    <a:pt x="3" y="35"/>
                    <a:pt x="2" y="27"/>
                    <a:pt x="2" y="19"/>
                  </a:cubicBezTo>
                  <a:cubicBezTo>
                    <a:pt x="1" y="13"/>
                    <a:pt x="6" y="6"/>
                    <a:pt x="11" y="5"/>
                  </a:cubicBezTo>
                  <a:cubicBezTo>
                    <a:pt x="29" y="1"/>
                    <a:pt x="47" y="2"/>
                    <a:pt x="65" y="5"/>
                  </a:cubicBezTo>
                  <a:cubicBezTo>
                    <a:pt x="67" y="6"/>
                    <a:pt x="70" y="8"/>
                    <a:pt x="71" y="10"/>
                  </a:cubicBezTo>
                  <a:cubicBezTo>
                    <a:pt x="70" y="7"/>
                    <a:pt x="67" y="4"/>
                    <a:pt x="64" y="4"/>
                  </a:cubicBezTo>
                  <a:cubicBezTo>
                    <a:pt x="46" y="0"/>
                    <a:pt x="28" y="0"/>
                    <a:pt x="10" y="4"/>
                  </a:cubicBezTo>
                  <a:cubicBezTo>
                    <a:pt x="5" y="5"/>
                    <a:pt x="0" y="11"/>
                    <a:pt x="1" y="18"/>
                  </a:cubicBezTo>
                  <a:cubicBezTo>
                    <a:pt x="1" y="26"/>
                    <a:pt x="2" y="34"/>
                    <a:pt x="3" y="42"/>
                  </a:cubicBezTo>
                  <a:cubicBezTo>
                    <a:pt x="4" y="45"/>
                    <a:pt x="6" y="47"/>
                    <a:pt x="7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0"/>
            <p:cNvSpPr/>
            <p:nvPr/>
          </p:nvSpPr>
          <p:spPr bwMode="auto">
            <a:xfrm>
              <a:off x="2727324" y="2557464"/>
              <a:ext cx="217488" cy="44450"/>
            </a:xfrm>
            <a:custGeom>
              <a:avLst/>
              <a:gdLst>
                <a:gd name="T0" fmla="*/ 75 w 82"/>
                <a:gd name="T1" fmla="*/ 17 h 17"/>
                <a:gd name="T2" fmla="*/ 66 w 82"/>
                <a:gd name="T3" fmla="*/ 8 h 17"/>
                <a:gd name="T4" fmla="*/ 12 w 82"/>
                <a:gd name="T5" fmla="*/ 8 h 17"/>
                <a:gd name="T6" fmla="*/ 4 w 82"/>
                <a:gd name="T7" fmla="*/ 17 h 17"/>
                <a:gd name="T8" fmla="*/ 0 w 82"/>
                <a:gd name="T9" fmla="*/ 17 h 17"/>
                <a:gd name="T10" fmla="*/ 12 w 82"/>
                <a:gd name="T11" fmla="*/ 4 h 17"/>
                <a:gd name="T12" fmla="*/ 39 w 82"/>
                <a:gd name="T13" fmla="*/ 0 h 17"/>
                <a:gd name="T14" fmla="*/ 66 w 82"/>
                <a:gd name="T15" fmla="*/ 3 h 17"/>
                <a:gd name="T16" fmla="*/ 80 w 82"/>
                <a:gd name="T17" fmla="*/ 13 h 17"/>
                <a:gd name="T18" fmla="*/ 82 w 82"/>
                <a:gd name="T19" fmla="*/ 16 h 17"/>
                <a:gd name="T20" fmla="*/ 82 w 82"/>
                <a:gd name="T21" fmla="*/ 17 h 17"/>
                <a:gd name="T22" fmla="*/ 75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5" y="17"/>
                  </a:moveTo>
                  <a:cubicBezTo>
                    <a:pt x="73" y="13"/>
                    <a:pt x="70" y="9"/>
                    <a:pt x="66" y="8"/>
                  </a:cubicBezTo>
                  <a:cubicBezTo>
                    <a:pt x="48" y="4"/>
                    <a:pt x="30" y="4"/>
                    <a:pt x="12" y="8"/>
                  </a:cubicBezTo>
                  <a:cubicBezTo>
                    <a:pt x="9" y="9"/>
                    <a:pt x="5" y="13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1"/>
                    <a:pt x="7" y="5"/>
                    <a:pt x="12" y="4"/>
                  </a:cubicBezTo>
                  <a:cubicBezTo>
                    <a:pt x="21" y="2"/>
                    <a:pt x="30" y="1"/>
                    <a:pt x="39" y="0"/>
                  </a:cubicBezTo>
                  <a:cubicBezTo>
                    <a:pt x="48" y="0"/>
                    <a:pt x="57" y="1"/>
                    <a:pt x="66" y="3"/>
                  </a:cubicBezTo>
                  <a:cubicBezTo>
                    <a:pt x="71" y="4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82" y="16"/>
                    <a:pt x="82" y="17"/>
                    <a:pt x="82" y="17"/>
                  </a:cubicBezTo>
                  <a:cubicBezTo>
                    <a:pt x="75" y="17"/>
                    <a:pt x="75" y="17"/>
                    <a:pt x="75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1"/>
            <p:cNvSpPr/>
            <p:nvPr/>
          </p:nvSpPr>
          <p:spPr bwMode="auto">
            <a:xfrm>
              <a:off x="2919412" y="2593976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2"/>
            <p:cNvSpPr/>
            <p:nvPr/>
          </p:nvSpPr>
          <p:spPr bwMode="auto">
            <a:xfrm>
              <a:off x="2919412" y="2597151"/>
              <a:ext cx="9525" cy="60325"/>
            </a:xfrm>
            <a:custGeom>
              <a:avLst/>
              <a:gdLst>
                <a:gd name="T0" fmla="*/ 1 w 4"/>
                <a:gd name="T1" fmla="*/ 0 h 23"/>
                <a:gd name="T2" fmla="*/ 0 w 4"/>
                <a:gd name="T3" fmla="*/ 1 h 23"/>
                <a:gd name="T4" fmla="*/ 0 w 4"/>
                <a:gd name="T5" fmla="*/ 7 h 23"/>
                <a:gd name="T6" fmla="*/ 2 w 4"/>
                <a:gd name="T7" fmla="*/ 23 h 23"/>
                <a:gd name="T8" fmla="*/ 4 w 4"/>
                <a:gd name="T9" fmla="*/ 9 h 23"/>
                <a:gd name="T10" fmla="*/ 1 w 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3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13"/>
                    <a:pt x="2" y="18"/>
                    <a:pt x="2" y="23"/>
                  </a:cubicBezTo>
                  <a:cubicBezTo>
                    <a:pt x="3" y="19"/>
                    <a:pt x="3" y="14"/>
                    <a:pt x="4" y="9"/>
                  </a:cubicBezTo>
                  <a:cubicBezTo>
                    <a:pt x="4" y="6"/>
                    <a:pt x="3" y="3"/>
                    <a:pt x="1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3"/>
            <p:cNvSpPr/>
            <p:nvPr/>
          </p:nvSpPr>
          <p:spPr bwMode="auto">
            <a:xfrm>
              <a:off x="2735262" y="2574926"/>
              <a:ext cx="188913" cy="146050"/>
            </a:xfrm>
            <a:custGeom>
              <a:avLst/>
              <a:gdLst>
                <a:gd name="T0" fmla="*/ 37 w 71"/>
                <a:gd name="T1" fmla="*/ 0 h 55"/>
                <a:gd name="T2" fmla="*/ 9 w 71"/>
                <a:gd name="T3" fmla="*/ 3 h 55"/>
                <a:gd name="T4" fmla="*/ 0 w 71"/>
                <a:gd name="T5" fmla="*/ 18 h 55"/>
                <a:gd name="T6" fmla="*/ 3 w 71"/>
                <a:gd name="T7" fmla="*/ 41 h 55"/>
                <a:gd name="T8" fmla="*/ 14 w 71"/>
                <a:gd name="T9" fmla="*/ 54 h 55"/>
                <a:gd name="T10" fmla="*/ 36 w 71"/>
                <a:gd name="T11" fmla="*/ 55 h 55"/>
                <a:gd name="T12" fmla="*/ 59 w 71"/>
                <a:gd name="T13" fmla="*/ 54 h 55"/>
                <a:gd name="T14" fmla="*/ 70 w 71"/>
                <a:gd name="T15" fmla="*/ 41 h 55"/>
                <a:gd name="T16" fmla="*/ 71 w 71"/>
                <a:gd name="T17" fmla="*/ 31 h 55"/>
                <a:gd name="T18" fmla="*/ 69 w 71"/>
                <a:gd name="T19" fmla="*/ 15 h 55"/>
                <a:gd name="T20" fmla="*/ 69 w 71"/>
                <a:gd name="T21" fmla="*/ 9 h 55"/>
                <a:gd name="T22" fmla="*/ 69 w 71"/>
                <a:gd name="T23" fmla="*/ 7 h 55"/>
                <a:gd name="T24" fmla="*/ 63 w 71"/>
                <a:gd name="T25" fmla="*/ 3 h 55"/>
                <a:gd name="T26" fmla="*/ 37 w 71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55">
                  <a:moveTo>
                    <a:pt x="37" y="0"/>
                  </a:moveTo>
                  <a:cubicBezTo>
                    <a:pt x="28" y="0"/>
                    <a:pt x="18" y="1"/>
                    <a:pt x="9" y="3"/>
                  </a:cubicBezTo>
                  <a:cubicBezTo>
                    <a:pt x="4" y="5"/>
                    <a:pt x="0" y="11"/>
                    <a:pt x="0" y="18"/>
                  </a:cubicBezTo>
                  <a:cubicBezTo>
                    <a:pt x="0" y="26"/>
                    <a:pt x="1" y="33"/>
                    <a:pt x="3" y="41"/>
                  </a:cubicBezTo>
                  <a:cubicBezTo>
                    <a:pt x="4" y="48"/>
                    <a:pt x="9" y="54"/>
                    <a:pt x="14" y="54"/>
                  </a:cubicBezTo>
                  <a:cubicBezTo>
                    <a:pt x="21" y="54"/>
                    <a:pt x="28" y="55"/>
                    <a:pt x="36" y="55"/>
                  </a:cubicBezTo>
                  <a:cubicBezTo>
                    <a:pt x="43" y="55"/>
                    <a:pt x="51" y="54"/>
                    <a:pt x="59" y="54"/>
                  </a:cubicBezTo>
                  <a:cubicBezTo>
                    <a:pt x="63" y="54"/>
                    <a:pt x="68" y="48"/>
                    <a:pt x="70" y="41"/>
                  </a:cubicBezTo>
                  <a:cubicBezTo>
                    <a:pt x="70" y="38"/>
                    <a:pt x="71" y="35"/>
                    <a:pt x="71" y="31"/>
                  </a:cubicBezTo>
                  <a:cubicBezTo>
                    <a:pt x="71" y="26"/>
                    <a:pt x="70" y="21"/>
                    <a:pt x="69" y="15"/>
                  </a:cubicBezTo>
                  <a:cubicBezTo>
                    <a:pt x="69" y="13"/>
                    <a:pt x="69" y="11"/>
                    <a:pt x="69" y="9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7" y="5"/>
                    <a:pt x="65" y="3"/>
                    <a:pt x="63" y="3"/>
                  </a:cubicBezTo>
                  <a:cubicBezTo>
                    <a:pt x="54" y="1"/>
                    <a:pt x="46" y="0"/>
                    <a:pt x="37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4"/>
            <p:cNvSpPr>
              <a:spLocks noEditPoints="1"/>
            </p:cNvSpPr>
            <p:nvPr/>
          </p:nvSpPr>
          <p:spPr bwMode="auto">
            <a:xfrm>
              <a:off x="2724149" y="2565401"/>
              <a:ext cx="220663" cy="166688"/>
            </a:xfrm>
            <a:custGeom>
              <a:avLst/>
              <a:gdLst>
                <a:gd name="T0" fmla="*/ 13 w 83"/>
                <a:gd name="T1" fmla="*/ 3 h 63"/>
                <a:gd name="T2" fmla="*/ 40 w 83"/>
                <a:gd name="T3" fmla="*/ 0 h 63"/>
                <a:gd name="T4" fmla="*/ 67 w 83"/>
                <a:gd name="T5" fmla="*/ 2 h 63"/>
                <a:gd name="T6" fmla="*/ 81 w 83"/>
                <a:gd name="T7" fmla="*/ 12 h 63"/>
                <a:gd name="T8" fmla="*/ 83 w 83"/>
                <a:gd name="T9" fmla="*/ 15 h 63"/>
                <a:gd name="T10" fmla="*/ 83 w 83"/>
                <a:gd name="T11" fmla="*/ 30 h 63"/>
                <a:gd name="T12" fmla="*/ 81 w 83"/>
                <a:gd name="T13" fmla="*/ 33 h 63"/>
                <a:gd name="T14" fmla="*/ 78 w 83"/>
                <a:gd name="T15" fmla="*/ 38 h 63"/>
                <a:gd name="T16" fmla="*/ 77 w 83"/>
                <a:gd name="T17" fmla="*/ 47 h 63"/>
                <a:gd name="T18" fmla="*/ 63 w 83"/>
                <a:gd name="T19" fmla="*/ 63 h 63"/>
                <a:gd name="T20" fmla="*/ 40 w 83"/>
                <a:gd name="T21" fmla="*/ 63 h 63"/>
                <a:gd name="T22" fmla="*/ 18 w 83"/>
                <a:gd name="T23" fmla="*/ 63 h 63"/>
                <a:gd name="T24" fmla="*/ 4 w 83"/>
                <a:gd name="T25" fmla="*/ 47 h 63"/>
                <a:gd name="T26" fmla="*/ 1 w 83"/>
                <a:gd name="T27" fmla="*/ 22 h 63"/>
                <a:gd name="T28" fmla="*/ 13 w 83"/>
                <a:gd name="T29" fmla="*/ 3 h 63"/>
                <a:gd name="T30" fmla="*/ 7 w 83"/>
                <a:gd name="T31" fmla="*/ 45 h 63"/>
                <a:gd name="T32" fmla="*/ 18 w 83"/>
                <a:gd name="T33" fmla="*/ 58 h 63"/>
                <a:gd name="T34" fmla="*/ 63 w 83"/>
                <a:gd name="T35" fmla="*/ 58 h 63"/>
                <a:gd name="T36" fmla="*/ 74 w 83"/>
                <a:gd name="T37" fmla="*/ 45 h 63"/>
                <a:gd name="T38" fmla="*/ 77 w 83"/>
                <a:gd name="T39" fmla="*/ 21 h 63"/>
                <a:gd name="T40" fmla="*/ 67 w 83"/>
                <a:gd name="T41" fmla="*/ 7 h 63"/>
                <a:gd name="T42" fmla="*/ 13 w 83"/>
                <a:gd name="T43" fmla="*/ 7 h 63"/>
                <a:gd name="T44" fmla="*/ 4 w 83"/>
                <a:gd name="T45" fmla="*/ 22 h 63"/>
                <a:gd name="T46" fmla="*/ 7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13" y="3"/>
                  </a:moveTo>
                  <a:cubicBezTo>
                    <a:pt x="22" y="1"/>
                    <a:pt x="31" y="0"/>
                    <a:pt x="40" y="0"/>
                  </a:cubicBezTo>
                  <a:cubicBezTo>
                    <a:pt x="49" y="0"/>
                    <a:pt x="58" y="0"/>
                    <a:pt x="67" y="2"/>
                  </a:cubicBezTo>
                  <a:cubicBezTo>
                    <a:pt x="72" y="3"/>
                    <a:pt x="81" y="12"/>
                    <a:pt x="81" y="12"/>
                  </a:cubicBezTo>
                  <a:cubicBezTo>
                    <a:pt x="82" y="12"/>
                    <a:pt x="83" y="13"/>
                    <a:pt x="83" y="15"/>
                  </a:cubicBezTo>
                  <a:cubicBezTo>
                    <a:pt x="83" y="20"/>
                    <a:pt x="83" y="25"/>
                    <a:pt x="83" y="30"/>
                  </a:cubicBezTo>
                  <a:cubicBezTo>
                    <a:pt x="83" y="32"/>
                    <a:pt x="82" y="32"/>
                    <a:pt x="81" y="33"/>
                  </a:cubicBezTo>
                  <a:cubicBezTo>
                    <a:pt x="80" y="33"/>
                    <a:pt x="78" y="36"/>
                    <a:pt x="78" y="38"/>
                  </a:cubicBezTo>
                  <a:cubicBezTo>
                    <a:pt x="78" y="41"/>
                    <a:pt x="77" y="44"/>
                    <a:pt x="77" y="47"/>
                  </a:cubicBezTo>
                  <a:cubicBezTo>
                    <a:pt x="75" y="55"/>
                    <a:pt x="68" y="62"/>
                    <a:pt x="63" y="63"/>
                  </a:cubicBezTo>
                  <a:cubicBezTo>
                    <a:pt x="55" y="63"/>
                    <a:pt x="48" y="63"/>
                    <a:pt x="40" y="63"/>
                  </a:cubicBezTo>
                  <a:cubicBezTo>
                    <a:pt x="33" y="63"/>
                    <a:pt x="25" y="63"/>
                    <a:pt x="18" y="63"/>
                  </a:cubicBezTo>
                  <a:cubicBezTo>
                    <a:pt x="12" y="62"/>
                    <a:pt x="6" y="55"/>
                    <a:pt x="4" y="47"/>
                  </a:cubicBezTo>
                  <a:cubicBezTo>
                    <a:pt x="2" y="39"/>
                    <a:pt x="1" y="31"/>
                    <a:pt x="1" y="22"/>
                  </a:cubicBezTo>
                  <a:cubicBezTo>
                    <a:pt x="0" y="14"/>
                    <a:pt x="6" y="5"/>
                    <a:pt x="13" y="3"/>
                  </a:cubicBezTo>
                  <a:close/>
                  <a:moveTo>
                    <a:pt x="7" y="45"/>
                  </a:moveTo>
                  <a:cubicBezTo>
                    <a:pt x="8" y="52"/>
                    <a:pt x="13" y="58"/>
                    <a:pt x="18" y="58"/>
                  </a:cubicBezTo>
                  <a:cubicBezTo>
                    <a:pt x="33" y="59"/>
                    <a:pt x="48" y="59"/>
                    <a:pt x="63" y="58"/>
                  </a:cubicBezTo>
                  <a:cubicBezTo>
                    <a:pt x="67" y="58"/>
                    <a:pt x="72" y="52"/>
                    <a:pt x="74" y="45"/>
                  </a:cubicBezTo>
                  <a:cubicBezTo>
                    <a:pt x="75" y="37"/>
                    <a:pt x="76" y="29"/>
                    <a:pt x="77" y="21"/>
                  </a:cubicBezTo>
                  <a:cubicBezTo>
                    <a:pt x="77" y="15"/>
                    <a:pt x="72" y="8"/>
                    <a:pt x="67" y="7"/>
                  </a:cubicBezTo>
                  <a:cubicBezTo>
                    <a:pt x="49" y="3"/>
                    <a:pt x="31" y="4"/>
                    <a:pt x="13" y="7"/>
                  </a:cubicBezTo>
                  <a:cubicBezTo>
                    <a:pt x="8" y="9"/>
                    <a:pt x="4" y="15"/>
                    <a:pt x="4" y="22"/>
                  </a:cubicBezTo>
                  <a:cubicBezTo>
                    <a:pt x="4" y="30"/>
                    <a:pt x="5" y="37"/>
                    <a:pt x="7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75"/>
            <p:cNvSpPr/>
            <p:nvPr/>
          </p:nvSpPr>
          <p:spPr bwMode="auto">
            <a:xfrm>
              <a:off x="2743199" y="2570164"/>
              <a:ext cx="188913" cy="133350"/>
            </a:xfrm>
            <a:custGeom>
              <a:avLst/>
              <a:gdLst>
                <a:gd name="T0" fmla="*/ 64 w 71"/>
                <a:gd name="T1" fmla="*/ 50 h 50"/>
                <a:gd name="T2" fmla="*/ 67 w 71"/>
                <a:gd name="T3" fmla="*/ 43 h 50"/>
                <a:gd name="T4" fmla="*/ 70 w 71"/>
                <a:gd name="T5" fmla="*/ 19 h 50"/>
                <a:gd name="T6" fmla="*/ 60 w 71"/>
                <a:gd name="T7" fmla="*/ 5 h 50"/>
                <a:gd name="T8" fmla="*/ 6 w 71"/>
                <a:gd name="T9" fmla="*/ 5 h 50"/>
                <a:gd name="T10" fmla="*/ 0 w 71"/>
                <a:gd name="T11" fmla="*/ 10 h 50"/>
                <a:gd name="T12" fmla="*/ 7 w 71"/>
                <a:gd name="T13" fmla="*/ 4 h 50"/>
                <a:gd name="T14" fmla="*/ 61 w 71"/>
                <a:gd name="T15" fmla="*/ 4 h 50"/>
                <a:gd name="T16" fmla="*/ 71 w 71"/>
                <a:gd name="T17" fmla="*/ 18 h 50"/>
                <a:gd name="T18" fmla="*/ 68 w 71"/>
                <a:gd name="T19" fmla="*/ 42 h 50"/>
                <a:gd name="T20" fmla="*/ 64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64" y="50"/>
                  </a:moveTo>
                  <a:cubicBezTo>
                    <a:pt x="65" y="48"/>
                    <a:pt x="66" y="45"/>
                    <a:pt x="67" y="43"/>
                  </a:cubicBezTo>
                  <a:cubicBezTo>
                    <a:pt x="68" y="35"/>
                    <a:pt x="69" y="27"/>
                    <a:pt x="70" y="19"/>
                  </a:cubicBezTo>
                  <a:cubicBezTo>
                    <a:pt x="70" y="13"/>
                    <a:pt x="65" y="6"/>
                    <a:pt x="60" y="5"/>
                  </a:cubicBezTo>
                  <a:cubicBezTo>
                    <a:pt x="42" y="1"/>
                    <a:pt x="24" y="2"/>
                    <a:pt x="6" y="5"/>
                  </a:cubicBezTo>
                  <a:cubicBezTo>
                    <a:pt x="4" y="6"/>
                    <a:pt x="2" y="8"/>
                    <a:pt x="0" y="10"/>
                  </a:cubicBezTo>
                  <a:cubicBezTo>
                    <a:pt x="2" y="7"/>
                    <a:pt x="4" y="4"/>
                    <a:pt x="7" y="4"/>
                  </a:cubicBezTo>
                  <a:cubicBezTo>
                    <a:pt x="25" y="0"/>
                    <a:pt x="43" y="0"/>
                    <a:pt x="61" y="4"/>
                  </a:cubicBezTo>
                  <a:cubicBezTo>
                    <a:pt x="66" y="5"/>
                    <a:pt x="71" y="11"/>
                    <a:pt x="71" y="18"/>
                  </a:cubicBezTo>
                  <a:cubicBezTo>
                    <a:pt x="70" y="26"/>
                    <a:pt x="69" y="34"/>
                    <a:pt x="68" y="42"/>
                  </a:cubicBezTo>
                  <a:cubicBezTo>
                    <a:pt x="67" y="45"/>
                    <a:pt x="66" y="47"/>
                    <a:pt x="64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76"/>
            <p:cNvSpPr/>
            <p:nvPr/>
          </p:nvSpPr>
          <p:spPr bwMode="auto">
            <a:xfrm>
              <a:off x="2692399" y="2589214"/>
              <a:ext cx="23813" cy="55563"/>
            </a:xfrm>
            <a:custGeom>
              <a:avLst/>
              <a:gdLst>
                <a:gd name="T0" fmla="*/ 9 w 9"/>
                <a:gd name="T1" fmla="*/ 2 h 21"/>
                <a:gd name="T2" fmla="*/ 0 w 9"/>
                <a:gd name="T3" fmla="*/ 0 h 21"/>
                <a:gd name="T4" fmla="*/ 3 w 9"/>
                <a:gd name="T5" fmla="*/ 21 h 21"/>
                <a:gd name="T6" fmla="*/ 9 w 9"/>
                <a:gd name="T7" fmla="*/ 15 h 21"/>
                <a:gd name="T8" fmla="*/ 9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9" y="2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3" y="5"/>
                    <a:pt x="4" y="15"/>
                    <a:pt x="3" y="21"/>
                  </a:cubicBezTo>
                  <a:cubicBezTo>
                    <a:pt x="4" y="15"/>
                    <a:pt x="7" y="14"/>
                    <a:pt x="9" y="15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77"/>
            <p:cNvSpPr/>
            <p:nvPr/>
          </p:nvSpPr>
          <p:spPr bwMode="auto">
            <a:xfrm>
              <a:off x="2711449" y="2589214"/>
              <a:ext cx="23813" cy="55563"/>
            </a:xfrm>
            <a:custGeom>
              <a:avLst/>
              <a:gdLst>
                <a:gd name="T0" fmla="*/ 0 w 9"/>
                <a:gd name="T1" fmla="*/ 2 h 21"/>
                <a:gd name="T2" fmla="*/ 9 w 9"/>
                <a:gd name="T3" fmla="*/ 0 h 21"/>
                <a:gd name="T4" fmla="*/ 6 w 9"/>
                <a:gd name="T5" fmla="*/ 21 h 21"/>
                <a:gd name="T6" fmla="*/ 0 w 9"/>
                <a:gd name="T7" fmla="*/ 15 h 21"/>
                <a:gd name="T8" fmla="*/ 0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0" y="2"/>
                  </a:moveTo>
                  <a:cubicBezTo>
                    <a:pt x="3" y="2"/>
                    <a:pt x="6" y="1"/>
                    <a:pt x="9" y="0"/>
                  </a:cubicBezTo>
                  <a:cubicBezTo>
                    <a:pt x="6" y="5"/>
                    <a:pt x="5" y="15"/>
                    <a:pt x="6" y="21"/>
                  </a:cubicBezTo>
                  <a:cubicBezTo>
                    <a:pt x="5" y="15"/>
                    <a:pt x="2" y="14"/>
                    <a:pt x="0" y="1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78"/>
            <p:cNvSpPr/>
            <p:nvPr/>
          </p:nvSpPr>
          <p:spPr bwMode="auto">
            <a:xfrm>
              <a:off x="2479674" y="2214564"/>
              <a:ext cx="487363" cy="363538"/>
            </a:xfrm>
            <a:custGeom>
              <a:avLst/>
              <a:gdLst>
                <a:gd name="T0" fmla="*/ 12 w 183"/>
                <a:gd name="T1" fmla="*/ 115 h 137"/>
                <a:gd name="T2" fmla="*/ 22 w 183"/>
                <a:gd name="T3" fmla="*/ 44 h 137"/>
                <a:gd name="T4" fmla="*/ 51 w 183"/>
                <a:gd name="T5" fmla="*/ 34 h 137"/>
                <a:gd name="T6" fmla="*/ 108 w 183"/>
                <a:gd name="T7" fmla="*/ 8 h 137"/>
                <a:gd name="T8" fmla="*/ 160 w 183"/>
                <a:gd name="T9" fmla="*/ 31 h 137"/>
                <a:gd name="T10" fmla="*/ 140 w 183"/>
                <a:gd name="T11" fmla="*/ 31 h 137"/>
                <a:gd name="T12" fmla="*/ 173 w 183"/>
                <a:gd name="T13" fmla="*/ 73 h 137"/>
                <a:gd name="T14" fmla="*/ 164 w 183"/>
                <a:gd name="T15" fmla="*/ 71 h 137"/>
                <a:gd name="T16" fmla="*/ 162 w 183"/>
                <a:gd name="T17" fmla="*/ 137 h 137"/>
                <a:gd name="T18" fmla="*/ 137 w 183"/>
                <a:gd name="T19" fmla="*/ 85 h 137"/>
                <a:gd name="T20" fmla="*/ 69 w 183"/>
                <a:gd name="T21" fmla="*/ 49 h 137"/>
                <a:gd name="T22" fmla="*/ 12 w 183"/>
                <a:gd name="T23" fmla="*/ 11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2" y="115"/>
                  </a:moveTo>
                  <a:cubicBezTo>
                    <a:pt x="12" y="115"/>
                    <a:pt x="0" y="60"/>
                    <a:pt x="22" y="44"/>
                  </a:cubicBezTo>
                  <a:cubicBezTo>
                    <a:pt x="41" y="31"/>
                    <a:pt x="51" y="34"/>
                    <a:pt x="51" y="34"/>
                  </a:cubicBezTo>
                  <a:cubicBezTo>
                    <a:pt x="51" y="34"/>
                    <a:pt x="71" y="0"/>
                    <a:pt x="108" y="8"/>
                  </a:cubicBezTo>
                  <a:cubicBezTo>
                    <a:pt x="144" y="17"/>
                    <a:pt x="160" y="31"/>
                    <a:pt x="160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0" y="31"/>
                    <a:pt x="164" y="33"/>
                    <a:pt x="173" y="73"/>
                  </a:cubicBezTo>
                  <a:cubicBezTo>
                    <a:pt x="183" y="112"/>
                    <a:pt x="164" y="71"/>
                    <a:pt x="164" y="71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97" y="49"/>
                    <a:pt x="69" y="49"/>
                  </a:cubicBezTo>
                  <a:cubicBezTo>
                    <a:pt x="41" y="49"/>
                    <a:pt x="12" y="85"/>
                    <a:pt x="12" y="11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79"/>
            <p:cNvSpPr/>
            <p:nvPr/>
          </p:nvSpPr>
          <p:spPr bwMode="auto">
            <a:xfrm>
              <a:off x="2687637" y="2311401"/>
              <a:ext cx="149225" cy="196850"/>
            </a:xfrm>
            <a:custGeom>
              <a:avLst/>
              <a:gdLst>
                <a:gd name="T0" fmla="*/ 0 w 56"/>
                <a:gd name="T1" fmla="*/ 7 h 74"/>
                <a:gd name="T2" fmla="*/ 32 w 56"/>
                <a:gd name="T3" fmla="*/ 41 h 74"/>
                <a:gd name="T4" fmla="*/ 32 w 56"/>
                <a:gd name="T5" fmla="*/ 13 h 74"/>
                <a:gd name="T6" fmla="*/ 48 w 56"/>
                <a:gd name="T7" fmla="*/ 57 h 74"/>
                <a:gd name="T8" fmla="*/ 56 w 56"/>
                <a:gd name="T9" fmla="*/ 31 h 74"/>
                <a:gd name="T10" fmla="*/ 0 w 56"/>
                <a:gd name="T1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74">
                  <a:moveTo>
                    <a:pt x="0" y="7"/>
                  </a:moveTo>
                  <a:cubicBezTo>
                    <a:pt x="0" y="7"/>
                    <a:pt x="31" y="22"/>
                    <a:pt x="32" y="41"/>
                  </a:cubicBezTo>
                  <a:cubicBezTo>
                    <a:pt x="33" y="59"/>
                    <a:pt x="34" y="17"/>
                    <a:pt x="32" y="13"/>
                  </a:cubicBezTo>
                  <a:cubicBezTo>
                    <a:pt x="30" y="10"/>
                    <a:pt x="49" y="39"/>
                    <a:pt x="48" y="57"/>
                  </a:cubicBezTo>
                  <a:cubicBezTo>
                    <a:pt x="47" y="74"/>
                    <a:pt x="56" y="31"/>
                    <a:pt x="56" y="31"/>
                  </a:cubicBezTo>
                  <a:cubicBezTo>
                    <a:pt x="56" y="31"/>
                    <a:pt x="45" y="0"/>
                    <a:pt x="0" y="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0"/>
            <p:cNvSpPr/>
            <p:nvPr/>
          </p:nvSpPr>
          <p:spPr bwMode="auto">
            <a:xfrm>
              <a:off x="2476499" y="2287589"/>
              <a:ext cx="204788" cy="309563"/>
            </a:xfrm>
            <a:custGeom>
              <a:avLst/>
              <a:gdLst>
                <a:gd name="T0" fmla="*/ 77 w 77"/>
                <a:gd name="T1" fmla="*/ 25 h 116"/>
                <a:gd name="T2" fmla="*/ 31 w 77"/>
                <a:gd name="T3" fmla="*/ 68 h 116"/>
                <a:gd name="T4" fmla="*/ 47 w 77"/>
                <a:gd name="T5" fmla="*/ 25 h 116"/>
                <a:gd name="T6" fmla="*/ 9 w 77"/>
                <a:gd name="T7" fmla="*/ 88 h 116"/>
                <a:gd name="T8" fmla="*/ 17 w 77"/>
                <a:gd name="T9" fmla="*/ 45 h 116"/>
                <a:gd name="T10" fmla="*/ 77 w 77"/>
                <a:gd name="T11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6">
                  <a:moveTo>
                    <a:pt x="77" y="25"/>
                  </a:moveTo>
                  <a:cubicBezTo>
                    <a:pt x="77" y="25"/>
                    <a:pt x="43" y="39"/>
                    <a:pt x="31" y="68"/>
                  </a:cubicBezTo>
                  <a:cubicBezTo>
                    <a:pt x="20" y="97"/>
                    <a:pt x="43" y="30"/>
                    <a:pt x="47" y="25"/>
                  </a:cubicBezTo>
                  <a:cubicBezTo>
                    <a:pt x="51" y="20"/>
                    <a:pt x="18" y="61"/>
                    <a:pt x="9" y="88"/>
                  </a:cubicBezTo>
                  <a:cubicBezTo>
                    <a:pt x="0" y="116"/>
                    <a:pt x="17" y="45"/>
                    <a:pt x="17" y="45"/>
                  </a:cubicBezTo>
                  <a:cubicBezTo>
                    <a:pt x="17" y="45"/>
                    <a:pt x="44" y="0"/>
                    <a:pt x="77" y="2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3332618" y="29683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with Family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 flipV="1">
            <a:off x="7662862" y="3420055"/>
            <a:ext cx="0" cy="12096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V="1">
            <a:off x="8662987" y="4267674"/>
            <a:ext cx="0" cy="12096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9672637" y="4719533"/>
            <a:ext cx="0" cy="96689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10691812" y="3232729"/>
            <a:ext cx="0" cy="12096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9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65175" y="737517"/>
            <a:ext cx="1028700" cy="1249362"/>
            <a:chOff x="2206624" y="2214564"/>
            <a:chExt cx="1028700" cy="1249362"/>
          </a:xfrm>
        </p:grpSpPr>
        <p:sp>
          <p:nvSpPr>
            <p:cNvPr id="5" name="Freeform 134"/>
            <p:cNvSpPr/>
            <p:nvPr/>
          </p:nvSpPr>
          <p:spPr bwMode="auto">
            <a:xfrm>
              <a:off x="2206624" y="2905126"/>
              <a:ext cx="1028700" cy="558800"/>
            </a:xfrm>
            <a:custGeom>
              <a:avLst/>
              <a:gdLst>
                <a:gd name="T0" fmla="*/ 231 w 387"/>
                <a:gd name="T1" fmla="*/ 209 h 210"/>
                <a:gd name="T2" fmla="*/ 231 w 387"/>
                <a:gd name="T3" fmla="*/ 209 h 210"/>
                <a:gd name="T4" fmla="*/ 387 w 387"/>
                <a:gd name="T5" fmla="*/ 179 h 210"/>
                <a:gd name="T6" fmla="*/ 373 w 387"/>
                <a:gd name="T7" fmla="*/ 57 h 210"/>
                <a:gd name="T8" fmla="*/ 316 w 387"/>
                <a:gd name="T9" fmla="*/ 28 h 210"/>
                <a:gd name="T10" fmla="*/ 260 w 387"/>
                <a:gd name="T11" fmla="*/ 20 h 210"/>
                <a:gd name="T12" fmla="*/ 260 w 387"/>
                <a:gd name="T13" fmla="*/ 5 h 210"/>
                <a:gd name="T14" fmla="*/ 127 w 387"/>
                <a:gd name="T15" fmla="*/ 5 h 210"/>
                <a:gd name="T16" fmla="*/ 127 w 387"/>
                <a:gd name="T17" fmla="*/ 20 h 210"/>
                <a:gd name="T18" fmla="*/ 71 w 387"/>
                <a:gd name="T19" fmla="*/ 28 h 210"/>
                <a:gd name="T20" fmla="*/ 14 w 387"/>
                <a:gd name="T21" fmla="*/ 57 h 210"/>
                <a:gd name="T22" fmla="*/ 0 w 387"/>
                <a:gd name="T23" fmla="*/ 179 h 210"/>
                <a:gd name="T24" fmla="*/ 156 w 387"/>
                <a:gd name="T25" fmla="*/ 209 h 210"/>
                <a:gd name="T26" fmla="*/ 156 w 387"/>
                <a:gd name="T27" fmla="*/ 209 h 210"/>
                <a:gd name="T28" fmla="*/ 172 w 387"/>
                <a:gd name="T29" fmla="*/ 210 h 210"/>
                <a:gd name="T30" fmla="*/ 193 w 387"/>
                <a:gd name="T31" fmla="*/ 210 h 210"/>
                <a:gd name="T32" fmla="*/ 215 w 387"/>
                <a:gd name="T33" fmla="*/ 210 h 210"/>
                <a:gd name="T34" fmla="*/ 231 w 387"/>
                <a:gd name="T3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" h="210">
                  <a:moveTo>
                    <a:pt x="231" y="209"/>
                  </a:moveTo>
                  <a:cubicBezTo>
                    <a:pt x="231" y="209"/>
                    <a:pt x="231" y="209"/>
                    <a:pt x="231" y="209"/>
                  </a:cubicBezTo>
                  <a:cubicBezTo>
                    <a:pt x="287" y="206"/>
                    <a:pt x="339" y="195"/>
                    <a:pt x="387" y="179"/>
                  </a:cubicBezTo>
                  <a:cubicBezTo>
                    <a:pt x="373" y="57"/>
                    <a:pt x="373" y="57"/>
                    <a:pt x="373" y="57"/>
                  </a:cubicBezTo>
                  <a:cubicBezTo>
                    <a:pt x="371" y="42"/>
                    <a:pt x="347" y="30"/>
                    <a:pt x="316" y="28"/>
                  </a:cubicBezTo>
                  <a:cubicBezTo>
                    <a:pt x="298" y="24"/>
                    <a:pt x="279" y="22"/>
                    <a:pt x="260" y="20"/>
                  </a:cubicBezTo>
                  <a:cubicBezTo>
                    <a:pt x="260" y="15"/>
                    <a:pt x="260" y="10"/>
                    <a:pt x="260" y="5"/>
                  </a:cubicBezTo>
                  <a:cubicBezTo>
                    <a:pt x="216" y="0"/>
                    <a:pt x="171" y="0"/>
                    <a:pt x="127" y="5"/>
                  </a:cubicBezTo>
                  <a:cubicBezTo>
                    <a:pt x="127" y="10"/>
                    <a:pt x="127" y="15"/>
                    <a:pt x="127" y="20"/>
                  </a:cubicBezTo>
                  <a:cubicBezTo>
                    <a:pt x="108" y="22"/>
                    <a:pt x="89" y="24"/>
                    <a:pt x="71" y="28"/>
                  </a:cubicBezTo>
                  <a:cubicBezTo>
                    <a:pt x="40" y="30"/>
                    <a:pt x="16" y="42"/>
                    <a:pt x="14" y="5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48" y="195"/>
                    <a:pt x="100" y="206"/>
                    <a:pt x="156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61" y="209"/>
                    <a:pt x="167" y="210"/>
                    <a:pt x="172" y="210"/>
                  </a:cubicBezTo>
                  <a:cubicBezTo>
                    <a:pt x="179" y="210"/>
                    <a:pt x="186" y="210"/>
                    <a:pt x="193" y="210"/>
                  </a:cubicBezTo>
                  <a:cubicBezTo>
                    <a:pt x="200" y="210"/>
                    <a:pt x="208" y="210"/>
                    <a:pt x="215" y="210"/>
                  </a:cubicBezTo>
                  <a:cubicBezTo>
                    <a:pt x="220" y="210"/>
                    <a:pt x="225" y="209"/>
                    <a:pt x="231" y="20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35"/>
            <p:cNvSpPr/>
            <p:nvPr/>
          </p:nvSpPr>
          <p:spPr bwMode="auto">
            <a:xfrm>
              <a:off x="2609849" y="2908301"/>
              <a:ext cx="625475" cy="504825"/>
            </a:xfrm>
            <a:custGeom>
              <a:avLst/>
              <a:gdLst>
                <a:gd name="T0" fmla="*/ 164 w 235"/>
                <a:gd name="T1" fmla="*/ 27 h 190"/>
                <a:gd name="T2" fmla="*/ 108 w 235"/>
                <a:gd name="T3" fmla="*/ 19 h 190"/>
                <a:gd name="T4" fmla="*/ 108 w 235"/>
                <a:gd name="T5" fmla="*/ 4 h 190"/>
                <a:gd name="T6" fmla="*/ 42 w 235"/>
                <a:gd name="T7" fmla="*/ 0 h 190"/>
                <a:gd name="T8" fmla="*/ 0 w 235"/>
                <a:gd name="T9" fmla="*/ 68 h 190"/>
                <a:gd name="T10" fmla="*/ 197 w 235"/>
                <a:gd name="T11" fmla="*/ 190 h 190"/>
                <a:gd name="T12" fmla="*/ 235 w 235"/>
                <a:gd name="T13" fmla="*/ 178 h 190"/>
                <a:gd name="T14" fmla="*/ 221 w 235"/>
                <a:gd name="T15" fmla="*/ 56 h 190"/>
                <a:gd name="T16" fmla="*/ 164 w 235"/>
                <a:gd name="T17" fmla="*/ 2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0">
                  <a:moveTo>
                    <a:pt x="164" y="27"/>
                  </a:moveTo>
                  <a:cubicBezTo>
                    <a:pt x="146" y="23"/>
                    <a:pt x="127" y="21"/>
                    <a:pt x="108" y="19"/>
                  </a:cubicBezTo>
                  <a:cubicBezTo>
                    <a:pt x="108" y="14"/>
                    <a:pt x="108" y="9"/>
                    <a:pt x="108" y="4"/>
                  </a:cubicBezTo>
                  <a:cubicBezTo>
                    <a:pt x="86" y="2"/>
                    <a:pt x="64" y="0"/>
                    <a:pt x="42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7" y="190"/>
                    <a:pt x="197" y="190"/>
                    <a:pt x="197" y="190"/>
                  </a:cubicBezTo>
                  <a:cubicBezTo>
                    <a:pt x="210" y="186"/>
                    <a:pt x="222" y="182"/>
                    <a:pt x="235" y="178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219" y="41"/>
                    <a:pt x="195" y="29"/>
                    <a:pt x="164" y="2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36"/>
            <p:cNvSpPr/>
            <p:nvPr/>
          </p:nvSpPr>
          <p:spPr bwMode="auto">
            <a:xfrm>
              <a:off x="2551112" y="2928939"/>
              <a:ext cx="14288" cy="119063"/>
            </a:xfrm>
            <a:custGeom>
              <a:avLst/>
              <a:gdLst>
                <a:gd name="T0" fmla="*/ 4 w 5"/>
                <a:gd name="T1" fmla="*/ 45 h 45"/>
                <a:gd name="T2" fmla="*/ 0 w 5"/>
                <a:gd name="T3" fmla="*/ 40 h 45"/>
                <a:gd name="T4" fmla="*/ 0 w 5"/>
                <a:gd name="T5" fmla="*/ 0 h 45"/>
                <a:gd name="T6" fmla="*/ 5 w 5"/>
                <a:gd name="T7" fmla="*/ 0 h 45"/>
                <a:gd name="T8" fmla="*/ 4 w 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4" y="45"/>
                  </a:moveTo>
                  <a:cubicBezTo>
                    <a:pt x="3" y="43"/>
                    <a:pt x="1" y="42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15"/>
                    <a:pt x="5" y="30"/>
                    <a:pt x="4" y="4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37"/>
            <p:cNvSpPr/>
            <p:nvPr/>
          </p:nvSpPr>
          <p:spPr bwMode="auto">
            <a:xfrm>
              <a:off x="2574924" y="2928939"/>
              <a:ext cx="19050" cy="138113"/>
            </a:xfrm>
            <a:custGeom>
              <a:avLst/>
              <a:gdLst>
                <a:gd name="T0" fmla="*/ 5 w 7"/>
                <a:gd name="T1" fmla="*/ 52 h 52"/>
                <a:gd name="T2" fmla="*/ 0 w 7"/>
                <a:gd name="T3" fmla="*/ 49 h 52"/>
                <a:gd name="T4" fmla="*/ 1 w 7"/>
                <a:gd name="T5" fmla="*/ 0 h 52"/>
                <a:gd name="T6" fmla="*/ 7 w 7"/>
                <a:gd name="T7" fmla="*/ 0 h 52"/>
                <a:gd name="T8" fmla="*/ 5 w 7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5" y="52"/>
                  </a:moveTo>
                  <a:cubicBezTo>
                    <a:pt x="3" y="51"/>
                    <a:pt x="2" y="50"/>
                    <a:pt x="0" y="49"/>
                  </a:cubicBezTo>
                  <a:cubicBezTo>
                    <a:pt x="1" y="32"/>
                    <a:pt x="1" y="16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7"/>
                    <a:pt x="6" y="35"/>
                    <a:pt x="5" y="5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38"/>
            <p:cNvSpPr/>
            <p:nvPr/>
          </p:nvSpPr>
          <p:spPr bwMode="auto">
            <a:xfrm>
              <a:off x="2601912" y="2928939"/>
              <a:ext cx="22225" cy="153988"/>
            </a:xfrm>
            <a:custGeom>
              <a:avLst/>
              <a:gdLst>
                <a:gd name="T0" fmla="*/ 6 w 8"/>
                <a:gd name="T1" fmla="*/ 58 h 58"/>
                <a:gd name="T2" fmla="*/ 0 w 8"/>
                <a:gd name="T3" fmla="*/ 55 h 58"/>
                <a:gd name="T4" fmla="*/ 2 w 8"/>
                <a:gd name="T5" fmla="*/ 0 h 58"/>
                <a:gd name="T6" fmla="*/ 8 w 8"/>
                <a:gd name="T7" fmla="*/ 0 h 58"/>
                <a:gd name="T8" fmla="*/ 6 w 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6" y="58"/>
                  </a:moveTo>
                  <a:cubicBezTo>
                    <a:pt x="4" y="57"/>
                    <a:pt x="2" y="56"/>
                    <a:pt x="0" y="55"/>
                  </a:cubicBezTo>
                  <a:cubicBezTo>
                    <a:pt x="1" y="37"/>
                    <a:pt x="2" y="18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19"/>
                    <a:pt x="6" y="39"/>
                    <a:pt x="6" y="58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39"/>
            <p:cNvSpPr/>
            <p:nvPr/>
          </p:nvSpPr>
          <p:spPr bwMode="auto">
            <a:xfrm>
              <a:off x="2632074" y="2928939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60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2"/>
                    <a:pt x="2" y="61"/>
                    <a:pt x="0" y="60"/>
                  </a:cubicBezTo>
                  <a:cubicBezTo>
                    <a:pt x="1" y="40"/>
                    <a:pt x="2" y="20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1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40"/>
            <p:cNvSpPr/>
            <p:nvPr/>
          </p:nvSpPr>
          <p:spPr bwMode="auto">
            <a:xfrm>
              <a:off x="2663824" y="2928939"/>
              <a:ext cx="15875" cy="173038"/>
            </a:xfrm>
            <a:custGeom>
              <a:avLst/>
              <a:gdLst>
                <a:gd name="T0" fmla="*/ 5 w 6"/>
                <a:gd name="T1" fmla="*/ 65 h 65"/>
                <a:gd name="T2" fmla="*/ 0 w 6"/>
                <a:gd name="T3" fmla="*/ 64 h 65"/>
                <a:gd name="T4" fmla="*/ 1 w 6"/>
                <a:gd name="T5" fmla="*/ 0 h 65"/>
                <a:gd name="T6" fmla="*/ 6 w 6"/>
                <a:gd name="T7" fmla="*/ 0 h 65"/>
                <a:gd name="T8" fmla="*/ 5 w 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5" y="65"/>
                  </a:moveTo>
                  <a:cubicBezTo>
                    <a:pt x="3" y="65"/>
                    <a:pt x="1" y="64"/>
                    <a:pt x="0" y="64"/>
                  </a:cubicBezTo>
                  <a:cubicBezTo>
                    <a:pt x="0" y="42"/>
                    <a:pt x="1" y="21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1"/>
                    <a:pt x="6" y="43"/>
                    <a:pt x="5" y="6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41"/>
            <p:cNvSpPr/>
            <p:nvPr/>
          </p:nvSpPr>
          <p:spPr bwMode="auto">
            <a:xfrm>
              <a:off x="269239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1 w 6"/>
                <a:gd name="T5" fmla="*/ 0 h 66"/>
                <a:gd name="T6" fmla="*/ 6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1" y="22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42"/>
            <p:cNvSpPr/>
            <p:nvPr/>
          </p:nvSpPr>
          <p:spPr bwMode="auto">
            <a:xfrm>
              <a:off x="272414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0 w 6"/>
                <a:gd name="T5" fmla="*/ 0 h 66"/>
                <a:gd name="T6" fmla="*/ 5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0" y="22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3"/>
            <p:cNvSpPr/>
            <p:nvPr/>
          </p:nvSpPr>
          <p:spPr bwMode="auto">
            <a:xfrm>
              <a:off x="2754312" y="2928939"/>
              <a:ext cx="15875" cy="173038"/>
            </a:xfrm>
            <a:custGeom>
              <a:avLst/>
              <a:gdLst>
                <a:gd name="T0" fmla="*/ 6 w 6"/>
                <a:gd name="T1" fmla="*/ 64 h 65"/>
                <a:gd name="T2" fmla="*/ 1 w 6"/>
                <a:gd name="T3" fmla="*/ 65 h 65"/>
                <a:gd name="T4" fmla="*/ 0 w 6"/>
                <a:gd name="T5" fmla="*/ 0 h 65"/>
                <a:gd name="T6" fmla="*/ 5 w 6"/>
                <a:gd name="T7" fmla="*/ 0 h 65"/>
                <a:gd name="T8" fmla="*/ 6 w 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6" y="64"/>
                  </a:moveTo>
                  <a:cubicBezTo>
                    <a:pt x="5" y="64"/>
                    <a:pt x="3" y="65"/>
                    <a:pt x="1" y="65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6" y="21"/>
                    <a:pt x="6" y="42"/>
                    <a:pt x="6" y="6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4"/>
            <p:cNvSpPr/>
            <p:nvPr/>
          </p:nvSpPr>
          <p:spPr bwMode="auto">
            <a:xfrm>
              <a:off x="2779712" y="2928939"/>
              <a:ext cx="22225" cy="165100"/>
            </a:xfrm>
            <a:custGeom>
              <a:avLst/>
              <a:gdLst>
                <a:gd name="T0" fmla="*/ 8 w 8"/>
                <a:gd name="T1" fmla="*/ 60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6" y="61"/>
                    <a:pt x="4" y="62"/>
                    <a:pt x="2" y="62"/>
                  </a:cubicBezTo>
                  <a:cubicBezTo>
                    <a:pt x="2" y="41"/>
                    <a:pt x="1" y="2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20"/>
                    <a:pt x="7" y="40"/>
                    <a:pt x="8" y="6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45"/>
            <p:cNvSpPr/>
            <p:nvPr/>
          </p:nvSpPr>
          <p:spPr bwMode="auto">
            <a:xfrm>
              <a:off x="2809874" y="2928939"/>
              <a:ext cx="20638" cy="153988"/>
            </a:xfrm>
            <a:custGeom>
              <a:avLst/>
              <a:gdLst>
                <a:gd name="T0" fmla="*/ 8 w 8"/>
                <a:gd name="T1" fmla="*/ 55 h 58"/>
                <a:gd name="T2" fmla="*/ 2 w 8"/>
                <a:gd name="T3" fmla="*/ 58 h 58"/>
                <a:gd name="T4" fmla="*/ 0 w 8"/>
                <a:gd name="T5" fmla="*/ 0 h 58"/>
                <a:gd name="T6" fmla="*/ 6 w 8"/>
                <a:gd name="T7" fmla="*/ 0 h 58"/>
                <a:gd name="T8" fmla="*/ 8 w 8"/>
                <a:gd name="T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8" y="55"/>
                  </a:moveTo>
                  <a:cubicBezTo>
                    <a:pt x="6" y="56"/>
                    <a:pt x="4" y="57"/>
                    <a:pt x="2" y="58"/>
                  </a:cubicBezTo>
                  <a:cubicBezTo>
                    <a:pt x="2" y="39"/>
                    <a:pt x="1" y="19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8"/>
                    <a:pt x="7" y="37"/>
                    <a:pt x="8" y="5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6"/>
            <p:cNvSpPr/>
            <p:nvPr/>
          </p:nvSpPr>
          <p:spPr bwMode="auto">
            <a:xfrm>
              <a:off x="2838449" y="2928939"/>
              <a:ext cx="19050" cy="138113"/>
            </a:xfrm>
            <a:custGeom>
              <a:avLst/>
              <a:gdLst>
                <a:gd name="T0" fmla="*/ 7 w 7"/>
                <a:gd name="T1" fmla="*/ 49 h 52"/>
                <a:gd name="T2" fmla="*/ 2 w 7"/>
                <a:gd name="T3" fmla="*/ 52 h 52"/>
                <a:gd name="T4" fmla="*/ 0 w 7"/>
                <a:gd name="T5" fmla="*/ 0 h 52"/>
                <a:gd name="T6" fmla="*/ 6 w 7"/>
                <a:gd name="T7" fmla="*/ 0 h 52"/>
                <a:gd name="T8" fmla="*/ 7 w 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7" y="49"/>
                  </a:moveTo>
                  <a:cubicBezTo>
                    <a:pt x="5" y="50"/>
                    <a:pt x="4" y="51"/>
                    <a:pt x="2" y="52"/>
                  </a:cubicBezTo>
                  <a:cubicBezTo>
                    <a:pt x="1" y="35"/>
                    <a:pt x="1" y="17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7" y="32"/>
                    <a:pt x="7" y="4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7"/>
            <p:cNvSpPr/>
            <p:nvPr/>
          </p:nvSpPr>
          <p:spPr bwMode="auto">
            <a:xfrm>
              <a:off x="2868612" y="2928939"/>
              <a:ext cx="12700" cy="119063"/>
            </a:xfrm>
            <a:custGeom>
              <a:avLst/>
              <a:gdLst>
                <a:gd name="T0" fmla="*/ 5 w 5"/>
                <a:gd name="T1" fmla="*/ 40 h 45"/>
                <a:gd name="T2" fmla="*/ 1 w 5"/>
                <a:gd name="T3" fmla="*/ 45 h 45"/>
                <a:gd name="T4" fmla="*/ 0 w 5"/>
                <a:gd name="T5" fmla="*/ 0 h 45"/>
                <a:gd name="T6" fmla="*/ 5 w 5"/>
                <a:gd name="T7" fmla="*/ 0 h 45"/>
                <a:gd name="T8" fmla="*/ 5 w 5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5" y="40"/>
                  </a:moveTo>
                  <a:cubicBezTo>
                    <a:pt x="4" y="42"/>
                    <a:pt x="2" y="43"/>
                    <a:pt x="1" y="45"/>
                  </a:cubicBezTo>
                  <a:cubicBezTo>
                    <a:pt x="1" y="30"/>
                    <a:pt x="0" y="15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13"/>
                    <a:pt x="5" y="27"/>
                    <a:pt x="5" y="4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8"/>
            <p:cNvSpPr/>
            <p:nvPr/>
          </p:nvSpPr>
          <p:spPr bwMode="auto">
            <a:xfrm>
              <a:off x="2535237" y="2917826"/>
              <a:ext cx="15875" cy="128588"/>
            </a:xfrm>
            <a:custGeom>
              <a:avLst/>
              <a:gdLst>
                <a:gd name="T0" fmla="*/ 5 w 6"/>
                <a:gd name="T1" fmla="*/ 48 h 48"/>
                <a:gd name="T2" fmla="*/ 0 w 6"/>
                <a:gd name="T3" fmla="*/ 43 h 48"/>
                <a:gd name="T4" fmla="*/ 0 w 6"/>
                <a:gd name="T5" fmla="*/ 0 h 48"/>
                <a:gd name="T6" fmla="*/ 6 w 6"/>
                <a:gd name="T7" fmla="*/ 0 h 48"/>
                <a:gd name="T8" fmla="*/ 5 w 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8">
                  <a:moveTo>
                    <a:pt x="5" y="48"/>
                  </a:moveTo>
                  <a:cubicBezTo>
                    <a:pt x="3" y="46"/>
                    <a:pt x="2" y="45"/>
                    <a:pt x="0" y="43"/>
                  </a:cubicBezTo>
                  <a:cubicBezTo>
                    <a:pt x="0" y="29"/>
                    <a:pt x="0" y="14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5" y="32"/>
                    <a:pt x="5" y="4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9"/>
            <p:cNvSpPr/>
            <p:nvPr/>
          </p:nvSpPr>
          <p:spPr bwMode="auto">
            <a:xfrm>
              <a:off x="2562224" y="2917826"/>
              <a:ext cx="19050" cy="149225"/>
            </a:xfrm>
            <a:custGeom>
              <a:avLst/>
              <a:gdLst>
                <a:gd name="T0" fmla="*/ 5 w 7"/>
                <a:gd name="T1" fmla="*/ 56 h 56"/>
                <a:gd name="T2" fmla="*/ 0 w 7"/>
                <a:gd name="T3" fmla="*/ 52 h 56"/>
                <a:gd name="T4" fmla="*/ 1 w 7"/>
                <a:gd name="T5" fmla="*/ 0 h 56"/>
                <a:gd name="T6" fmla="*/ 7 w 7"/>
                <a:gd name="T7" fmla="*/ 0 h 56"/>
                <a:gd name="T8" fmla="*/ 5 w 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5" y="56"/>
                  </a:moveTo>
                  <a:cubicBezTo>
                    <a:pt x="3" y="54"/>
                    <a:pt x="2" y="53"/>
                    <a:pt x="0" y="52"/>
                  </a:cubicBezTo>
                  <a:cubicBezTo>
                    <a:pt x="0" y="34"/>
                    <a:pt x="1" y="17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8"/>
                    <a:pt x="6" y="37"/>
                    <a:pt x="5" y="5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0"/>
            <p:cNvSpPr/>
            <p:nvPr/>
          </p:nvSpPr>
          <p:spPr bwMode="auto">
            <a:xfrm>
              <a:off x="2589212" y="2917826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59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1"/>
                    <a:pt x="2" y="60"/>
                    <a:pt x="0" y="59"/>
                  </a:cubicBezTo>
                  <a:cubicBezTo>
                    <a:pt x="1" y="39"/>
                    <a:pt x="1" y="19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0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1"/>
            <p:cNvSpPr/>
            <p:nvPr/>
          </p:nvSpPr>
          <p:spPr bwMode="auto">
            <a:xfrm>
              <a:off x="2617787" y="2917826"/>
              <a:ext cx="19050" cy="176213"/>
            </a:xfrm>
            <a:custGeom>
              <a:avLst/>
              <a:gdLst>
                <a:gd name="T0" fmla="*/ 6 w 7"/>
                <a:gd name="T1" fmla="*/ 66 h 66"/>
                <a:gd name="T2" fmla="*/ 0 w 7"/>
                <a:gd name="T3" fmla="*/ 64 h 66"/>
                <a:gd name="T4" fmla="*/ 2 w 7"/>
                <a:gd name="T5" fmla="*/ 0 h 66"/>
                <a:gd name="T6" fmla="*/ 7 w 7"/>
                <a:gd name="T7" fmla="*/ 0 h 66"/>
                <a:gd name="T8" fmla="*/ 6 w 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6" y="66"/>
                  </a:moveTo>
                  <a:cubicBezTo>
                    <a:pt x="4" y="66"/>
                    <a:pt x="2" y="65"/>
                    <a:pt x="0" y="64"/>
                  </a:cubicBezTo>
                  <a:cubicBezTo>
                    <a:pt x="1" y="43"/>
                    <a:pt x="1" y="21"/>
                    <a:pt x="2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2"/>
            <p:cNvSpPr/>
            <p:nvPr/>
          </p:nvSpPr>
          <p:spPr bwMode="auto">
            <a:xfrm>
              <a:off x="2647949" y="2917826"/>
              <a:ext cx="17463" cy="184150"/>
            </a:xfrm>
            <a:custGeom>
              <a:avLst/>
              <a:gdLst>
                <a:gd name="T0" fmla="*/ 6 w 7"/>
                <a:gd name="T1" fmla="*/ 69 h 69"/>
                <a:gd name="T2" fmla="*/ 0 w 7"/>
                <a:gd name="T3" fmla="*/ 68 h 69"/>
                <a:gd name="T4" fmla="*/ 2 w 7"/>
                <a:gd name="T5" fmla="*/ 0 h 69"/>
                <a:gd name="T6" fmla="*/ 7 w 7"/>
                <a:gd name="T7" fmla="*/ 0 h 69"/>
                <a:gd name="T8" fmla="*/ 6 w 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6" y="69"/>
                  </a:moveTo>
                  <a:cubicBezTo>
                    <a:pt x="4" y="69"/>
                    <a:pt x="2" y="68"/>
                    <a:pt x="0" y="68"/>
                  </a:cubicBezTo>
                  <a:cubicBezTo>
                    <a:pt x="1" y="45"/>
                    <a:pt x="1" y="22"/>
                    <a:pt x="2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7" y="23"/>
                    <a:pt x="7" y="46"/>
                    <a:pt x="6" y="6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3"/>
            <p:cNvSpPr/>
            <p:nvPr/>
          </p:nvSpPr>
          <p:spPr bwMode="auto">
            <a:xfrm>
              <a:off x="267969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1 w 6"/>
                <a:gd name="T5" fmla="*/ 0 h 70"/>
                <a:gd name="T6" fmla="*/ 6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1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6" y="23"/>
                    <a:pt x="6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4"/>
            <p:cNvSpPr/>
            <p:nvPr/>
          </p:nvSpPr>
          <p:spPr bwMode="auto">
            <a:xfrm>
              <a:off x="271144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0 w 6"/>
                <a:gd name="T5" fmla="*/ 0 h 70"/>
                <a:gd name="T6" fmla="*/ 5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23"/>
                    <a:pt x="5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55"/>
            <p:cNvSpPr/>
            <p:nvPr/>
          </p:nvSpPr>
          <p:spPr bwMode="auto">
            <a:xfrm>
              <a:off x="2738437" y="2917826"/>
              <a:ext cx="17463" cy="184150"/>
            </a:xfrm>
            <a:custGeom>
              <a:avLst/>
              <a:gdLst>
                <a:gd name="T0" fmla="*/ 7 w 7"/>
                <a:gd name="T1" fmla="*/ 68 h 69"/>
                <a:gd name="T2" fmla="*/ 2 w 7"/>
                <a:gd name="T3" fmla="*/ 69 h 69"/>
                <a:gd name="T4" fmla="*/ 0 w 7"/>
                <a:gd name="T5" fmla="*/ 0 h 69"/>
                <a:gd name="T6" fmla="*/ 6 w 7"/>
                <a:gd name="T7" fmla="*/ 0 h 69"/>
                <a:gd name="T8" fmla="*/ 7 w 7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7" y="68"/>
                  </a:moveTo>
                  <a:cubicBezTo>
                    <a:pt x="5" y="68"/>
                    <a:pt x="3" y="69"/>
                    <a:pt x="2" y="69"/>
                  </a:cubicBezTo>
                  <a:cubicBezTo>
                    <a:pt x="1" y="46"/>
                    <a:pt x="1" y="2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7" y="45"/>
                    <a:pt x="7" y="6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56"/>
            <p:cNvSpPr/>
            <p:nvPr/>
          </p:nvSpPr>
          <p:spPr bwMode="auto">
            <a:xfrm>
              <a:off x="2767012" y="2917826"/>
              <a:ext cx="20638" cy="176213"/>
            </a:xfrm>
            <a:custGeom>
              <a:avLst/>
              <a:gdLst>
                <a:gd name="T0" fmla="*/ 8 w 8"/>
                <a:gd name="T1" fmla="*/ 64 h 66"/>
                <a:gd name="T2" fmla="*/ 2 w 8"/>
                <a:gd name="T3" fmla="*/ 66 h 66"/>
                <a:gd name="T4" fmla="*/ 0 w 8"/>
                <a:gd name="T5" fmla="*/ 0 h 66"/>
                <a:gd name="T6" fmla="*/ 6 w 8"/>
                <a:gd name="T7" fmla="*/ 0 h 66"/>
                <a:gd name="T8" fmla="*/ 8 w 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6">
                  <a:moveTo>
                    <a:pt x="8" y="64"/>
                  </a:moveTo>
                  <a:cubicBezTo>
                    <a:pt x="6" y="65"/>
                    <a:pt x="4" y="66"/>
                    <a:pt x="2" y="66"/>
                  </a:cubicBezTo>
                  <a:cubicBezTo>
                    <a:pt x="1" y="44"/>
                    <a:pt x="1" y="2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1"/>
                    <a:pt x="7" y="43"/>
                    <a:pt x="8" y="6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7"/>
            <p:cNvSpPr/>
            <p:nvPr/>
          </p:nvSpPr>
          <p:spPr bwMode="auto">
            <a:xfrm>
              <a:off x="2795587" y="2917826"/>
              <a:ext cx="22225" cy="165100"/>
            </a:xfrm>
            <a:custGeom>
              <a:avLst/>
              <a:gdLst>
                <a:gd name="T0" fmla="*/ 8 w 8"/>
                <a:gd name="T1" fmla="*/ 59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59"/>
                  </a:moveTo>
                  <a:cubicBezTo>
                    <a:pt x="6" y="60"/>
                    <a:pt x="4" y="61"/>
                    <a:pt x="2" y="62"/>
                  </a:cubicBezTo>
                  <a:cubicBezTo>
                    <a:pt x="1" y="41"/>
                    <a:pt x="1" y="2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9"/>
                    <a:pt x="7" y="39"/>
                    <a:pt x="8" y="5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8"/>
            <p:cNvSpPr/>
            <p:nvPr/>
          </p:nvSpPr>
          <p:spPr bwMode="auto">
            <a:xfrm>
              <a:off x="2825749" y="2917826"/>
              <a:ext cx="19050" cy="149225"/>
            </a:xfrm>
            <a:custGeom>
              <a:avLst/>
              <a:gdLst>
                <a:gd name="T0" fmla="*/ 7 w 7"/>
                <a:gd name="T1" fmla="*/ 52 h 56"/>
                <a:gd name="T2" fmla="*/ 2 w 7"/>
                <a:gd name="T3" fmla="*/ 56 h 56"/>
                <a:gd name="T4" fmla="*/ 0 w 7"/>
                <a:gd name="T5" fmla="*/ 0 h 56"/>
                <a:gd name="T6" fmla="*/ 5 w 7"/>
                <a:gd name="T7" fmla="*/ 0 h 56"/>
                <a:gd name="T8" fmla="*/ 7 w 7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52"/>
                  </a:moveTo>
                  <a:cubicBezTo>
                    <a:pt x="5" y="53"/>
                    <a:pt x="3" y="54"/>
                    <a:pt x="2" y="56"/>
                  </a:cubicBezTo>
                  <a:cubicBezTo>
                    <a:pt x="1" y="37"/>
                    <a:pt x="1" y="18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7"/>
                    <a:pt x="6" y="34"/>
                    <a:pt x="7" y="5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59"/>
            <p:cNvSpPr/>
            <p:nvPr/>
          </p:nvSpPr>
          <p:spPr bwMode="auto">
            <a:xfrm>
              <a:off x="2854324" y="2917826"/>
              <a:ext cx="14288" cy="128588"/>
            </a:xfrm>
            <a:custGeom>
              <a:avLst/>
              <a:gdLst>
                <a:gd name="T0" fmla="*/ 5 w 5"/>
                <a:gd name="T1" fmla="*/ 43 h 48"/>
                <a:gd name="T2" fmla="*/ 1 w 5"/>
                <a:gd name="T3" fmla="*/ 48 h 48"/>
                <a:gd name="T4" fmla="*/ 0 w 5"/>
                <a:gd name="T5" fmla="*/ 0 h 48"/>
                <a:gd name="T6" fmla="*/ 5 w 5"/>
                <a:gd name="T7" fmla="*/ 0 h 48"/>
                <a:gd name="T8" fmla="*/ 5 w 5"/>
                <a:gd name="T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8">
                  <a:moveTo>
                    <a:pt x="5" y="43"/>
                  </a:moveTo>
                  <a:cubicBezTo>
                    <a:pt x="4" y="45"/>
                    <a:pt x="2" y="46"/>
                    <a:pt x="1" y="48"/>
                  </a:cubicBezTo>
                  <a:cubicBezTo>
                    <a:pt x="0" y="32"/>
                    <a:pt x="0" y="16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14"/>
                    <a:pt x="5" y="29"/>
                    <a:pt x="5" y="4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60"/>
            <p:cNvSpPr/>
            <p:nvPr/>
          </p:nvSpPr>
          <p:spPr bwMode="auto">
            <a:xfrm>
              <a:off x="2482849" y="2597151"/>
              <a:ext cx="36513" cy="142875"/>
            </a:xfrm>
            <a:custGeom>
              <a:avLst/>
              <a:gdLst>
                <a:gd name="T0" fmla="*/ 14 w 14"/>
                <a:gd name="T1" fmla="*/ 46 h 54"/>
                <a:gd name="T2" fmla="*/ 7 w 14"/>
                <a:gd name="T3" fmla="*/ 54 h 54"/>
                <a:gd name="T4" fmla="*/ 0 w 14"/>
                <a:gd name="T5" fmla="*/ 46 h 54"/>
                <a:gd name="T6" fmla="*/ 0 w 14"/>
                <a:gd name="T7" fmla="*/ 7 h 54"/>
                <a:gd name="T8" fmla="*/ 7 w 14"/>
                <a:gd name="T9" fmla="*/ 0 h 54"/>
                <a:gd name="T10" fmla="*/ 14 w 14"/>
                <a:gd name="T11" fmla="*/ 7 h 54"/>
                <a:gd name="T12" fmla="*/ 14 w 1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4">
                  <a:moveTo>
                    <a:pt x="14" y="46"/>
                  </a:moveTo>
                  <a:cubicBezTo>
                    <a:pt x="14" y="50"/>
                    <a:pt x="11" y="54"/>
                    <a:pt x="7" y="54"/>
                  </a:cubicBezTo>
                  <a:cubicBezTo>
                    <a:pt x="3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6"/>
                    <a:pt x="14" y="46"/>
                    <a:pt x="14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61"/>
            <p:cNvSpPr/>
            <p:nvPr/>
          </p:nvSpPr>
          <p:spPr bwMode="auto">
            <a:xfrm>
              <a:off x="2905124" y="2597151"/>
              <a:ext cx="39688" cy="142875"/>
            </a:xfrm>
            <a:custGeom>
              <a:avLst/>
              <a:gdLst>
                <a:gd name="T0" fmla="*/ 15 w 15"/>
                <a:gd name="T1" fmla="*/ 46 h 54"/>
                <a:gd name="T2" fmla="*/ 8 w 15"/>
                <a:gd name="T3" fmla="*/ 54 h 54"/>
                <a:gd name="T4" fmla="*/ 0 w 15"/>
                <a:gd name="T5" fmla="*/ 46 h 54"/>
                <a:gd name="T6" fmla="*/ 0 w 15"/>
                <a:gd name="T7" fmla="*/ 7 h 54"/>
                <a:gd name="T8" fmla="*/ 8 w 15"/>
                <a:gd name="T9" fmla="*/ 0 h 54"/>
                <a:gd name="T10" fmla="*/ 15 w 15"/>
                <a:gd name="T11" fmla="*/ 7 h 54"/>
                <a:gd name="T12" fmla="*/ 15 w 15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50"/>
                    <a:pt x="12" y="54"/>
                    <a:pt x="8" y="54"/>
                  </a:cubicBezTo>
                  <a:cubicBezTo>
                    <a:pt x="4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46"/>
                    <a:pt x="15" y="46"/>
                    <a:pt x="15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62"/>
            <p:cNvSpPr/>
            <p:nvPr/>
          </p:nvSpPr>
          <p:spPr bwMode="auto">
            <a:xfrm>
              <a:off x="2468562" y="2314576"/>
              <a:ext cx="490538" cy="696913"/>
            </a:xfrm>
            <a:custGeom>
              <a:avLst/>
              <a:gdLst>
                <a:gd name="T0" fmla="*/ 169 w 184"/>
                <a:gd name="T1" fmla="*/ 113 h 262"/>
                <a:gd name="T2" fmla="*/ 168 w 184"/>
                <a:gd name="T3" fmla="*/ 42 h 262"/>
                <a:gd name="T4" fmla="*/ 68 w 184"/>
                <a:gd name="T5" fmla="*/ 0 h 262"/>
                <a:gd name="T6" fmla="*/ 16 w 184"/>
                <a:gd name="T7" fmla="*/ 42 h 262"/>
                <a:gd name="T8" fmla="*/ 15 w 184"/>
                <a:gd name="T9" fmla="*/ 113 h 262"/>
                <a:gd name="T10" fmla="*/ 15 w 184"/>
                <a:gd name="T11" fmla="*/ 214 h 262"/>
                <a:gd name="T12" fmla="*/ 90 w 184"/>
                <a:gd name="T13" fmla="*/ 262 h 262"/>
                <a:gd name="T14" fmla="*/ 92 w 184"/>
                <a:gd name="T15" fmla="*/ 262 h 262"/>
                <a:gd name="T16" fmla="*/ 94 w 184"/>
                <a:gd name="T17" fmla="*/ 262 h 262"/>
                <a:gd name="T18" fmla="*/ 169 w 184"/>
                <a:gd name="T19" fmla="*/ 214 h 262"/>
                <a:gd name="T20" fmla="*/ 169 w 184"/>
                <a:gd name="T21" fmla="*/ 11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62">
                  <a:moveTo>
                    <a:pt x="169" y="113"/>
                  </a:moveTo>
                  <a:cubicBezTo>
                    <a:pt x="165" y="67"/>
                    <a:pt x="168" y="42"/>
                    <a:pt x="168" y="42"/>
                  </a:cubicBezTo>
                  <a:cubicBezTo>
                    <a:pt x="168" y="42"/>
                    <a:pt x="97" y="0"/>
                    <a:pt x="68" y="0"/>
                  </a:cubicBezTo>
                  <a:cubicBezTo>
                    <a:pt x="42" y="1"/>
                    <a:pt x="16" y="42"/>
                    <a:pt x="16" y="42"/>
                  </a:cubicBezTo>
                  <a:cubicBezTo>
                    <a:pt x="16" y="42"/>
                    <a:pt x="19" y="67"/>
                    <a:pt x="15" y="113"/>
                  </a:cubicBezTo>
                  <a:cubicBezTo>
                    <a:pt x="10" y="160"/>
                    <a:pt x="0" y="200"/>
                    <a:pt x="15" y="214"/>
                  </a:cubicBezTo>
                  <a:cubicBezTo>
                    <a:pt x="29" y="228"/>
                    <a:pt x="54" y="260"/>
                    <a:pt x="90" y="262"/>
                  </a:cubicBezTo>
                  <a:cubicBezTo>
                    <a:pt x="91" y="262"/>
                    <a:pt x="91" y="262"/>
                    <a:pt x="92" y="262"/>
                  </a:cubicBezTo>
                  <a:cubicBezTo>
                    <a:pt x="93" y="262"/>
                    <a:pt x="93" y="262"/>
                    <a:pt x="94" y="262"/>
                  </a:cubicBezTo>
                  <a:cubicBezTo>
                    <a:pt x="130" y="260"/>
                    <a:pt x="155" y="228"/>
                    <a:pt x="169" y="214"/>
                  </a:cubicBezTo>
                  <a:cubicBezTo>
                    <a:pt x="184" y="200"/>
                    <a:pt x="174" y="160"/>
                    <a:pt x="169" y="113"/>
                  </a:cubicBezTo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63"/>
            <p:cNvSpPr/>
            <p:nvPr/>
          </p:nvSpPr>
          <p:spPr bwMode="auto">
            <a:xfrm>
              <a:off x="2711449" y="2328864"/>
              <a:ext cx="247650" cy="682625"/>
            </a:xfrm>
            <a:custGeom>
              <a:avLst/>
              <a:gdLst>
                <a:gd name="T0" fmla="*/ 77 w 93"/>
                <a:gd name="T1" fmla="*/ 37 h 257"/>
                <a:gd name="T2" fmla="*/ 0 w 93"/>
                <a:gd name="T3" fmla="*/ 0 h 257"/>
                <a:gd name="T4" fmla="*/ 0 w 93"/>
                <a:gd name="T5" fmla="*/ 257 h 257"/>
                <a:gd name="T6" fmla="*/ 1 w 93"/>
                <a:gd name="T7" fmla="*/ 257 h 257"/>
                <a:gd name="T8" fmla="*/ 3 w 93"/>
                <a:gd name="T9" fmla="*/ 257 h 257"/>
                <a:gd name="T10" fmla="*/ 78 w 93"/>
                <a:gd name="T11" fmla="*/ 209 h 257"/>
                <a:gd name="T12" fmla="*/ 78 w 93"/>
                <a:gd name="T13" fmla="*/ 108 h 257"/>
                <a:gd name="T14" fmla="*/ 77 w 93"/>
                <a:gd name="T15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7">
                  <a:moveTo>
                    <a:pt x="77" y="37"/>
                  </a:moveTo>
                  <a:cubicBezTo>
                    <a:pt x="77" y="37"/>
                    <a:pt x="33" y="11"/>
                    <a:pt x="0" y="0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2" y="257"/>
                    <a:pt x="2" y="257"/>
                    <a:pt x="3" y="257"/>
                  </a:cubicBezTo>
                  <a:cubicBezTo>
                    <a:pt x="39" y="255"/>
                    <a:pt x="64" y="223"/>
                    <a:pt x="78" y="209"/>
                  </a:cubicBezTo>
                  <a:cubicBezTo>
                    <a:pt x="93" y="195"/>
                    <a:pt x="83" y="155"/>
                    <a:pt x="78" y="108"/>
                  </a:cubicBezTo>
                  <a:cubicBezTo>
                    <a:pt x="74" y="62"/>
                    <a:pt x="77" y="37"/>
                    <a:pt x="77" y="37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4"/>
            <p:cNvSpPr/>
            <p:nvPr/>
          </p:nvSpPr>
          <p:spPr bwMode="auto">
            <a:xfrm>
              <a:off x="2482849" y="2557464"/>
              <a:ext cx="217488" cy="44450"/>
            </a:xfrm>
            <a:custGeom>
              <a:avLst/>
              <a:gdLst>
                <a:gd name="T0" fmla="*/ 7 w 82"/>
                <a:gd name="T1" fmla="*/ 17 h 17"/>
                <a:gd name="T2" fmla="*/ 16 w 82"/>
                <a:gd name="T3" fmla="*/ 8 h 17"/>
                <a:gd name="T4" fmla="*/ 70 w 82"/>
                <a:gd name="T5" fmla="*/ 8 h 17"/>
                <a:gd name="T6" fmla="*/ 78 w 82"/>
                <a:gd name="T7" fmla="*/ 17 h 17"/>
                <a:gd name="T8" fmla="*/ 82 w 82"/>
                <a:gd name="T9" fmla="*/ 17 h 17"/>
                <a:gd name="T10" fmla="*/ 70 w 82"/>
                <a:gd name="T11" fmla="*/ 4 h 17"/>
                <a:gd name="T12" fmla="*/ 43 w 82"/>
                <a:gd name="T13" fmla="*/ 0 h 17"/>
                <a:gd name="T14" fmla="*/ 16 w 82"/>
                <a:gd name="T15" fmla="*/ 3 h 17"/>
                <a:gd name="T16" fmla="*/ 2 w 82"/>
                <a:gd name="T17" fmla="*/ 13 h 17"/>
                <a:gd name="T18" fmla="*/ 0 w 82"/>
                <a:gd name="T19" fmla="*/ 16 h 17"/>
                <a:gd name="T20" fmla="*/ 0 w 82"/>
                <a:gd name="T21" fmla="*/ 17 h 17"/>
                <a:gd name="T22" fmla="*/ 7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" y="17"/>
                  </a:moveTo>
                  <a:cubicBezTo>
                    <a:pt x="9" y="13"/>
                    <a:pt x="12" y="9"/>
                    <a:pt x="16" y="8"/>
                  </a:cubicBezTo>
                  <a:cubicBezTo>
                    <a:pt x="34" y="4"/>
                    <a:pt x="52" y="4"/>
                    <a:pt x="70" y="8"/>
                  </a:cubicBezTo>
                  <a:cubicBezTo>
                    <a:pt x="73" y="9"/>
                    <a:pt x="77" y="13"/>
                    <a:pt x="78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0" y="11"/>
                    <a:pt x="75" y="5"/>
                    <a:pt x="70" y="4"/>
                  </a:cubicBezTo>
                  <a:cubicBezTo>
                    <a:pt x="61" y="2"/>
                    <a:pt x="52" y="1"/>
                    <a:pt x="43" y="0"/>
                  </a:cubicBezTo>
                  <a:cubicBezTo>
                    <a:pt x="34" y="0"/>
                    <a:pt x="25" y="1"/>
                    <a:pt x="16" y="3"/>
                  </a:cubicBezTo>
                  <a:cubicBezTo>
                    <a:pt x="11" y="4"/>
                    <a:pt x="2" y="13"/>
                    <a:pt x="2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65"/>
            <p:cNvSpPr/>
            <p:nvPr/>
          </p:nvSpPr>
          <p:spPr bwMode="auto">
            <a:xfrm>
              <a:off x="2506662" y="2593976"/>
              <a:ext cx="3175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6"/>
            <p:cNvSpPr/>
            <p:nvPr/>
          </p:nvSpPr>
          <p:spPr bwMode="auto">
            <a:xfrm>
              <a:off x="2498724" y="2598739"/>
              <a:ext cx="11113" cy="58738"/>
            </a:xfrm>
            <a:custGeom>
              <a:avLst/>
              <a:gdLst>
                <a:gd name="T0" fmla="*/ 3 w 4"/>
                <a:gd name="T1" fmla="*/ 0 h 22"/>
                <a:gd name="T2" fmla="*/ 1 w 4"/>
                <a:gd name="T3" fmla="*/ 8 h 22"/>
                <a:gd name="T4" fmla="*/ 2 w 4"/>
                <a:gd name="T5" fmla="*/ 22 h 22"/>
                <a:gd name="T6" fmla="*/ 4 w 4"/>
                <a:gd name="T7" fmla="*/ 6 h 22"/>
                <a:gd name="T8" fmla="*/ 4 w 4"/>
                <a:gd name="T9" fmla="*/ 0 h 22"/>
                <a:gd name="T10" fmla="*/ 3 w 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2">
                  <a:moveTo>
                    <a:pt x="3" y="0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1" y="13"/>
                    <a:pt x="1" y="18"/>
                    <a:pt x="2" y="22"/>
                  </a:cubicBezTo>
                  <a:cubicBezTo>
                    <a:pt x="2" y="17"/>
                    <a:pt x="3" y="12"/>
                    <a:pt x="4" y="6"/>
                  </a:cubicBezTo>
                  <a:cubicBezTo>
                    <a:pt x="4" y="4"/>
                    <a:pt x="4" y="2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67"/>
            <p:cNvSpPr/>
            <p:nvPr/>
          </p:nvSpPr>
          <p:spPr bwMode="auto">
            <a:xfrm>
              <a:off x="2503487" y="2574926"/>
              <a:ext cx="192088" cy="146050"/>
            </a:xfrm>
            <a:custGeom>
              <a:avLst/>
              <a:gdLst>
                <a:gd name="T0" fmla="*/ 34 w 72"/>
                <a:gd name="T1" fmla="*/ 0 h 55"/>
                <a:gd name="T2" fmla="*/ 8 w 72"/>
                <a:gd name="T3" fmla="*/ 3 h 55"/>
                <a:gd name="T4" fmla="*/ 2 w 72"/>
                <a:gd name="T5" fmla="*/ 7 h 55"/>
                <a:gd name="T6" fmla="*/ 2 w 72"/>
                <a:gd name="T7" fmla="*/ 9 h 55"/>
                <a:gd name="T8" fmla="*/ 2 w 72"/>
                <a:gd name="T9" fmla="*/ 15 h 55"/>
                <a:gd name="T10" fmla="*/ 0 w 72"/>
                <a:gd name="T11" fmla="*/ 31 h 55"/>
                <a:gd name="T12" fmla="*/ 2 w 72"/>
                <a:gd name="T13" fmla="*/ 41 h 55"/>
                <a:gd name="T14" fmla="*/ 13 w 72"/>
                <a:gd name="T15" fmla="*/ 54 h 55"/>
                <a:gd name="T16" fmla="*/ 35 w 72"/>
                <a:gd name="T17" fmla="*/ 55 h 55"/>
                <a:gd name="T18" fmla="*/ 57 w 72"/>
                <a:gd name="T19" fmla="*/ 54 h 55"/>
                <a:gd name="T20" fmla="*/ 68 w 72"/>
                <a:gd name="T21" fmla="*/ 41 h 55"/>
                <a:gd name="T22" fmla="*/ 71 w 72"/>
                <a:gd name="T23" fmla="*/ 18 h 55"/>
                <a:gd name="T24" fmla="*/ 62 w 72"/>
                <a:gd name="T25" fmla="*/ 3 h 55"/>
                <a:gd name="T26" fmla="*/ 34 w 72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55">
                  <a:moveTo>
                    <a:pt x="34" y="0"/>
                  </a:moveTo>
                  <a:cubicBezTo>
                    <a:pt x="25" y="0"/>
                    <a:pt x="17" y="1"/>
                    <a:pt x="8" y="3"/>
                  </a:cubicBezTo>
                  <a:cubicBezTo>
                    <a:pt x="6" y="3"/>
                    <a:pt x="4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11"/>
                    <a:pt x="2" y="13"/>
                    <a:pt x="2" y="15"/>
                  </a:cubicBezTo>
                  <a:cubicBezTo>
                    <a:pt x="1" y="21"/>
                    <a:pt x="0" y="26"/>
                    <a:pt x="0" y="31"/>
                  </a:cubicBezTo>
                  <a:cubicBezTo>
                    <a:pt x="0" y="35"/>
                    <a:pt x="1" y="38"/>
                    <a:pt x="2" y="41"/>
                  </a:cubicBezTo>
                  <a:cubicBezTo>
                    <a:pt x="3" y="48"/>
                    <a:pt x="8" y="54"/>
                    <a:pt x="13" y="54"/>
                  </a:cubicBezTo>
                  <a:cubicBezTo>
                    <a:pt x="20" y="54"/>
                    <a:pt x="28" y="55"/>
                    <a:pt x="35" y="55"/>
                  </a:cubicBezTo>
                  <a:cubicBezTo>
                    <a:pt x="43" y="55"/>
                    <a:pt x="50" y="54"/>
                    <a:pt x="57" y="54"/>
                  </a:cubicBezTo>
                  <a:cubicBezTo>
                    <a:pt x="62" y="54"/>
                    <a:pt x="67" y="48"/>
                    <a:pt x="68" y="41"/>
                  </a:cubicBezTo>
                  <a:cubicBezTo>
                    <a:pt x="70" y="33"/>
                    <a:pt x="71" y="26"/>
                    <a:pt x="71" y="18"/>
                  </a:cubicBezTo>
                  <a:cubicBezTo>
                    <a:pt x="72" y="11"/>
                    <a:pt x="67" y="5"/>
                    <a:pt x="62" y="3"/>
                  </a:cubicBezTo>
                  <a:cubicBezTo>
                    <a:pt x="53" y="1"/>
                    <a:pt x="43" y="0"/>
                    <a:pt x="34" y="0"/>
                  </a:cubicBezTo>
                </a:path>
              </a:pathLst>
            </a:custGeom>
            <a:solidFill>
              <a:srgbClr val="F6F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68"/>
            <p:cNvSpPr>
              <a:spLocks noEditPoints="1"/>
            </p:cNvSpPr>
            <p:nvPr/>
          </p:nvSpPr>
          <p:spPr bwMode="auto">
            <a:xfrm>
              <a:off x="2482849" y="2565401"/>
              <a:ext cx="220663" cy="166688"/>
            </a:xfrm>
            <a:custGeom>
              <a:avLst/>
              <a:gdLst>
                <a:gd name="T0" fmla="*/ 70 w 83"/>
                <a:gd name="T1" fmla="*/ 3 h 63"/>
                <a:gd name="T2" fmla="*/ 43 w 83"/>
                <a:gd name="T3" fmla="*/ 0 h 63"/>
                <a:gd name="T4" fmla="*/ 16 w 83"/>
                <a:gd name="T5" fmla="*/ 2 h 63"/>
                <a:gd name="T6" fmla="*/ 2 w 83"/>
                <a:gd name="T7" fmla="*/ 12 h 63"/>
                <a:gd name="T8" fmla="*/ 0 w 83"/>
                <a:gd name="T9" fmla="*/ 15 h 63"/>
                <a:gd name="T10" fmla="*/ 0 w 83"/>
                <a:gd name="T11" fmla="*/ 30 h 63"/>
                <a:gd name="T12" fmla="*/ 2 w 83"/>
                <a:gd name="T13" fmla="*/ 33 h 63"/>
                <a:gd name="T14" fmla="*/ 5 w 83"/>
                <a:gd name="T15" fmla="*/ 38 h 63"/>
                <a:gd name="T16" fmla="*/ 7 w 83"/>
                <a:gd name="T17" fmla="*/ 47 h 63"/>
                <a:gd name="T18" fmla="*/ 20 w 83"/>
                <a:gd name="T19" fmla="*/ 63 h 63"/>
                <a:gd name="T20" fmla="*/ 43 w 83"/>
                <a:gd name="T21" fmla="*/ 63 h 63"/>
                <a:gd name="T22" fmla="*/ 66 w 83"/>
                <a:gd name="T23" fmla="*/ 63 h 63"/>
                <a:gd name="T24" fmla="*/ 79 w 83"/>
                <a:gd name="T25" fmla="*/ 47 h 63"/>
                <a:gd name="T26" fmla="*/ 82 w 83"/>
                <a:gd name="T27" fmla="*/ 22 h 63"/>
                <a:gd name="T28" fmla="*/ 70 w 83"/>
                <a:gd name="T29" fmla="*/ 3 h 63"/>
                <a:gd name="T30" fmla="*/ 76 w 83"/>
                <a:gd name="T31" fmla="*/ 45 h 63"/>
                <a:gd name="T32" fmla="*/ 65 w 83"/>
                <a:gd name="T33" fmla="*/ 58 h 63"/>
                <a:gd name="T34" fmla="*/ 21 w 83"/>
                <a:gd name="T35" fmla="*/ 58 h 63"/>
                <a:gd name="T36" fmla="*/ 10 w 83"/>
                <a:gd name="T37" fmla="*/ 45 h 63"/>
                <a:gd name="T38" fmla="*/ 7 w 83"/>
                <a:gd name="T39" fmla="*/ 21 h 63"/>
                <a:gd name="T40" fmla="*/ 16 w 83"/>
                <a:gd name="T41" fmla="*/ 7 h 63"/>
                <a:gd name="T42" fmla="*/ 70 w 83"/>
                <a:gd name="T43" fmla="*/ 7 h 63"/>
                <a:gd name="T44" fmla="*/ 79 w 83"/>
                <a:gd name="T45" fmla="*/ 22 h 63"/>
                <a:gd name="T46" fmla="*/ 76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70" y="3"/>
                  </a:moveTo>
                  <a:cubicBezTo>
                    <a:pt x="61" y="1"/>
                    <a:pt x="52" y="0"/>
                    <a:pt x="43" y="0"/>
                  </a:cubicBezTo>
                  <a:cubicBezTo>
                    <a:pt x="34" y="0"/>
                    <a:pt x="25" y="0"/>
                    <a:pt x="16" y="2"/>
                  </a:cubicBezTo>
                  <a:cubicBezTo>
                    <a:pt x="11" y="3"/>
                    <a:pt x="2" y="12"/>
                    <a:pt x="2" y="12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0"/>
                    <a:pt x="0" y="25"/>
                    <a:pt x="0" y="30"/>
                  </a:cubicBezTo>
                  <a:cubicBezTo>
                    <a:pt x="0" y="32"/>
                    <a:pt x="1" y="32"/>
                    <a:pt x="2" y="33"/>
                  </a:cubicBezTo>
                  <a:cubicBezTo>
                    <a:pt x="3" y="33"/>
                    <a:pt x="5" y="36"/>
                    <a:pt x="5" y="38"/>
                  </a:cubicBezTo>
                  <a:cubicBezTo>
                    <a:pt x="5" y="41"/>
                    <a:pt x="6" y="44"/>
                    <a:pt x="7" y="47"/>
                  </a:cubicBezTo>
                  <a:cubicBezTo>
                    <a:pt x="8" y="55"/>
                    <a:pt x="15" y="62"/>
                    <a:pt x="20" y="63"/>
                  </a:cubicBezTo>
                  <a:cubicBezTo>
                    <a:pt x="28" y="63"/>
                    <a:pt x="35" y="63"/>
                    <a:pt x="43" y="63"/>
                  </a:cubicBezTo>
                  <a:cubicBezTo>
                    <a:pt x="50" y="63"/>
                    <a:pt x="58" y="63"/>
                    <a:pt x="66" y="63"/>
                  </a:cubicBezTo>
                  <a:cubicBezTo>
                    <a:pt x="71" y="62"/>
                    <a:pt x="78" y="55"/>
                    <a:pt x="79" y="47"/>
                  </a:cubicBezTo>
                  <a:cubicBezTo>
                    <a:pt x="81" y="39"/>
                    <a:pt x="82" y="31"/>
                    <a:pt x="82" y="22"/>
                  </a:cubicBezTo>
                  <a:cubicBezTo>
                    <a:pt x="83" y="14"/>
                    <a:pt x="77" y="5"/>
                    <a:pt x="70" y="3"/>
                  </a:cubicBezTo>
                  <a:close/>
                  <a:moveTo>
                    <a:pt x="76" y="45"/>
                  </a:moveTo>
                  <a:cubicBezTo>
                    <a:pt x="75" y="52"/>
                    <a:pt x="70" y="58"/>
                    <a:pt x="65" y="58"/>
                  </a:cubicBezTo>
                  <a:cubicBezTo>
                    <a:pt x="50" y="59"/>
                    <a:pt x="35" y="59"/>
                    <a:pt x="21" y="58"/>
                  </a:cubicBezTo>
                  <a:cubicBezTo>
                    <a:pt x="16" y="58"/>
                    <a:pt x="11" y="52"/>
                    <a:pt x="10" y="45"/>
                  </a:cubicBezTo>
                  <a:cubicBezTo>
                    <a:pt x="8" y="37"/>
                    <a:pt x="7" y="29"/>
                    <a:pt x="7" y="21"/>
                  </a:cubicBezTo>
                  <a:cubicBezTo>
                    <a:pt x="6" y="15"/>
                    <a:pt x="11" y="8"/>
                    <a:pt x="16" y="7"/>
                  </a:cubicBezTo>
                  <a:cubicBezTo>
                    <a:pt x="34" y="3"/>
                    <a:pt x="52" y="4"/>
                    <a:pt x="70" y="7"/>
                  </a:cubicBezTo>
                  <a:cubicBezTo>
                    <a:pt x="75" y="9"/>
                    <a:pt x="80" y="15"/>
                    <a:pt x="79" y="22"/>
                  </a:cubicBezTo>
                  <a:cubicBezTo>
                    <a:pt x="79" y="30"/>
                    <a:pt x="78" y="37"/>
                    <a:pt x="76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9"/>
            <p:cNvSpPr/>
            <p:nvPr/>
          </p:nvSpPr>
          <p:spPr bwMode="auto">
            <a:xfrm>
              <a:off x="2495549" y="2570164"/>
              <a:ext cx="188913" cy="133350"/>
            </a:xfrm>
            <a:custGeom>
              <a:avLst/>
              <a:gdLst>
                <a:gd name="T0" fmla="*/ 7 w 71"/>
                <a:gd name="T1" fmla="*/ 50 h 50"/>
                <a:gd name="T2" fmla="*/ 5 w 71"/>
                <a:gd name="T3" fmla="*/ 43 h 50"/>
                <a:gd name="T4" fmla="*/ 2 w 71"/>
                <a:gd name="T5" fmla="*/ 19 h 50"/>
                <a:gd name="T6" fmla="*/ 11 w 71"/>
                <a:gd name="T7" fmla="*/ 5 h 50"/>
                <a:gd name="T8" fmla="*/ 65 w 71"/>
                <a:gd name="T9" fmla="*/ 5 h 50"/>
                <a:gd name="T10" fmla="*/ 71 w 71"/>
                <a:gd name="T11" fmla="*/ 10 h 50"/>
                <a:gd name="T12" fmla="*/ 64 w 71"/>
                <a:gd name="T13" fmla="*/ 4 h 50"/>
                <a:gd name="T14" fmla="*/ 10 w 71"/>
                <a:gd name="T15" fmla="*/ 4 h 50"/>
                <a:gd name="T16" fmla="*/ 1 w 71"/>
                <a:gd name="T17" fmla="*/ 18 h 50"/>
                <a:gd name="T18" fmla="*/ 3 w 71"/>
                <a:gd name="T19" fmla="*/ 42 h 50"/>
                <a:gd name="T20" fmla="*/ 7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7" y="50"/>
                  </a:moveTo>
                  <a:cubicBezTo>
                    <a:pt x="6" y="48"/>
                    <a:pt x="5" y="45"/>
                    <a:pt x="5" y="43"/>
                  </a:cubicBezTo>
                  <a:cubicBezTo>
                    <a:pt x="3" y="35"/>
                    <a:pt x="2" y="27"/>
                    <a:pt x="2" y="19"/>
                  </a:cubicBezTo>
                  <a:cubicBezTo>
                    <a:pt x="1" y="13"/>
                    <a:pt x="6" y="6"/>
                    <a:pt x="11" y="5"/>
                  </a:cubicBezTo>
                  <a:cubicBezTo>
                    <a:pt x="29" y="1"/>
                    <a:pt x="47" y="2"/>
                    <a:pt x="65" y="5"/>
                  </a:cubicBezTo>
                  <a:cubicBezTo>
                    <a:pt x="67" y="6"/>
                    <a:pt x="70" y="8"/>
                    <a:pt x="71" y="10"/>
                  </a:cubicBezTo>
                  <a:cubicBezTo>
                    <a:pt x="70" y="7"/>
                    <a:pt x="67" y="4"/>
                    <a:pt x="64" y="4"/>
                  </a:cubicBezTo>
                  <a:cubicBezTo>
                    <a:pt x="46" y="0"/>
                    <a:pt x="28" y="0"/>
                    <a:pt x="10" y="4"/>
                  </a:cubicBezTo>
                  <a:cubicBezTo>
                    <a:pt x="5" y="5"/>
                    <a:pt x="0" y="11"/>
                    <a:pt x="1" y="18"/>
                  </a:cubicBezTo>
                  <a:cubicBezTo>
                    <a:pt x="1" y="26"/>
                    <a:pt x="2" y="34"/>
                    <a:pt x="3" y="42"/>
                  </a:cubicBezTo>
                  <a:cubicBezTo>
                    <a:pt x="4" y="45"/>
                    <a:pt x="6" y="47"/>
                    <a:pt x="7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0"/>
            <p:cNvSpPr/>
            <p:nvPr/>
          </p:nvSpPr>
          <p:spPr bwMode="auto">
            <a:xfrm>
              <a:off x="2727324" y="2557464"/>
              <a:ext cx="217488" cy="44450"/>
            </a:xfrm>
            <a:custGeom>
              <a:avLst/>
              <a:gdLst>
                <a:gd name="T0" fmla="*/ 75 w 82"/>
                <a:gd name="T1" fmla="*/ 17 h 17"/>
                <a:gd name="T2" fmla="*/ 66 w 82"/>
                <a:gd name="T3" fmla="*/ 8 h 17"/>
                <a:gd name="T4" fmla="*/ 12 w 82"/>
                <a:gd name="T5" fmla="*/ 8 h 17"/>
                <a:gd name="T6" fmla="*/ 4 w 82"/>
                <a:gd name="T7" fmla="*/ 17 h 17"/>
                <a:gd name="T8" fmla="*/ 0 w 82"/>
                <a:gd name="T9" fmla="*/ 17 h 17"/>
                <a:gd name="T10" fmla="*/ 12 w 82"/>
                <a:gd name="T11" fmla="*/ 4 h 17"/>
                <a:gd name="T12" fmla="*/ 39 w 82"/>
                <a:gd name="T13" fmla="*/ 0 h 17"/>
                <a:gd name="T14" fmla="*/ 66 w 82"/>
                <a:gd name="T15" fmla="*/ 3 h 17"/>
                <a:gd name="T16" fmla="*/ 80 w 82"/>
                <a:gd name="T17" fmla="*/ 13 h 17"/>
                <a:gd name="T18" fmla="*/ 82 w 82"/>
                <a:gd name="T19" fmla="*/ 16 h 17"/>
                <a:gd name="T20" fmla="*/ 82 w 82"/>
                <a:gd name="T21" fmla="*/ 17 h 17"/>
                <a:gd name="T22" fmla="*/ 75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5" y="17"/>
                  </a:moveTo>
                  <a:cubicBezTo>
                    <a:pt x="73" y="13"/>
                    <a:pt x="70" y="9"/>
                    <a:pt x="66" y="8"/>
                  </a:cubicBezTo>
                  <a:cubicBezTo>
                    <a:pt x="48" y="4"/>
                    <a:pt x="30" y="4"/>
                    <a:pt x="12" y="8"/>
                  </a:cubicBezTo>
                  <a:cubicBezTo>
                    <a:pt x="9" y="9"/>
                    <a:pt x="5" y="13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1"/>
                    <a:pt x="7" y="5"/>
                    <a:pt x="12" y="4"/>
                  </a:cubicBezTo>
                  <a:cubicBezTo>
                    <a:pt x="21" y="2"/>
                    <a:pt x="30" y="1"/>
                    <a:pt x="39" y="0"/>
                  </a:cubicBezTo>
                  <a:cubicBezTo>
                    <a:pt x="48" y="0"/>
                    <a:pt x="57" y="1"/>
                    <a:pt x="66" y="3"/>
                  </a:cubicBezTo>
                  <a:cubicBezTo>
                    <a:pt x="71" y="4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82" y="16"/>
                    <a:pt x="82" y="17"/>
                    <a:pt x="82" y="17"/>
                  </a:cubicBezTo>
                  <a:cubicBezTo>
                    <a:pt x="75" y="17"/>
                    <a:pt x="75" y="17"/>
                    <a:pt x="75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1"/>
            <p:cNvSpPr/>
            <p:nvPr/>
          </p:nvSpPr>
          <p:spPr bwMode="auto">
            <a:xfrm>
              <a:off x="2919412" y="2593976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72"/>
            <p:cNvSpPr/>
            <p:nvPr/>
          </p:nvSpPr>
          <p:spPr bwMode="auto">
            <a:xfrm>
              <a:off x="2919412" y="2597151"/>
              <a:ext cx="9525" cy="60325"/>
            </a:xfrm>
            <a:custGeom>
              <a:avLst/>
              <a:gdLst>
                <a:gd name="T0" fmla="*/ 1 w 4"/>
                <a:gd name="T1" fmla="*/ 0 h 23"/>
                <a:gd name="T2" fmla="*/ 0 w 4"/>
                <a:gd name="T3" fmla="*/ 1 h 23"/>
                <a:gd name="T4" fmla="*/ 0 w 4"/>
                <a:gd name="T5" fmla="*/ 7 h 23"/>
                <a:gd name="T6" fmla="*/ 2 w 4"/>
                <a:gd name="T7" fmla="*/ 23 h 23"/>
                <a:gd name="T8" fmla="*/ 4 w 4"/>
                <a:gd name="T9" fmla="*/ 9 h 23"/>
                <a:gd name="T10" fmla="*/ 1 w 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3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13"/>
                    <a:pt x="2" y="18"/>
                    <a:pt x="2" y="23"/>
                  </a:cubicBezTo>
                  <a:cubicBezTo>
                    <a:pt x="3" y="19"/>
                    <a:pt x="3" y="14"/>
                    <a:pt x="4" y="9"/>
                  </a:cubicBezTo>
                  <a:cubicBezTo>
                    <a:pt x="4" y="6"/>
                    <a:pt x="3" y="3"/>
                    <a:pt x="1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73"/>
            <p:cNvSpPr/>
            <p:nvPr/>
          </p:nvSpPr>
          <p:spPr bwMode="auto">
            <a:xfrm>
              <a:off x="2735262" y="2574926"/>
              <a:ext cx="188913" cy="146050"/>
            </a:xfrm>
            <a:custGeom>
              <a:avLst/>
              <a:gdLst>
                <a:gd name="T0" fmla="*/ 37 w 71"/>
                <a:gd name="T1" fmla="*/ 0 h 55"/>
                <a:gd name="T2" fmla="*/ 9 w 71"/>
                <a:gd name="T3" fmla="*/ 3 h 55"/>
                <a:gd name="T4" fmla="*/ 0 w 71"/>
                <a:gd name="T5" fmla="*/ 18 h 55"/>
                <a:gd name="T6" fmla="*/ 3 w 71"/>
                <a:gd name="T7" fmla="*/ 41 h 55"/>
                <a:gd name="T8" fmla="*/ 14 w 71"/>
                <a:gd name="T9" fmla="*/ 54 h 55"/>
                <a:gd name="T10" fmla="*/ 36 w 71"/>
                <a:gd name="T11" fmla="*/ 55 h 55"/>
                <a:gd name="T12" fmla="*/ 59 w 71"/>
                <a:gd name="T13" fmla="*/ 54 h 55"/>
                <a:gd name="T14" fmla="*/ 70 w 71"/>
                <a:gd name="T15" fmla="*/ 41 h 55"/>
                <a:gd name="T16" fmla="*/ 71 w 71"/>
                <a:gd name="T17" fmla="*/ 31 h 55"/>
                <a:gd name="T18" fmla="*/ 69 w 71"/>
                <a:gd name="T19" fmla="*/ 15 h 55"/>
                <a:gd name="T20" fmla="*/ 69 w 71"/>
                <a:gd name="T21" fmla="*/ 9 h 55"/>
                <a:gd name="T22" fmla="*/ 69 w 71"/>
                <a:gd name="T23" fmla="*/ 7 h 55"/>
                <a:gd name="T24" fmla="*/ 63 w 71"/>
                <a:gd name="T25" fmla="*/ 3 h 55"/>
                <a:gd name="T26" fmla="*/ 37 w 71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55">
                  <a:moveTo>
                    <a:pt x="37" y="0"/>
                  </a:moveTo>
                  <a:cubicBezTo>
                    <a:pt x="28" y="0"/>
                    <a:pt x="18" y="1"/>
                    <a:pt x="9" y="3"/>
                  </a:cubicBezTo>
                  <a:cubicBezTo>
                    <a:pt x="4" y="5"/>
                    <a:pt x="0" y="11"/>
                    <a:pt x="0" y="18"/>
                  </a:cubicBezTo>
                  <a:cubicBezTo>
                    <a:pt x="0" y="26"/>
                    <a:pt x="1" y="33"/>
                    <a:pt x="3" y="41"/>
                  </a:cubicBezTo>
                  <a:cubicBezTo>
                    <a:pt x="4" y="48"/>
                    <a:pt x="9" y="54"/>
                    <a:pt x="14" y="54"/>
                  </a:cubicBezTo>
                  <a:cubicBezTo>
                    <a:pt x="21" y="54"/>
                    <a:pt x="28" y="55"/>
                    <a:pt x="36" y="55"/>
                  </a:cubicBezTo>
                  <a:cubicBezTo>
                    <a:pt x="43" y="55"/>
                    <a:pt x="51" y="54"/>
                    <a:pt x="59" y="54"/>
                  </a:cubicBezTo>
                  <a:cubicBezTo>
                    <a:pt x="63" y="54"/>
                    <a:pt x="68" y="48"/>
                    <a:pt x="70" y="41"/>
                  </a:cubicBezTo>
                  <a:cubicBezTo>
                    <a:pt x="70" y="38"/>
                    <a:pt x="71" y="35"/>
                    <a:pt x="71" y="31"/>
                  </a:cubicBezTo>
                  <a:cubicBezTo>
                    <a:pt x="71" y="26"/>
                    <a:pt x="70" y="21"/>
                    <a:pt x="69" y="15"/>
                  </a:cubicBezTo>
                  <a:cubicBezTo>
                    <a:pt x="69" y="13"/>
                    <a:pt x="69" y="11"/>
                    <a:pt x="69" y="9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7" y="5"/>
                    <a:pt x="65" y="3"/>
                    <a:pt x="63" y="3"/>
                  </a:cubicBezTo>
                  <a:cubicBezTo>
                    <a:pt x="54" y="1"/>
                    <a:pt x="46" y="0"/>
                    <a:pt x="37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4"/>
            <p:cNvSpPr>
              <a:spLocks noEditPoints="1"/>
            </p:cNvSpPr>
            <p:nvPr/>
          </p:nvSpPr>
          <p:spPr bwMode="auto">
            <a:xfrm>
              <a:off x="2724149" y="2565401"/>
              <a:ext cx="220663" cy="166688"/>
            </a:xfrm>
            <a:custGeom>
              <a:avLst/>
              <a:gdLst>
                <a:gd name="T0" fmla="*/ 13 w 83"/>
                <a:gd name="T1" fmla="*/ 3 h 63"/>
                <a:gd name="T2" fmla="*/ 40 w 83"/>
                <a:gd name="T3" fmla="*/ 0 h 63"/>
                <a:gd name="T4" fmla="*/ 67 w 83"/>
                <a:gd name="T5" fmla="*/ 2 h 63"/>
                <a:gd name="T6" fmla="*/ 81 w 83"/>
                <a:gd name="T7" fmla="*/ 12 h 63"/>
                <a:gd name="T8" fmla="*/ 83 w 83"/>
                <a:gd name="T9" fmla="*/ 15 h 63"/>
                <a:gd name="T10" fmla="*/ 83 w 83"/>
                <a:gd name="T11" fmla="*/ 30 h 63"/>
                <a:gd name="T12" fmla="*/ 81 w 83"/>
                <a:gd name="T13" fmla="*/ 33 h 63"/>
                <a:gd name="T14" fmla="*/ 78 w 83"/>
                <a:gd name="T15" fmla="*/ 38 h 63"/>
                <a:gd name="T16" fmla="*/ 77 w 83"/>
                <a:gd name="T17" fmla="*/ 47 h 63"/>
                <a:gd name="T18" fmla="*/ 63 w 83"/>
                <a:gd name="T19" fmla="*/ 63 h 63"/>
                <a:gd name="T20" fmla="*/ 40 w 83"/>
                <a:gd name="T21" fmla="*/ 63 h 63"/>
                <a:gd name="T22" fmla="*/ 18 w 83"/>
                <a:gd name="T23" fmla="*/ 63 h 63"/>
                <a:gd name="T24" fmla="*/ 4 w 83"/>
                <a:gd name="T25" fmla="*/ 47 h 63"/>
                <a:gd name="T26" fmla="*/ 1 w 83"/>
                <a:gd name="T27" fmla="*/ 22 h 63"/>
                <a:gd name="T28" fmla="*/ 13 w 83"/>
                <a:gd name="T29" fmla="*/ 3 h 63"/>
                <a:gd name="T30" fmla="*/ 7 w 83"/>
                <a:gd name="T31" fmla="*/ 45 h 63"/>
                <a:gd name="T32" fmla="*/ 18 w 83"/>
                <a:gd name="T33" fmla="*/ 58 h 63"/>
                <a:gd name="T34" fmla="*/ 63 w 83"/>
                <a:gd name="T35" fmla="*/ 58 h 63"/>
                <a:gd name="T36" fmla="*/ 74 w 83"/>
                <a:gd name="T37" fmla="*/ 45 h 63"/>
                <a:gd name="T38" fmla="*/ 77 w 83"/>
                <a:gd name="T39" fmla="*/ 21 h 63"/>
                <a:gd name="T40" fmla="*/ 67 w 83"/>
                <a:gd name="T41" fmla="*/ 7 h 63"/>
                <a:gd name="T42" fmla="*/ 13 w 83"/>
                <a:gd name="T43" fmla="*/ 7 h 63"/>
                <a:gd name="T44" fmla="*/ 4 w 83"/>
                <a:gd name="T45" fmla="*/ 22 h 63"/>
                <a:gd name="T46" fmla="*/ 7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13" y="3"/>
                  </a:moveTo>
                  <a:cubicBezTo>
                    <a:pt x="22" y="1"/>
                    <a:pt x="31" y="0"/>
                    <a:pt x="40" y="0"/>
                  </a:cubicBezTo>
                  <a:cubicBezTo>
                    <a:pt x="49" y="0"/>
                    <a:pt x="58" y="0"/>
                    <a:pt x="67" y="2"/>
                  </a:cubicBezTo>
                  <a:cubicBezTo>
                    <a:pt x="72" y="3"/>
                    <a:pt x="81" y="12"/>
                    <a:pt x="81" y="12"/>
                  </a:cubicBezTo>
                  <a:cubicBezTo>
                    <a:pt x="82" y="12"/>
                    <a:pt x="83" y="13"/>
                    <a:pt x="83" y="15"/>
                  </a:cubicBezTo>
                  <a:cubicBezTo>
                    <a:pt x="83" y="20"/>
                    <a:pt x="83" y="25"/>
                    <a:pt x="83" y="30"/>
                  </a:cubicBezTo>
                  <a:cubicBezTo>
                    <a:pt x="83" y="32"/>
                    <a:pt x="82" y="32"/>
                    <a:pt x="81" y="33"/>
                  </a:cubicBezTo>
                  <a:cubicBezTo>
                    <a:pt x="80" y="33"/>
                    <a:pt x="78" y="36"/>
                    <a:pt x="78" y="38"/>
                  </a:cubicBezTo>
                  <a:cubicBezTo>
                    <a:pt x="78" y="41"/>
                    <a:pt x="77" y="44"/>
                    <a:pt x="77" y="47"/>
                  </a:cubicBezTo>
                  <a:cubicBezTo>
                    <a:pt x="75" y="55"/>
                    <a:pt x="68" y="62"/>
                    <a:pt x="63" y="63"/>
                  </a:cubicBezTo>
                  <a:cubicBezTo>
                    <a:pt x="55" y="63"/>
                    <a:pt x="48" y="63"/>
                    <a:pt x="40" y="63"/>
                  </a:cubicBezTo>
                  <a:cubicBezTo>
                    <a:pt x="33" y="63"/>
                    <a:pt x="25" y="63"/>
                    <a:pt x="18" y="63"/>
                  </a:cubicBezTo>
                  <a:cubicBezTo>
                    <a:pt x="12" y="62"/>
                    <a:pt x="6" y="55"/>
                    <a:pt x="4" y="47"/>
                  </a:cubicBezTo>
                  <a:cubicBezTo>
                    <a:pt x="2" y="39"/>
                    <a:pt x="1" y="31"/>
                    <a:pt x="1" y="22"/>
                  </a:cubicBezTo>
                  <a:cubicBezTo>
                    <a:pt x="0" y="14"/>
                    <a:pt x="6" y="5"/>
                    <a:pt x="13" y="3"/>
                  </a:cubicBezTo>
                  <a:close/>
                  <a:moveTo>
                    <a:pt x="7" y="45"/>
                  </a:moveTo>
                  <a:cubicBezTo>
                    <a:pt x="8" y="52"/>
                    <a:pt x="13" y="58"/>
                    <a:pt x="18" y="58"/>
                  </a:cubicBezTo>
                  <a:cubicBezTo>
                    <a:pt x="33" y="59"/>
                    <a:pt x="48" y="59"/>
                    <a:pt x="63" y="58"/>
                  </a:cubicBezTo>
                  <a:cubicBezTo>
                    <a:pt x="67" y="58"/>
                    <a:pt x="72" y="52"/>
                    <a:pt x="74" y="45"/>
                  </a:cubicBezTo>
                  <a:cubicBezTo>
                    <a:pt x="75" y="37"/>
                    <a:pt x="76" y="29"/>
                    <a:pt x="77" y="21"/>
                  </a:cubicBezTo>
                  <a:cubicBezTo>
                    <a:pt x="77" y="15"/>
                    <a:pt x="72" y="8"/>
                    <a:pt x="67" y="7"/>
                  </a:cubicBezTo>
                  <a:cubicBezTo>
                    <a:pt x="49" y="3"/>
                    <a:pt x="31" y="4"/>
                    <a:pt x="13" y="7"/>
                  </a:cubicBezTo>
                  <a:cubicBezTo>
                    <a:pt x="8" y="9"/>
                    <a:pt x="4" y="15"/>
                    <a:pt x="4" y="22"/>
                  </a:cubicBezTo>
                  <a:cubicBezTo>
                    <a:pt x="4" y="30"/>
                    <a:pt x="5" y="37"/>
                    <a:pt x="7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5"/>
            <p:cNvSpPr/>
            <p:nvPr/>
          </p:nvSpPr>
          <p:spPr bwMode="auto">
            <a:xfrm>
              <a:off x="2743199" y="2570164"/>
              <a:ext cx="188913" cy="133350"/>
            </a:xfrm>
            <a:custGeom>
              <a:avLst/>
              <a:gdLst>
                <a:gd name="T0" fmla="*/ 64 w 71"/>
                <a:gd name="T1" fmla="*/ 50 h 50"/>
                <a:gd name="T2" fmla="*/ 67 w 71"/>
                <a:gd name="T3" fmla="*/ 43 h 50"/>
                <a:gd name="T4" fmla="*/ 70 w 71"/>
                <a:gd name="T5" fmla="*/ 19 h 50"/>
                <a:gd name="T6" fmla="*/ 60 w 71"/>
                <a:gd name="T7" fmla="*/ 5 h 50"/>
                <a:gd name="T8" fmla="*/ 6 w 71"/>
                <a:gd name="T9" fmla="*/ 5 h 50"/>
                <a:gd name="T10" fmla="*/ 0 w 71"/>
                <a:gd name="T11" fmla="*/ 10 h 50"/>
                <a:gd name="T12" fmla="*/ 7 w 71"/>
                <a:gd name="T13" fmla="*/ 4 h 50"/>
                <a:gd name="T14" fmla="*/ 61 w 71"/>
                <a:gd name="T15" fmla="*/ 4 h 50"/>
                <a:gd name="T16" fmla="*/ 71 w 71"/>
                <a:gd name="T17" fmla="*/ 18 h 50"/>
                <a:gd name="T18" fmla="*/ 68 w 71"/>
                <a:gd name="T19" fmla="*/ 42 h 50"/>
                <a:gd name="T20" fmla="*/ 64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64" y="50"/>
                  </a:moveTo>
                  <a:cubicBezTo>
                    <a:pt x="65" y="48"/>
                    <a:pt x="66" y="45"/>
                    <a:pt x="67" y="43"/>
                  </a:cubicBezTo>
                  <a:cubicBezTo>
                    <a:pt x="68" y="35"/>
                    <a:pt x="69" y="27"/>
                    <a:pt x="70" y="19"/>
                  </a:cubicBezTo>
                  <a:cubicBezTo>
                    <a:pt x="70" y="13"/>
                    <a:pt x="65" y="6"/>
                    <a:pt x="60" y="5"/>
                  </a:cubicBezTo>
                  <a:cubicBezTo>
                    <a:pt x="42" y="1"/>
                    <a:pt x="24" y="2"/>
                    <a:pt x="6" y="5"/>
                  </a:cubicBezTo>
                  <a:cubicBezTo>
                    <a:pt x="4" y="6"/>
                    <a:pt x="2" y="8"/>
                    <a:pt x="0" y="10"/>
                  </a:cubicBezTo>
                  <a:cubicBezTo>
                    <a:pt x="2" y="7"/>
                    <a:pt x="4" y="4"/>
                    <a:pt x="7" y="4"/>
                  </a:cubicBezTo>
                  <a:cubicBezTo>
                    <a:pt x="25" y="0"/>
                    <a:pt x="43" y="0"/>
                    <a:pt x="61" y="4"/>
                  </a:cubicBezTo>
                  <a:cubicBezTo>
                    <a:pt x="66" y="5"/>
                    <a:pt x="71" y="11"/>
                    <a:pt x="71" y="18"/>
                  </a:cubicBezTo>
                  <a:cubicBezTo>
                    <a:pt x="70" y="26"/>
                    <a:pt x="69" y="34"/>
                    <a:pt x="68" y="42"/>
                  </a:cubicBezTo>
                  <a:cubicBezTo>
                    <a:pt x="67" y="45"/>
                    <a:pt x="66" y="47"/>
                    <a:pt x="64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6"/>
            <p:cNvSpPr/>
            <p:nvPr/>
          </p:nvSpPr>
          <p:spPr bwMode="auto">
            <a:xfrm>
              <a:off x="2692399" y="2589214"/>
              <a:ext cx="23813" cy="55563"/>
            </a:xfrm>
            <a:custGeom>
              <a:avLst/>
              <a:gdLst>
                <a:gd name="T0" fmla="*/ 9 w 9"/>
                <a:gd name="T1" fmla="*/ 2 h 21"/>
                <a:gd name="T2" fmla="*/ 0 w 9"/>
                <a:gd name="T3" fmla="*/ 0 h 21"/>
                <a:gd name="T4" fmla="*/ 3 w 9"/>
                <a:gd name="T5" fmla="*/ 21 h 21"/>
                <a:gd name="T6" fmla="*/ 9 w 9"/>
                <a:gd name="T7" fmla="*/ 15 h 21"/>
                <a:gd name="T8" fmla="*/ 9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9" y="2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3" y="5"/>
                    <a:pt x="4" y="15"/>
                    <a:pt x="3" y="21"/>
                  </a:cubicBezTo>
                  <a:cubicBezTo>
                    <a:pt x="4" y="15"/>
                    <a:pt x="7" y="14"/>
                    <a:pt x="9" y="15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7"/>
            <p:cNvSpPr/>
            <p:nvPr/>
          </p:nvSpPr>
          <p:spPr bwMode="auto">
            <a:xfrm>
              <a:off x="2711449" y="2589214"/>
              <a:ext cx="23813" cy="55563"/>
            </a:xfrm>
            <a:custGeom>
              <a:avLst/>
              <a:gdLst>
                <a:gd name="T0" fmla="*/ 0 w 9"/>
                <a:gd name="T1" fmla="*/ 2 h 21"/>
                <a:gd name="T2" fmla="*/ 9 w 9"/>
                <a:gd name="T3" fmla="*/ 0 h 21"/>
                <a:gd name="T4" fmla="*/ 6 w 9"/>
                <a:gd name="T5" fmla="*/ 21 h 21"/>
                <a:gd name="T6" fmla="*/ 0 w 9"/>
                <a:gd name="T7" fmla="*/ 15 h 21"/>
                <a:gd name="T8" fmla="*/ 0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0" y="2"/>
                  </a:moveTo>
                  <a:cubicBezTo>
                    <a:pt x="3" y="2"/>
                    <a:pt x="6" y="1"/>
                    <a:pt x="9" y="0"/>
                  </a:cubicBezTo>
                  <a:cubicBezTo>
                    <a:pt x="6" y="5"/>
                    <a:pt x="5" y="15"/>
                    <a:pt x="6" y="21"/>
                  </a:cubicBezTo>
                  <a:cubicBezTo>
                    <a:pt x="5" y="15"/>
                    <a:pt x="2" y="14"/>
                    <a:pt x="0" y="1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78"/>
            <p:cNvSpPr/>
            <p:nvPr/>
          </p:nvSpPr>
          <p:spPr bwMode="auto">
            <a:xfrm>
              <a:off x="2479674" y="2214564"/>
              <a:ext cx="487363" cy="363538"/>
            </a:xfrm>
            <a:custGeom>
              <a:avLst/>
              <a:gdLst>
                <a:gd name="T0" fmla="*/ 12 w 183"/>
                <a:gd name="T1" fmla="*/ 115 h 137"/>
                <a:gd name="T2" fmla="*/ 22 w 183"/>
                <a:gd name="T3" fmla="*/ 44 h 137"/>
                <a:gd name="T4" fmla="*/ 51 w 183"/>
                <a:gd name="T5" fmla="*/ 34 h 137"/>
                <a:gd name="T6" fmla="*/ 108 w 183"/>
                <a:gd name="T7" fmla="*/ 8 h 137"/>
                <a:gd name="T8" fmla="*/ 160 w 183"/>
                <a:gd name="T9" fmla="*/ 31 h 137"/>
                <a:gd name="T10" fmla="*/ 140 w 183"/>
                <a:gd name="T11" fmla="*/ 31 h 137"/>
                <a:gd name="T12" fmla="*/ 173 w 183"/>
                <a:gd name="T13" fmla="*/ 73 h 137"/>
                <a:gd name="T14" fmla="*/ 164 w 183"/>
                <a:gd name="T15" fmla="*/ 71 h 137"/>
                <a:gd name="T16" fmla="*/ 162 w 183"/>
                <a:gd name="T17" fmla="*/ 137 h 137"/>
                <a:gd name="T18" fmla="*/ 137 w 183"/>
                <a:gd name="T19" fmla="*/ 85 h 137"/>
                <a:gd name="T20" fmla="*/ 69 w 183"/>
                <a:gd name="T21" fmla="*/ 49 h 137"/>
                <a:gd name="T22" fmla="*/ 12 w 183"/>
                <a:gd name="T23" fmla="*/ 11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2" y="115"/>
                  </a:moveTo>
                  <a:cubicBezTo>
                    <a:pt x="12" y="115"/>
                    <a:pt x="0" y="60"/>
                    <a:pt x="22" y="44"/>
                  </a:cubicBezTo>
                  <a:cubicBezTo>
                    <a:pt x="41" y="31"/>
                    <a:pt x="51" y="34"/>
                    <a:pt x="51" y="34"/>
                  </a:cubicBezTo>
                  <a:cubicBezTo>
                    <a:pt x="51" y="34"/>
                    <a:pt x="71" y="0"/>
                    <a:pt x="108" y="8"/>
                  </a:cubicBezTo>
                  <a:cubicBezTo>
                    <a:pt x="144" y="17"/>
                    <a:pt x="160" y="31"/>
                    <a:pt x="160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0" y="31"/>
                    <a:pt x="164" y="33"/>
                    <a:pt x="173" y="73"/>
                  </a:cubicBezTo>
                  <a:cubicBezTo>
                    <a:pt x="183" y="112"/>
                    <a:pt x="164" y="71"/>
                    <a:pt x="164" y="71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97" y="49"/>
                    <a:pt x="69" y="49"/>
                  </a:cubicBezTo>
                  <a:cubicBezTo>
                    <a:pt x="41" y="49"/>
                    <a:pt x="12" y="85"/>
                    <a:pt x="12" y="11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9"/>
            <p:cNvSpPr/>
            <p:nvPr/>
          </p:nvSpPr>
          <p:spPr bwMode="auto">
            <a:xfrm>
              <a:off x="2687637" y="2311401"/>
              <a:ext cx="149225" cy="196850"/>
            </a:xfrm>
            <a:custGeom>
              <a:avLst/>
              <a:gdLst>
                <a:gd name="T0" fmla="*/ 0 w 56"/>
                <a:gd name="T1" fmla="*/ 7 h 74"/>
                <a:gd name="T2" fmla="*/ 32 w 56"/>
                <a:gd name="T3" fmla="*/ 41 h 74"/>
                <a:gd name="T4" fmla="*/ 32 w 56"/>
                <a:gd name="T5" fmla="*/ 13 h 74"/>
                <a:gd name="T6" fmla="*/ 48 w 56"/>
                <a:gd name="T7" fmla="*/ 57 h 74"/>
                <a:gd name="T8" fmla="*/ 56 w 56"/>
                <a:gd name="T9" fmla="*/ 31 h 74"/>
                <a:gd name="T10" fmla="*/ 0 w 56"/>
                <a:gd name="T1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74">
                  <a:moveTo>
                    <a:pt x="0" y="7"/>
                  </a:moveTo>
                  <a:cubicBezTo>
                    <a:pt x="0" y="7"/>
                    <a:pt x="31" y="22"/>
                    <a:pt x="32" y="41"/>
                  </a:cubicBezTo>
                  <a:cubicBezTo>
                    <a:pt x="33" y="59"/>
                    <a:pt x="34" y="17"/>
                    <a:pt x="32" y="13"/>
                  </a:cubicBezTo>
                  <a:cubicBezTo>
                    <a:pt x="30" y="10"/>
                    <a:pt x="49" y="39"/>
                    <a:pt x="48" y="57"/>
                  </a:cubicBezTo>
                  <a:cubicBezTo>
                    <a:pt x="47" y="74"/>
                    <a:pt x="56" y="31"/>
                    <a:pt x="56" y="31"/>
                  </a:cubicBezTo>
                  <a:cubicBezTo>
                    <a:pt x="56" y="31"/>
                    <a:pt x="45" y="0"/>
                    <a:pt x="0" y="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0"/>
            <p:cNvSpPr/>
            <p:nvPr/>
          </p:nvSpPr>
          <p:spPr bwMode="auto">
            <a:xfrm>
              <a:off x="2476499" y="2287589"/>
              <a:ext cx="204788" cy="309563"/>
            </a:xfrm>
            <a:custGeom>
              <a:avLst/>
              <a:gdLst>
                <a:gd name="T0" fmla="*/ 77 w 77"/>
                <a:gd name="T1" fmla="*/ 25 h 116"/>
                <a:gd name="T2" fmla="*/ 31 w 77"/>
                <a:gd name="T3" fmla="*/ 68 h 116"/>
                <a:gd name="T4" fmla="*/ 47 w 77"/>
                <a:gd name="T5" fmla="*/ 25 h 116"/>
                <a:gd name="T6" fmla="*/ 9 w 77"/>
                <a:gd name="T7" fmla="*/ 88 h 116"/>
                <a:gd name="T8" fmla="*/ 17 w 77"/>
                <a:gd name="T9" fmla="*/ 45 h 116"/>
                <a:gd name="T10" fmla="*/ 77 w 77"/>
                <a:gd name="T11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6">
                  <a:moveTo>
                    <a:pt x="77" y="25"/>
                  </a:moveTo>
                  <a:cubicBezTo>
                    <a:pt x="77" y="25"/>
                    <a:pt x="43" y="39"/>
                    <a:pt x="31" y="68"/>
                  </a:cubicBezTo>
                  <a:cubicBezTo>
                    <a:pt x="20" y="97"/>
                    <a:pt x="43" y="30"/>
                    <a:pt x="47" y="25"/>
                  </a:cubicBezTo>
                  <a:cubicBezTo>
                    <a:pt x="51" y="20"/>
                    <a:pt x="18" y="61"/>
                    <a:pt x="9" y="88"/>
                  </a:cubicBezTo>
                  <a:cubicBezTo>
                    <a:pt x="0" y="116"/>
                    <a:pt x="17" y="45"/>
                    <a:pt x="17" y="45"/>
                  </a:cubicBezTo>
                  <a:cubicBezTo>
                    <a:pt x="17" y="45"/>
                    <a:pt x="44" y="0"/>
                    <a:pt x="77" y="2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332618" y="117329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2060"/>
                </a:solidFill>
              </a:rPr>
              <a:t>Alone</a:t>
            </a:r>
            <a:endParaRPr lang="zh-CN" altLang="en-US" sz="3600" dirty="0">
              <a:solidFill>
                <a:srgbClr val="00206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58062" y="942974"/>
            <a:ext cx="3743325" cy="485775"/>
          </a:xfrm>
          <a:prstGeom prst="rect">
            <a:avLst/>
          </a:prstGeom>
          <a:noFill/>
          <a:ln w="76200">
            <a:solidFill>
              <a:srgbClr val="D15A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2321683" y="2635830"/>
            <a:ext cx="973137" cy="1154113"/>
            <a:chOff x="3960812" y="5559426"/>
            <a:chExt cx="973137" cy="1154113"/>
          </a:xfrm>
        </p:grpSpPr>
        <p:sp>
          <p:nvSpPr>
            <p:cNvPr id="55" name="Freeform 369"/>
            <p:cNvSpPr/>
            <p:nvPr/>
          </p:nvSpPr>
          <p:spPr bwMode="auto">
            <a:xfrm>
              <a:off x="3960812" y="6245226"/>
              <a:ext cx="823913" cy="468313"/>
            </a:xfrm>
            <a:custGeom>
              <a:avLst/>
              <a:gdLst>
                <a:gd name="T0" fmla="*/ 155 w 310"/>
                <a:gd name="T1" fmla="*/ 176 h 176"/>
                <a:gd name="T2" fmla="*/ 310 w 310"/>
                <a:gd name="T3" fmla="*/ 148 h 176"/>
                <a:gd name="T4" fmla="*/ 299 w 310"/>
                <a:gd name="T5" fmla="*/ 39 h 176"/>
                <a:gd name="T6" fmla="*/ 254 w 310"/>
                <a:gd name="T7" fmla="*/ 13 h 176"/>
                <a:gd name="T8" fmla="*/ 56 w 310"/>
                <a:gd name="T9" fmla="*/ 13 h 176"/>
                <a:gd name="T10" fmla="*/ 11 w 310"/>
                <a:gd name="T11" fmla="*/ 39 h 176"/>
                <a:gd name="T12" fmla="*/ 0 w 310"/>
                <a:gd name="T13" fmla="*/ 148 h 176"/>
                <a:gd name="T14" fmla="*/ 155 w 310"/>
                <a:gd name="T15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176">
                  <a:moveTo>
                    <a:pt x="155" y="176"/>
                  </a:moveTo>
                  <a:cubicBezTo>
                    <a:pt x="211" y="176"/>
                    <a:pt x="263" y="166"/>
                    <a:pt x="310" y="148"/>
                  </a:cubicBezTo>
                  <a:cubicBezTo>
                    <a:pt x="299" y="39"/>
                    <a:pt x="299" y="39"/>
                    <a:pt x="299" y="39"/>
                  </a:cubicBezTo>
                  <a:cubicBezTo>
                    <a:pt x="297" y="26"/>
                    <a:pt x="278" y="15"/>
                    <a:pt x="254" y="13"/>
                  </a:cubicBezTo>
                  <a:cubicBezTo>
                    <a:pt x="188" y="0"/>
                    <a:pt x="122" y="0"/>
                    <a:pt x="56" y="13"/>
                  </a:cubicBezTo>
                  <a:cubicBezTo>
                    <a:pt x="32" y="15"/>
                    <a:pt x="13" y="26"/>
                    <a:pt x="11" y="3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7" y="166"/>
                    <a:pt x="99" y="176"/>
                    <a:pt x="155" y="17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70"/>
            <p:cNvSpPr/>
            <p:nvPr/>
          </p:nvSpPr>
          <p:spPr bwMode="auto">
            <a:xfrm>
              <a:off x="4038599" y="6246814"/>
              <a:ext cx="654050" cy="334963"/>
            </a:xfrm>
            <a:custGeom>
              <a:avLst/>
              <a:gdLst>
                <a:gd name="T0" fmla="*/ 211 w 246"/>
                <a:gd name="T1" fmla="*/ 10 h 126"/>
                <a:gd name="T2" fmla="*/ 33 w 246"/>
                <a:gd name="T3" fmla="*/ 11 h 126"/>
                <a:gd name="T4" fmla="*/ 122 w 246"/>
                <a:gd name="T5" fmla="*/ 126 h 126"/>
                <a:gd name="T6" fmla="*/ 211 w 246"/>
                <a:gd name="T7" fmla="*/ 1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6" h="126">
                  <a:moveTo>
                    <a:pt x="211" y="10"/>
                  </a:moveTo>
                  <a:cubicBezTo>
                    <a:pt x="152" y="0"/>
                    <a:pt x="92" y="0"/>
                    <a:pt x="33" y="11"/>
                  </a:cubicBezTo>
                  <a:cubicBezTo>
                    <a:pt x="0" y="98"/>
                    <a:pt x="122" y="126"/>
                    <a:pt x="122" y="126"/>
                  </a:cubicBezTo>
                  <a:cubicBezTo>
                    <a:pt x="122" y="125"/>
                    <a:pt x="246" y="98"/>
                    <a:pt x="211" y="10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71"/>
            <p:cNvSpPr/>
            <p:nvPr/>
          </p:nvSpPr>
          <p:spPr bwMode="auto">
            <a:xfrm>
              <a:off x="4229099" y="6186489"/>
              <a:ext cx="295275" cy="228600"/>
            </a:xfrm>
            <a:custGeom>
              <a:avLst/>
              <a:gdLst>
                <a:gd name="T0" fmla="*/ 13 w 111"/>
                <a:gd name="T1" fmla="*/ 0 h 86"/>
                <a:gd name="T2" fmla="*/ 1 w 111"/>
                <a:gd name="T3" fmla="*/ 41 h 86"/>
                <a:gd name="T4" fmla="*/ 0 w 111"/>
                <a:gd name="T5" fmla="*/ 48 h 86"/>
                <a:gd name="T6" fmla="*/ 111 w 111"/>
                <a:gd name="T7" fmla="*/ 57 h 86"/>
                <a:gd name="T8" fmla="*/ 111 w 111"/>
                <a:gd name="T9" fmla="*/ 50 h 86"/>
                <a:gd name="T10" fmla="*/ 107 w 111"/>
                <a:gd name="T11" fmla="*/ 7 h 86"/>
                <a:gd name="T12" fmla="*/ 13 w 111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86">
                  <a:moveTo>
                    <a:pt x="13" y="0"/>
                  </a:moveTo>
                  <a:cubicBezTo>
                    <a:pt x="8" y="12"/>
                    <a:pt x="4" y="26"/>
                    <a:pt x="1" y="41"/>
                  </a:cubicBezTo>
                  <a:cubicBezTo>
                    <a:pt x="0" y="43"/>
                    <a:pt x="0" y="46"/>
                    <a:pt x="0" y="48"/>
                  </a:cubicBezTo>
                  <a:cubicBezTo>
                    <a:pt x="31" y="83"/>
                    <a:pt x="74" y="86"/>
                    <a:pt x="111" y="57"/>
                  </a:cubicBezTo>
                  <a:cubicBezTo>
                    <a:pt x="111" y="55"/>
                    <a:pt x="111" y="53"/>
                    <a:pt x="111" y="50"/>
                  </a:cubicBezTo>
                  <a:cubicBezTo>
                    <a:pt x="111" y="35"/>
                    <a:pt x="109" y="21"/>
                    <a:pt x="107" y="7"/>
                  </a:cubicBezTo>
                  <a:cubicBezTo>
                    <a:pt x="75" y="32"/>
                    <a:pt x="40" y="30"/>
                    <a:pt x="13" y="0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72"/>
            <p:cNvSpPr/>
            <p:nvPr/>
          </p:nvSpPr>
          <p:spPr bwMode="auto">
            <a:xfrm>
              <a:off x="4481512" y="6269039"/>
              <a:ext cx="136525" cy="127000"/>
            </a:xfrm>
            <a:custGeom>
              <a:avLst/>
              <a:gdLst>
                <a:gd name="T0" fmla="*/ 4 w 51"/>
                <a:gd name="T1" fmla="*/ 11 h 48"/>
                <a:gd name="T2" fmla="*/ 1 w 51"/>
                <a:gd name="T3" fmla="*/ 29 h 48"/>
                <a:gd name="T4" fmla="*/ 48 w 51"/>
                <a:gd name="T5" fmla="*/ 48 h 48"/>
                <a:gd name="T6" fmla="*/ 48 w 51"/>
                <a:gd name="T7" fmla="*/ 14 h 48"/>
                <a:gd name="T8" fmla="*/ 4 w 51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8">
                  <a:moveTo>
                    <a:pt x="4" y="11"/>
                  </a:moveTo>
                  <a:cubicBezTo>
                    <a:pt x="2" y="19"/>
                    <a:pt x="0" y="19"/>
                    <a:pt x="1" y="29"/>
                  </a:cubicBezTo>
                  <a:cubicBezTo>
                    <a:pt x="20" y="21"/>
                    <a:pt x="34" y="34"/>
                    <a:pt x="48" y="48"/>
                  </a:cubicBezTo>
                  <a:cubicBezTo>
                    <a:pt x="51" y="38"/>
                    <a:pt x="51" y="26"/>
                    <a:pt x="48" y="14"/>
                  </a:cubicBezTo>
                  <a:cubicBezTo>
                    <a:pt x="35" y="5"/>
                    <a:pt x="22" y="0"/>
                    <a:pt x="4" y="11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3"/>
            <p:cNvSpPr/>
            <p:nvPr/>
          </p:nvSpPr>
          <p:spPr bwMode="auto">
            <a:xfrm>
              <a:off x="4070349" y="5591176"/>
              <a:ext cx="606425" cy="661988"/>
            </a:xfrm>
            <a:custGeom>
              <a:avLst/>
              <a:gdLst>
                <a:gd name="T0" fmla="*/ 114 w 228"/>
                <a:gd name="T1" fmla="*/ 4 h 249"/>
                <a:gd name="T2" fmla="*/ 16 w 228"/>
                <a:gd name="T3" fmla="*/ 135 h 249"/>
                <a:gd name="T4" fmla="*/ 114 w 228"/>
                <a:gd name="T5" fmla="*/ 249 h 249"/>
                <a:gd name="T6" fmla="*/ 212 w 228"/>
                <a:gd name="T7" fmla="*/ 135 h 249"/>
                <a:gd name="T8" fmla="*/ 114 w 228"/>
                <a:gd name="T9" fmla="*/ 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49">
                  <a:moveTo>
                    <a:pt x="114" y="4"/>
                  </a:moveTo>
                  <a:cubicBezTo>
                    <a:pt x="55" y="0"/>
                    <a:pt x="0" y="54"/>
                    <a:pt x="16" y="135"/>
                  </a:cubicBezTo>
                  <a:cubicBezTo>
                    <a:pt x="32" y="212"/>
                    <a:pt x="71" y="249"/>
                    <a:pt x="114" y="249"/>
                  </a:cubicBezTo>
                  <a:cubicBezTo>
                    <a:pt x="157" y="249"/>
                    <a:pt x="196" y="212"/>
                    <a:pt x="212" y="135"/>
                  </a:cubicBezTo>
                  <a:cubicBezTo>
                    <a:pt x="228" y="54"/>
                    <a:pt x="173" y="0"/>
                    <a:pt x="114" y="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74"/>
            <p:cNvSpPr/>
            <p:nvPr/>
          </p:nvSpPr>
          <p:spPr bwMode="auto">
            <a:xfrm>
              <a:off x="4008437" y="5559426"/>
              <a:ext cx="473075" cy="698500"/>
            </a:xfrm>
            <a:custGeom>
              <a:avLst/>
              <a:gdLst>
                <a:gd name="T0" fmla="*/ 31 w 178"/>
                <a:gd name="T1" fmla="*/ 180 h 263"/>
                <a:gd name="T2" fmla="*/ 40 w 178"/>
                <a:gd name="T3" fmla="*/ 222 h 263"/>
                <a:gd name="T4" fmla="*/ 68 w 178"/>
                <a:gd name="T5" fmla="*/ 250 h 263"/>
                <a:gd name="T6" fmla="*/ 106 w 178"/>
                <a:gd name="T7" fmla="*/ 255 h 263"/>
                <a:gd name="T8" fmla="*/ 178 w 178"/>
                <a:gd name="T9" fmla="*/ 140 h 263"/>
                <a:gd name="T10" fmla="*/ 99 w 178"/>
                <a:gd name="T11" fmla="*/ 21 h 263"/>
                <a:gd name="T12" fmla="*/ 31 w 178"/>
                <a:gd name="T13" fmla="*/ 18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263">
                  <a:moveTo>
                    <a:pt x="31" y="180"/>
                  </a:moveTo>
                  <a:cubicBezTo>
                    <a:pt x="34" y="199"/>
                    <a:pt x="37" y="212"/>
                    <a:pt x="40" y="222"/>
                  </a:cubicBezTo>
                  <a:cubicBezTo>
                    <a:pt x="47" y="254"/>
                    <a:pt x="0" y="239"/>
                    <a:pt x="68" y="250"/>
                  </a:cubicBezTo>
                  <a:cubicBezTo>
                    <a:pt x="77" y="251"/>
                    <a:pt x="89" y="252"/>
                    <a:pt x="106" y="255"/>
                  </a:cubicBezTo>
                  <a:cubicBezTo>
                    <a:pt x="145" y="263"/>
                    <a:pt x="178" y="204"/>
                    <a:pt x="178" y="140"/>
                  </a:cubicBezTo>
                  <a:cubicBezTo>
                    <a:pt x="178" y="77"/>
                    <a:pt x="134" y="0"/>
                    <a:pt x="99" y="21"/>
                  </a:cubicBezTo>
                  <a:cubicBezTo>
                    <a:pt x="21" y="68"/>
                    <a:pt x="21" y="117"/>
                    <a:pt x="31" y="18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75"/>
            <p:cNvSpPr/>
            <p:nvPr/>
          </p:nvSpPr>
          <p:spPr bwMode="auto">
            <a:xfrm>
              <a:off x="4251324" y="5559426"/>
              <a:ext cx="473075" cy="698500"/>
            </a:xfrm>
            <a:custGeom>
              <a:avLst/>
              <a:gdLst>
                <a:gd name="T0" fmla="*/ 147 w 178"/>
                <a:gd name="T1" fmla="*/ 180 h 263"/>
                <a:gd name="T2" fmla="*/ 139 w 178"/>
                <a:gd name="T3" fmla="*/ 222 h 263"/>
                <a:gd name="T4" fmla="*/ 110 w 178"/>
                <a:gd name="T5" fmla="*/ 250 h 263"/>
                <a:gd name="T6" fmla="*/ 72 w 178"/>
                <a:gd name="T7" fmla="*/ 255 h 263"/>
                <a:gd name="T8" fmla="*/ 0 w 178"/>
                <a:gd name="T9" fmla="*/ 140 h 263"/>
                <a:gd name="T10" fmla="*/ 79 w 178"/>
                <a:gd name="T11" fmla="*/ 21 h 263"/>
                <a:gd name="T12" fmla="*/ 147 w 178"/>
                <a:gd name="T13" fmla="*/ 18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263">
                  <a:moveTo>
                    <a:pt x="147" y="180"/>
                  </a:moveTo>
                  <a:cubicBezTo>
                    <a:pt x="144" y="199"/>
                    <a:pt x="141" y="212"/>
                    <a:pt x="139" y="222"/>
                  </a:cubicBezTo>
                  <a:cubicBezTo>
                    <a:pt x="131" y="254"/>
                    <a:pt x="178" y="239"/>
                    <a:pt x="110" y="250"/>
                  </a:cubicBezTo>
                  <a:cubicBezTo>
                    <a:pt x="101" y="251"/>
                    <a:pt x="89" y="252"/>
                    <a:pt x="72" y="255"/>
                  </a:cubicBezTo>
                  <a:cubicBezTo>
                    <a:pt x="33" y="263"/>
                    <a:pt x="0" y="204"/>
                    <a:pt x="0" y="140"/>
                  </a:cubicBezTo>
                  <a:cubicBezTo>
                    <a:pt x="0" y="77"/>
                    <a:pt x="44" y="0"/>
                    <a:pt x="79" y="21"/>
                  </a:cubicBezTo>
                  <a:cubicBezTo>
                    <a:pt x="157" y="68"/>
                    <a:pt x="158" y="117"/>
                    <a:pt x="147" y="18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76"/>
            <p:cNvSpPr/>
            <p:nvPr/>
          </p:nvSpPr>
          <p:spPr bwMode="auto">
            <a:xfrm>
              <a:off x="4144962" y="5922964"/>
              <a:ext cx="68263" cy="180975"/>
            </a:xfrm>
            <a:custGeom>
              <a:avLst/>
              <a:gdLst>
                <a:gd name="T0" fmla="*/ 23 w 26"/>
                <a:gd name="T1" fmla="*/ 34 h 68"/>
                <a:gd name="T2" fmla="*/ 20 w 26"/>
                <a:gd name="T3" fmla="*/ 66 h 68"/>
                <a:gd name="T4" fmla="*/ 5 w 26"/>
                <a:gd name="T5" fmla="*/ 40 h 68"/>
                <a:gd name="T6" fmla="*/ 7 w 26"/>
                <a:gd name="T7" fmla="*/ 3 h 68"/>
                <a:gd name="T8" fmla="*/ 23 w 26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8">
                  <a:moveTo>
                    <a:pt x="23" y="34"/>
                  </a:moveTo>
                  <a:cubicBezTo>
                    <a:pt x="26" y="52"/>
                    <a:pt x="24" y="65"/>
                    <a:pt x="20" y="66"/>
                  </a:cubicBezTo>
                  <a:cubicBezTo>
                    <a:pt x="16" y="68"/>
                    <a:pt x="10" y="58"/>
                    <a:pt x="5" y="40"/>
                  </a:cubicBezTo>
                  <a:cubicBezTo>
                    <a:pt x="0" y="22"/>
                    <a:pt x="1" y="5"/>
                    <a:pt x="7" y="3"/>
                  </a:cubicBezTo>
                  <a:cubicBezTo>
                    <a:pt x="13" y="0"/>
                    <a:pt x="20" y="15"/>
                    <a:pt x="23" y="3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7"/>
            <p:cNvSpPr/>
            <p:nvPr/>
          </p:nvSpPr>
          <p:spPr bwMode="auto">
            <a:xfrm>
              <a:off x="4532312" y="5922964"/>
              <a:ext cx="69850" cy="180975"/>
            </a:xfrm>
            <a:custGeom>
              <a:avLst/>
              <a:gdLst>
                <a:gd name="T0" fmla="*/ 3 w 26"/>
                <a:gd name="T1" fmla="*/ 34 h 68"/>
                <a:gd name="T2" fmla="*/ 6 w 26"/>
                <a:gd name="T3" fmla="*/ 66 h 68"/>
                <a:gd name="T4" fmla="*/ 21 w 26"/>
                <a:gd name="T5" fmla="*/ 40 h 68"/>
                <a:gd name="T6" fmla="*/ 19 w 26"/>
                <a:gd name="T7" fmla="*/ 3 h 68"/>
                <a:gd name="T8" fmla="*/ 3 w 26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8">
                  <a:moveTo>
                    <a:pt x="3" y="34"/>
                  </a:moveTo>
                  <a:cubicBezTo>
                    <a:pt x="0" y="52"/>
                    <a:pt x="2" y="65"/>
                    <a:pt x="6" y="66"/>
                  </a:cubicBezTo>
                  <a:cubicBezTo>
                    <a:pt x="10" y="68"/>
                    <a:pt x="16" y="58"/>
                    <a:pt x="21" y="40"/>
                  </a:cubicBezTo>
                  <a:cubicBezTo>
                    <a:pt x="26" y="22"/>
                    <a:pt x="25" y="5"/>
                    <a:pt x="19" y="3"/>
                  </a:cubicBezTo>
                  <a:cubicBezTo>
                    <a:pt x="13" y="0"/>
                    <a:pt x="6" y="15"/>
                    <a:pt x="3" y="3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78"/>
            <p:cNvSpPr/>
            <p:nvPr/>
          </p:nvSpPr>
          <p:spPr bwMode="auto">
            <a:xfrm>
              <a:off x="4508499" y="5978526"/>
              <a:ext cx="425450" cy="366713"/>
            </a:xfrm>
            <a:custGeom>
              <a:avLst/>
              <a:gdLst>
                <a:gd name="T0" fmla="*/ 160 w 160"/>
                <a:gd name="T1" fmla="*/ 64 h 138"/>
                <a:gd name="T2" fmla="*/ 147 w 160"/>
                <a:gd name="T3" fmla="*/ 49 h 138"/>
                <a:gd name="T4" fmla="*/ 145 w 160"/>
                <a:gd name="T5" fmla="*/ 47 h 138"/>
                <a:gd name="T6" fmla="*/ 0 w 160"/>
                <a:gd name="T7" fmla="*/ 99 h 138"/>
                <a:gd name="T8" fmla="*/ 2 w 160"/>
                <a:gd name="T9" fmla="*/ 100 h 138"/>
                <a:gd name="T10" fmla="*/ 22 w 160"/>
                <a:gd name="T11" fmla="*/ 106 h 138"/>
                <a:gd name="T12" fmla="*/ 160 w 160"/>
                <a:gd name="T13" fmla="*/ 6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38">
                  <a:moveTo>
                    <a:pt x="160" y="64"/>
                  </a:moveTo>
                  <a:cubicBezTo>
                    <a:pt x="157" y="58"/>
                    <a:pt x="153" y="53"/>
                    <a:pt x="147" y="49"/>
                  </a:cubicBezTo>
                  <a:cubicBezTo>
                    <a:pt x="147" y="48"/>
                    <a:pt x="146" y="48"/>
                    <a:pt x="145" y="47"/>
                  </a:cubicBezTo>
                  <a:cubicBezTo>
                    <a:pt x="95" y="93"/>
                    <a:pt x="29" y="0"/>
                    <a:pt x="0" y="99"/>
                  </a:cubicBezTo>
                  <a:cubicBezTo>
                    <a:pt x="0" y="99"/>
                    <a:pt x="1" y="100"/>
                    <a:pt x="2" y="100"/>
                  </a:cubicBezTo>
                  <a:cubicBezTo>
                    <a:pt x="7" y="102"/>
                    <a:pt x="14" y="103"/>
                    <a:pt x="22" y="106"/>
                  </a:cubicBezTo>
                  <a:cubicBezTo>
                    <a:pt x="56" y="52"/>
                    <a:pt x="118" y="138"/>
                    <a:pt x="160" y="6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5" name="Freeform 379"/>
            <p:cNvSpPr/>
            <p:nvPr/>
          </p:nvSpPr>
          <p:spPr bwMode="auto">
            <a:xfrm>
              <a:off x="4225924" y="6194426"/>
              <a:ext cx="301625" cy="193675"/>
            </a:xfrm>
            <a:custGeom>
              <a:avLst/>
              <a:gdLst>
                <a:gd name="T0" fmla="*/ 8 w 113"/>
                <a:gd name="T1" fmla="*/ 1 h 73"/>
                <a:gd name="T2" fmla="*/ 0 w 113"/>
                <a:gd name="T3" fmla="*/ 39 h 73"/>
                <a:gd name="T4" fmla="*/ 0 w 113"/>
                <a:gd name="T5" fmla="*/ 45 h 73"/>
                <a:gd name="T6" fmla="*/ 113 w 113"/>
                <a:gd name="T7" fmla="*/ 43 h 73"/>
                <a:gd name="T8" fmla="*/ 113 w 113"/>
                <a:gd name="T9" fmla="*/ 38 h 73"/>
                <a:gd name="T10" fmla="*/ 104 w 113"/>
                <a:gd name="T11" fmla="*/ 0 h 73"/>
                <a:gd name="T12" fmla="*/ 8 w 113"/>
                <a:gd name="T13" fmla="*/ 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73">
                  <a:moveTo>
                    <a:pt x="8" y="1"/>
                  </a:moveTo>
                  <a:cubicBezTo>
                    <a:pt x="5" y="12"/>
                    <a:pt x="2" y="25"/>
                    <a:pt x="0" y="39"/>
                  </a:cubicBezTo>
                  <a:cubicBezTo>
                    <a:pt x="0" y="41"/>
                    <a:pt x="0" y="43"/>
                    <a:pt x="0" y="45"/>
                  </a:cubicBezTo>
                  <a:cubicBezTo>
                    <a:pt x="35" y="73"/>
                    <a:pt x="78" y="73"/>
                    <a:pt x="113" y="43"/>
                  </a:cubicBezTo>
                  <a:cubicBezTo>
                    <a:pt x="113" y="41"/>
                    <a:pt x="113" y="39"/>
                    <a:pt x="113" y="38"/>
                  </a:cubicBezTo>
                  <a:cubicBezTo>
                    <a:pt x="111" y="24"/>
                    <a:pt x="108" y="11"/>
                    <a:pt x="104" y="0"/>
                  </a:cubicBezTo>
                  <a:cubicBezTo>
                    <a:pt x="75" y="25"/>
                    <a:pt x="38" y="25"/>
                    <a:pt x="8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6" name="Freeform 380"/>
            <p:cNvSpPr/>
            <p:nvPr/>
          </p:nvSpPr>
          <p:spPr bwMode="auto">
            <a:xfrm>
              <a:off x="4138612" y="5683251"/>
              <a:ext cx="468313" cy="593725"/>
            </a:xfrm>
            <a:custGeom>
              <a:avLst/>
              <a:gdLst>
                <a:gd name="T0" fmla="*/ 163 w 176"/>
                <a:gd name="T1" fmla="*/ 121 h 223"/>
                <a:gd name="T2" fmla="*/ 88 w 176"/>
                <a:gd name="T3" fmla="*/ 223 h 223"/>
                <a:gd name="T4" fmla="*/ 13 w 176"/>
                <a:gd name="T5" fmla="*/ 121 h 223"/>
                <a:gd name="T6" fmla="*/ 88 w 176"/>
                <a:gd name="T7" fmla="*/ 3 h 223"/>
                <a:gd name="T8" fmla="*/ 163 w 176"/>
                <a:gd name="T9" fmla="*/ 1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23">
                  <a:moveTo>
                    <a:pt x="163" y="121"/>
                  </a:moveTo>
                  <a:cubicBezTo>
                    <a:pt x="151" y="190"/>
                    <a:pt x="121" y="223"/>
                    <a:pt x="88" y="223"/>
                  </a:cubicBezTo>
                  <a:cubicBezTo>
                    <a:pt x="55" y="223"/>
                    <a:pt x="25" y="190"/>
                    <a:pt x="13" y="121"/>
                  </a:cubicBezTo>
                  <a:cubicBezTo>
                    <a:pt x="0" y="49"/>
                    <a:pt x="42" y="0"/>
                    <a:pt x="88" y="3"/>
                  </a:cubicBezTo>
                  <a:cubicBezTo>
                    <a:pt x="134" y="0"/>
                    <a:pt x="176" y="49"/>
                    <a:pt x="163" y="121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81"/>
            <p:cNvSpPr/>
            <p:nvPr/>
          </p:nvSpPr>
          <p:spPr bwMode="auto">
            <a:xfrm>
              <a:off x="4489449" y="6135689"/>
              <a:ext cx="301625" cy="468313"/>
            </a:xfrm>
            <a:custGeom>
              <a:avLst/>
              <a:gdLst>
                <a:gd name="T0" fmla="*/ 5 w 113"/>
                <a:gd name="T1" fmla="*/ 44 h 176"/>
                <a:gd name="T2" fmla="*/ 0 w 113"/>
                <a:gd name="T3" fmla="*/ 70 h 176"/>
                <a:gd name="T4" fmla="*/ 111 w 113"/>
                <a:gd name="T5" fmla="*/ 95 h 176"/>
                <a:gd name="T6" fmla="*/ 111 w 113"/>
                <a:gd name="T7" fmla="*/ 91 h 176"/>
                <a:gd name="T8" fmla="*/ 111 w 113"/>
                <a:gd name="T9" fmla="*/ 66 h 176"/>
                <a:gd name="T10" fmla="*/ 5 w 113"/>
                <a:gd name="T11" fmla="*/ 4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76">
                  <a:moveTo>
                    <a:pt x="5" y="44"/>
                  </a:moveTo>
                  <a:cubicBezTo>
                    <a:pt x="2" y="56"/>
                    <a:pt x="0" y="57"/>
                    <a:pt x="0" y="70"/>
                  </a:cubicBezTo>
                  <a:cubicBezTo>
                    <a:pt x="48" y="40"/>
                    <a:pt x="57" y="176"/>
                    <a:pt x="111" y="95"/>
                  </a:cubicBezTo>
                  <a:cubicBezTo>
                    <a:pt x="111" y="94"/>
                    <a:pt x="111" y="92"/>
                    <a:pt x="111" y="91"/>
                  </a:cubicBezTo>
                  <a:cubicBezTo>
                    <a:pt x="111" y="81"/>
                    <a:pt x="113" y="75"/>
                    <a:pt x="111" y="66"/>
                  </a:cubicBezTo>
                  <a:cubicBezTo>
                    <a:pt x="68" y="111"/>
                    <a:pt x="54" y="0"/>
                    <a:pt x="5" y="4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8" name="Freeform 382"/>
            <p:cNvSpPr/>
            <p:nvPr/>
          </p:nvSpPr>
          <p:spPr bwMode="auto">
            <a:xfrm>
              <a:off x="4117974" y="5614989"/>
              <a:ext cx="509588" cy="334963"/>
            </a:xfrm>
            <a:custGeom>
              <a:avLst/>
              <a:gdLst>
                <a:gd name="T0" fmla="*/ 96 w 192"/>
                <a:gd name="T1" fmla="*/ 47 h 126"/>
                <a:gd name="T2" fmla="*/ 181 w 192"/>
                <a:gd name="T3" fmla="*/ 126 h 126"/>
                <a:gd name="T4" fmla="*/ 96 w 192"/>
                <a:gd name="T5" fmla="*/ 3 h 126"/>
                <a:gd name="T6" fmla="*/ 11 w 192"/>
                <a:gd name="T7" fmla="*/ 126 h 126"/>
                <a:gd name="T8" fmla="*/ 96 w 192"/>
                <a:gd name="T9" fmla="*/ 4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26">
                  <a:moveTo>
                    <a:pt x="96" y="47"/>
                  </a:moveTo>
                  <a:cubicBezTo>
                    <a:pt x="135" y="44"/>
                    <a:pt x="172" y="75"/>
                    <a:pt x="181" y="126"/>
                  </a:cubicBezTo>
                  <a:cubicBezTo>
                    <a:pt x="192" y="50"/>
                    <a:pt x="146" y="0"/>
                    <a:pt x="96" y="3"/>
                  </a:cubicBezTo>
                  <a:cubicBezTo>
                    <a:pt x="46" y="0"/>
                    <a:pt x="0" y="50"/>
                    <a:pt x="11" y="126"/>
                  </a:cubicBezTo>
                  <a:cubicBezTo>
                    <a:pt x="20" y="75"/>
                    <a:pt x="57" y="44"/>
                    <a:pt x="96" y="47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83"/>
            <p:cNvSpPr/>
            <p:nvPr/>
          </p:nvSpPr>
          <p:spPr bwMode="auto">
            <a:xfrm>
              <a:off x="4370387" y="5683251"/>
              <a:ext cx="236538" cy="593725"/>
            </a:xfrm>
            <a:custGeom>
              <a:avLst/>
              <a:gdLst>
                <a:gd name="T0" fmla="*/ 1 w 89"/>
                <a:gd name="T1" fmla="*/ 3 h 223"/>
                <a:gd name="T2" fmla="*/ 0 w 89"/>
                <a:gd name="T3" fmla="*/ 3 h 223"/>
                <a:gd name="T4" fmla="*/ 0 w 89"/>
                <a:gd name="T5" fmla="*/ 223 h 223"/>
                <a:gd name="T6" fmla="*/ 1 w 89"/>
                <a:gd name="T7" fmla="*/ 223 h 223"/>
                <a:gd name="T8" fmla="*/ 76 w 89"/>
                <a:gd name="T9" fmla="*/ 121 h 223"/>
                <a:gd name="T10" fmla="*/ 1 w 89"/>
                <a:gd name="T11" fmla="*/ 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23">
                  <a:moveTo>
                    <a:pt x="1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1" y="223"/>
                    <a:pt x="1" y="223"/>
                  </a:cubicBezTo>
                  <a:cubicBezTo>
                    <a:pt x="34" y="223"/>
                    <a:pt x="64" y="190"/>
                    <a:pt x="76" y="121"/>
                  </a:cubicBezTo>
                  <a:cubicBezTo>
                    <a:pt x="89" y="49"/>
                    <a:pt x="47" y="0"/>
                    <a:pt x="1" y="3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84"/>
            <p:cNvSpPr/>
            <p:nvPr/>
          </p:nvSpPr>
          <p:spPr bwMode="auto">
            <a:xfrm>
              <a:off x="4129087" y="5870576"/>
              <a:ext cx="230188" cy="238125"/>
            </a:xfrm>
            <a:custGeom>
              <a:avLst/>
              <a:gdLst>
                <a:gd name="T0" fmla="*/ 87 w 87"/>
                <a:gd name="T1" fmla="*/ 38 h 90"/>
                <a:gd name="T2" fmla="*/ 74 w 87"/>
                <a:gd name="T3" fmla="*/ 16 h 90"/>
                <a:gd name="T4" fmla="*/ 33 w 87"/>
                <a:gd name="T5" fmla="*/ 1 h 90"/>
                <a:gd name="T6" fmla="*/ 3 w 87"/>
                <a:gd name="T7" fmla="*/ 19 h 90"/>
                <a:gd name="T8" fmla="*/ 10 w 87"/>
                <a:gd name="T9" fmla="*/ 66 h 90"/>
                <a:gd name="T10" fmla="*/ 54 w 87"/>
                <a:gd name="T11" fmla="*/ 84 h 90"/>
                <a:gd name="T12" fmla="*/ 87 w 87"/>
                <a:gd name="T1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0">
                  <a:moveTo>
                    <a:pt x="87" y="38"/>
                  </a:moveTo>
                  <a:cubicBezTo>
                    <a:pt x="87" y="38"/>
                    <a:pt x="85" y="24"/>
                    <a:pt x="74" y="16"/>
                  </a:cubicBezTo>
                  <a:cubicBezTo>
                    <a:pt x="63" y="7"/>
                    <a:pt x="46" y="0"/>
                    <a:pt x="33" y="1"/>
                  </a:cubicBezTo>
                  <a:cubicBezTo>
                    <a:pt x="19" y="2"/>
                    <a:pt x="6" y="11"/>
                    <a:pt x="3" y="19"/>
                  </a:cubicBezTo>
                  <a:cubicBezTo>
                    <a:pt x="0" y="28"/>
                    <a:pt x="3" y="56"/>
                    <a:pt x="10" y="66"/>
                  </a:cubicBezTo>
                  <a:cubicBezTo>
                    <a:pt x="16" y="75"/>
                    <a:pt x="37" y="90"/>
                    <a:pt x="54" y="84"/>
                  </a:cubicBezTo>
                  <a:cubicBezTo>
                    <a:pt x="71" y="78"/>
                    <a:pt x="82" y="63"/>
                    <a:pt x="87" y="3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85"/>
            <p:cNvSpPr/>
            <p:nvPr/>
          </p:nvSpPr>
          <p:spPr bwMode="auto">
            <a:xfrm>
              <a:off x="4378324" y="5870576"/>
              <a:ext cx="228600" cy="238125"/>
            </a:xfrm>
            <a:custGeom>
              <a:avLst/>
              <a:gdLst>
                <a:gd name="T0" fmla="*/ 0 w 86"/>
                <a:gd name="T1" fmla="*/ 38 h 90"/>
                <a:gd name="T2" fmla="*/ 12 w 86"/>
                <a:gd name="T3" fmla="*/ 16 h 90"/>
                <a:gd name="T4" fmla="*/ 54 w 86"/>
                <a:gd name="T5" fmla="*/ 1 h 90"/>
                <a:gd name="T6" fmla="*/ 84 w 86"/>
                <a:gd name="T7" fmla="*/ 19 h 90"/>
                <a:gd name="T8" fmla="*/ 77 w 86"/>
                <a:gd name="T9" fmla="*/ 66 h 90"/>
                <a:gd name="T10" fmla="*/ 33 w 86"/>
                <a:gd name="T11" fmla="*/ 84 h 90"/>
                <a:gd name="T12" fmla="*/ 0 w 86"/>
                <a:gd name="T13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0">
                  <a:moveTo>
                    <a:pt x="0" y="38"/>
                  </a:moveTo>
                  <a:cubicBezTo>
                    <a:pt x="0" y="38"/>
                    <a:pt x="2" y="24"/>
                    <a:pt x="12" y="16"/>
                  </a:cubicBezTo>
                  <a:cubicBezTo>
                    <a:pt x="23" y="7"/>
                    <a:pt x="40" y="0"/>
                    <a:pt x="54" y="1"/>
                  </a:cubicBezTo>
                  <a:cubicBezTo>
                    <a:pt x="67" y="2"/>
                    <a:pt x="81" y="11"/>
                    <a:pt x="84" y="19"/>
                  </a:cubicBezTo>
                  <a:cubicBezTo>
                    <a:pt x="86" y="28"/>
                    <a:pt x="84" y="56"/>
                    <a:pt x="77" y="66"/>
                  </a:cubicBezTo>
                  <a:cubicBezTo>
                    <a:pt x="70" y="75"/>
                    <a:pt x="50" y="90"/>
                    <a:pt x="33" y="84"/>
                  </a:cubicBezTo>
                  <a:cubicBezTo>
                    <a:pt x="15" y="78"/>
                    <a:pt x="5" y="63"/>
                    <a:pt x="0" y="3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86"/>
            <p:cNvSpPr/>
            <p:nvPr/>
          </p:nvSpPr>
          <p:spPr bwMode="auto">
            <a:xfrm>
              <a:off x="4341812" y="5965826"/>
              <a:ext cx="52388" cy="44450"/>
            </a:xfrm>
            <a:custGeom>
              <a:avLst/>
              <a:gdLst>
                <a:gd name="T0" fmla="*/ 18 w 20"/>
                <a:gd name="T1" fmla="*/ 17 h 17"/>
                <a:gd name="T2" fmla="*/ 2 w 20"/>
                <a:gd name="T3" fmla="*/ 17 h 17"/>
                <a:gd name="T4" fmla="*/ 0 w 20"/>
                <a:gd name="T5" fmla="*/ 5 h 17"/>
                <a:gd name="T6" fmla="*/ 20 w 20"/>
                <a:gd name="T7" fmla="*/ 5 h 17"/>
                <a:gd name="T8" fmla="*/ 18 w 2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">
                  <a:moveTo>
                    <a:pt x="18" y="17"/>
                  </a:moveTo>
                  <a:cubicBezTo>
                    <a:pt x="13" y="13"/>
                    <a:pt x="7" y="13"/>
                    <a:pt x="2" y="17"/>
                  </a:cubicBezTo>
                  <a:cubicBezTo>
                    <a:pt x="1" y="13"/>
                    <a:pt x="1" y="9"/>
                    <a:pt x="0" y="5"/>
                  </a:cubicBezTo>
                  <a:cubicBezTo>
                    <a:pt x="7" y="0"/>
                    <a:pt x="14" y="0"/>
                    <a:pt x="20" y="5"/>
                  </a:cubicBezTo>
                  <a:cubicBezTo>
                    <a:pt x="20" y="9"/>
                    <a:pt x="19" y="13"/>
                    <a:pt x="18" y="1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387"/>
            <p:cNvSpPr>
              <a:spLocks noChangeArrowheads="1"/>
            </p:cNvSpPr>
            <p:nvPr/>
          </p:nvSpPr>
          <p:spPr bwMode="auto">
            <a:xfrm>
              <a:off x="4540249" y="5918201"/>
              <a:ext cx="34925" cy="555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Oval 388"/>
            <p:cNvSpPr>
              <a:spLocks noChangeArrowheads="1"/>
            </p:cNvSpPr>
            <p:nvPr/>
          </p:nvSpPr>
          <p:spPr bwMode="auto">
            <a:xfrm>
              <a:off x="4540249" y="5989639"/>
              <a:ext cx="15875" cy="19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9"/>
            <p:cNvSpPr/>
            <p:nvPr/>
          </p:nvSpPr>
          <p:spPr bwMode="auto">
            <a:xfrm>
              <a:off x="4138612" y="5678489"/>
              <a:ext cx="447675" cy="287338"/>
            </a:xfrm>
            <a:custGeom>
              <a:avLst/>
              <a:gdLst>
                <a:gd name="T0" fmla="*/ 88 w 168"/>
                <a:gd name="T1" fmla="*/ 3 h 108"/>
                <a:gd name="T2" fmla="*/ 7 w 168"/>
                <a:gd name="T3" fmla="*/ 100 h 108"/>
                <a:gd name="T4" fmla="*/ 61 w 168"/>
                <a:gd name="T5" fmla="*/ 108 h 108"/>
                <a:gd name="T6" fmla="*/ 72 w 168"/>
                <a:gd name="T7" fmla="*/ 108 h 108"/>
                <a:gd name="T8" fmla="*/ 84 w 168"/>
                <a:gd name="T9" fmla="*/ 85 h 108"/>
                <a:gd name="T10" fmla="*/ 101 w 168"/>
                <a:gd name="T11" fmla="*/ 55 h 108"/>
                <a:gd name="T12" fmla="*/ 92 w 168"/>
                <a:gd name="T13" fmla="*/ 88 h 108"/>
                <a:gd name="T14" fmla="*/ 89 w 168"/>
                <a:gd name="T15" fmla="*/ 103 h 108"/>
                <a:gd name="T16" fmla="*/ 99 w 168"/>
                <a:gd name="T17" fmla="*/ 82 h 108"/>
                <a:gd name="T18" fmla="*/ 121 w 168"/>
                <a:gd name="T19" fmla="*/ 39 h 108"/>
                <a:gd name="T20" fmla="*/ 124 w 168"/>
                <a:gd name="T21" fmla="*/ 64 h 108"/>
                <a:gd name="T22" fmla="*/ 130 w 168"/>
                <a:gd name="T23" fmla="*/ 53 h 108"/>
                <a:gd name="T24" fmla="*/ 146 w 168"/>
                <a:gd name="T25" fmla="*/ 86 h 108"/>
                <a:gd name="T26" fmla="*/ 144 w 168"/>
                <a:gd name="T27" fmla="*/ 89 h 108"/>
                <a:gd name="T28" fmla="*/ 168 w 168"/>
                <a:gd name="T29" fmla="*/ 71 h 108"/>
                <a:gd name="T30" fmla="*/ 88 w 168"/>
                <a:gd name="T3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108">
                  <a:moveTo>
                    <a:pt x="88" y="3"/>
                  </a:moveTo>
                  <a:cubicBezTo>
                    <a:pt x="42" y="0"/>
                    <a:pt x="0" y="40"/>
                    <a:pt x="7" y="100"/>
                  </a:cubicBezTo>
                  <a:cubicBezTo>
                    <a:pt x="23" y="105"/>
                    <a:pt x="42" y="108"/>
                    <a:pt x="61" y="108"/>
                  </a:cubicBezTo>
                  <a:cubicBezTo>
                    <a:pt x="65" y="108"/>
                    <a:pt x="68" y="108"/>
                    <a:pt x="72" y="108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46" y="86"/>
                    <a:pt x="146" y="86"/>
                    <a:pt x="146" y="86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54" y="84"/>
                    <a:pt x="162" y="78"/>
                    <a:pt x="168" y="71"/>
                  </a:cubicBezTo>
                  <a:cubicBezTo>
                    <a:pt x="161" y="27"/>
                    <a:pt x="126" y="0"/>
                    <a:pt x="88" y="3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065175" y="2588205"/>
            <a:ext cx="1028700" cy="1249362"/>
            <a:chOff x="2206624" y="2214564"/>
            <a:chExt cx="1028700" cy="1249362"/>
          </a:xfrm>
        </p:grpSpPr>
        <p:sp>
          <p:nvSpPr>
            <p:cNvPr id="77" name="Freeform 134"/>
            <p:cNvSpPr/>
            <p:nvPr/>
          </p:nvSpPr>
          <p:spPr bwMode="auto">
            <a:xfrm>
              <a:off x="2206624" y="2905126"/>
              <a:ext cx="1028700" cy="558800"/>
            </a:xfrm>
            <a:custGeom>
              <a:avLst/>
              <a:gdLst>
                <a:gd name="T0" fmla="*/ 231 w 387"/>
                <a:gd name="T1" fmla="*/ 209 h 210"/>
                <a:gd name="T2" fmla="*/ 231 w 387"/>
                <a:gd name="T3" fmla="*/ 209 h 210"/>
                <a:gd name="T4" fmla="*/ 387 w 387"/>
                <a:gd name="T5" fmla="*/ 179 h 210"/>
                <a:gd name="T6" fmla="*/ 373 w 387"/>
                <a:gd name="T7" fmla="*/ 57 h 210"/>
                <a:gd name="T8" fmla="*/ 316 w 387"/>
                <a:gd name="T9" fmla="*/ 28 h 210"/>
                <a:gd name="T10" fmla="*/ 260 w 387"/>
                <a:gd name="T11" fmla="*/ 20 h 210"/>
                <a:gd name="T12" fmla="*/ 260 w 387"/>
                <a:gd name="T13" fmla="*/ 5 h 210"/>
                <a:gd name="T14" fmla="*/ 127 w 387"/>
                <a:gd name="T15" fmla="*/ 5 h 210"/>
                <a:gd name="T16" fmla="*/ 127 w 387"/>
                <a:gd name="T17" fmla="*/ 20 h 210"/>
                <a:gd name="T18" fmla="*/ 71 w 387"/>
                <a:gd name="T19" fmla="*/ 28 h 210"/>
                <a:gd name="T20" fmla="*/ 14 w 387"/>
                <a:gd name="T21" fmla="*/ 57 h 210"/>
                <a:gd name="T22" fmla="*/ 0 w 387"/>
                <a:gd name="T23" fmla="*/ 179 h 210"/>
                <a:gd name="T24" fmla="*/ 156 w 387"/>
                <a:gd name="T25" fmla="*/ 209 h 210"/>
                <a:gd name="T26" fmla="*/ 156 w 387"/>
                <a:gd name="T27" fmla="*/ 209 h 210"/>
                <a:gd name="T28" fmla="*/ 172 w 387"/>
                <a:gd name="T29" fmla="*/ 210 h 210"/>
                <a:gd name="T30" fmla="*/ 193 w 387"/>
                <a:gd name="T31" fmla="*/ 210 h 210"/>
                <a:gd name="T32" fmla="*/ 215 w 387"/>
                <a:gd name="T33" fmla="*/ 210 h 210"/>
                <a:gd name="T34" fmla="*/ 231 w 387"/>
                <a:gd name="T3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" h="210">
                  <a:moveTo>
                    <a:pt x="231" y="209"/>
                  </a:moveTo>
                  <a:cubicBezTo>
                    <a:pt x="231" y="209"/>
                    <a:pt x="231" y="209"/>
                    <a:pt x="231" y="209"/>
                  </a:cubicBezTo>
                  <a:cubicBezTo>
                    <a:pt x="287" y="206"/>
                    <a:pt x="339" y="195"/>
                    <a:pt x="387" y="179"/>
                  </a:cubicBezTo>
                  <a:cubicBezTo>
                    <a:pt x="373" y="57"/>
                    <a:pt x="373" y="57"/>
                    <a:pt x="373" y="57"/>
                  </a:cubicBezTo>
                  <a:cubicBezTo>
                    <a:pt x="371" y="42"/>
                    <a:pt x="347" y="30"/>
                    <a:pt x="316" y="28"/>
                  </a:cubicBezTo>
                  <a:cubicBezTo>
                    <a:pt x="298" y="24"/>
                    <a:pt x="279" y="22"/>
                    <a:pt x="260" y="20"/>
                  </a:cubicBezTo>
                  <a:cubicBezTo>
                    <a:pt x="260" y="15"/>
                    <a:pt x="260" y="10"/>
                    <a:pt x="260" y="5"/>
                  </a:cubicBezTo>
                  <a:cubicBezTo>
                    <a:pt x="216" y="0"/>
                    <a:pt x="171" y="0"/>
                    <a:pt x="127" y="5"/>
                  </a:cubicBezTo>
                  <a:cubicBezTo>
                    <a:pt x="127" y="10"/>
                    <a:pt x="127" y="15"/>
                    <a:pt x="127" y="20"/>
                  </a:cubicBezTo>
                  <a:cubicBezTo>
                    <a:pt x="108" y="22"/>
                    <a:pt x="89" y="24"/>
                    <a:pt x="71" y="28"/>
                  </a:cubicBezTo>
                  <a:cubicBezTo>
                    <a:pt x="40" y="30"/>
                    <a:pt x="16" y="42"/>
                    <a:pt x="14" y="5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48" y="195"/>
                    <a:pt x="100" y="206"/>
                    <a:pt x="156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61" y="209"/>
                    <a:pt x="167" y="210"/>
                    <a:pt x="172" y="210"/>
                  </a:cubicBezTo>
                  <a:cubicBezTo>
                    <a:pt x="179" y="210"/>
                    <a:pt x="186" y="210"/>
                    <a:pt x="193" y="210"/>
                  </a:cubicBezTo>
                  <a:cubicBezTo>
                    <a:pt x="200" y="210"/>
                    <a:pt x="208" y="210"/>
                    <a:pt x="215" y="210"/>
                  </a:cubicBezTo>
                  <a:cubicBezTo>
                    <a:pt x="220" y="210"/>
                    <a:pt x="225" y="209"/>
                    <a:pt x="231" y="20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35"/>
            <p:cNvSpPr/>
            <p:nvPr/>
          </p:nvSpPr>
          <p:spPr bwMode="auto">
            <a:xfrm>
              <a:off x="2609849" y="2908301"/>
              <a:ext cx="625475" cy="504825"/>
            </a:xfrm>
            <a:custGeom>
              <a:avLst/>
              <a:gdLst>
                <a:gd name="T0" fmla="*/ 164 w 235"/>
                <a:gd name="T1" fmla="*/ 27 h 190"/>
                <a:gd name="T2" fmla="*/ 108 w 235"/>
                <a:gd name="T3" fmla="*/ 19 h 190"/>
                <a:gd name="T4" fmla="*/ 108 w 235"/>
                <a:gd name="T5" fmla="*/ 4 h 190"/>
                <a:gd name="T6" fmla="*/ 42 w 235"/>
                <a:gd name="T7" fmla="*/ 0 h 190"/>
                <a:gd name="T8" fmla="*/ 0 w 235"/>
                <a:gd name="T9" fmla="*/ 68 h 190"/>
                <a:gd name="T10" fmla="*/ 197 w 235"/>
                <a:gd name="T11" fmla="*/ 190 h 190"/>
                <a:gd name="T12" fmla="*/ 235 w 235"/>
                <a:gd name="T13" fmla="*/ 178 h 190"/>
                <a:gd name="T14" fmla="*/ 221 w 235"/>
                <a:gd name="T15" fmla="*/ 56 h 190"/>
                <a:gd name="T16" fmla="*/ 164 w 235"/>
                <a:gd name="T17" fmla="*/ 2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0">
                  <a:moveTo>
                    <a:pt x="164" y="27"/>
                  </a:moveTo>
                  <a:cubicBezTo>
                    <a:pt x="146" y="23"/>
                    <a:pt x="127" y="21"/>
                    <a:pt x="108" y="19"/>
                  </a:cubicBezTo>
                  <a:cubicBezTo>
                    <a:pt x="108" y="14"/>
                    <a:pt x="108" y="9"/>
                    <a:pt x="108" y="4"/>
                  </a:cubicBezTo>
                  <a:cubicBezTo>
                    <a:pt x="86" y="2"/>
                    <a:pt x="64" y="0"/>
                    <a:pt x="42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7" y="190"/>
                    <a:pt x="197" y="190"/>
                    <a:pt x="197" y="190"/>
                  </a:cubicBezTo>
                  <a:cubicBezTo>
                    <a:pt x="210" y="186"/>
                    <a:pt x="222" y="182"/>
                    <a:pt x="235" y="178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219" y="41"/>
                    <a:pt x="195" y="29"/>
                    <a:pt x="164" y="2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36"/>
            <p:cNvSpPr/>
            <p:nvPr/>
          </p:nvSpPr>
          <p:spPr bwMode="auto">
            <a:xfrm>
              <a:off x="2551112" y="2928939"/>
              <a:ext cx="14288" cy="119063"/>
            </a:xfrm>
            <a:custGeom>
              <a:avLst/>
              <a:gdLst>
                <a:gd name="T0" fmla="*/ 4 w 5"/>
                <a:gd name="T1" fmla="*/ 45 h 45"/>
                <a:gd name="T2" fmla="*/ 0 w 5"/>
                <a:gd name="T3" fmla="*/ 40 h 45"/>
                <a:gd name="T4" fmla="*/ 0 w 5"/>
                <a:gd name="T5" fmla="*/ 0 h 45"/>
                <a:gd name="T6" fmla="*/ 5 w 5"/>
                <a:gd name="T7" fmla="*/ 0 h 45"/>
                <a:gd name="T8" fmla="*/ 4 w 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4" y="45"/>
                  </a:moveTo>
                  <a:cubicBezTo>
                    <a:pt x="3" y="43"/>
                    <a:pt x="1" y="42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15"/>
                    <a:pt x="5" y="30"/>
                    <a:pt x="4" y="4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37"/>
            <p:cNvSpPr/>
            <p:nvPr/>
          </p:nvSpPr>
          <p:spPr bwMode="auto">
            <a:xfrm>
              <a:off x="2574924" y="2928939"/>
              <a:ext cx="19050" cy="138113"/>
            </a:xfrm>
            <a:custGeom>
              <a:avLst/>
              <a:gdLst>
                <a:gd name="T0" fmla="*/ 5 w 7"/>
                <a:gd name="T1" fmla="*/ 52 h 52"/>
                <a:gd name="T2" fmla="*/ 0 w 7"/>
                <a:gd name="T3" fmla="*/ 49 h 52"/>
                <a:gd name="T4" fmla="*/ 1 w 7"/>
                <a:gd name="T5" fmla="*/ 0 h 52"/>
                <a:gd name="T6" fmla="*/ 7 w 7"/>
                <a:gd name="T7" fmla="*/ 0 h 52"/>
                <a:gd name="T8" fmla="*/ 5 w 7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5" y="52"/>
                  </a:moveTo>
                  <a:cubicBezTo>
                    <a:pt x="3" y="51"/>
                    <a:pt x="2" y="50"/>
                    <a:pt x="0" y="49"/>
                  </a:cubicBezTo>
                  <a:cubicBezTo>
                    <a:pt x="1" y="32"/>
                    <a:pt x="1" y="16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7"/>
                    <a:pt x="6" y="35"/>
                    <a:pt x="5" y="5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38"/>
            <p:cNvSpPr/>
            <p:nvPr/>
          </p:nvSpPr>
          <p:spPr bwMode="auto">
            <a:xfrm>
              <a:off x="2601912" y="2928939"/>
              <a:ext cx="22225" cy="153988"/>
            </a:xfrm>
            <a:custGeom>
              <a:avLst/>
              <a:gdLst>
                <a:gd name="T0" fmla="*/ 6 w 8"/>
                <a:gd name="T1" fmla="*/ 58 h 58"/>
                <a:gd name="T2" fmla="*/ 0 w 8"/>
                <a:gd name="T3" fmla="*/ 55 h 58"/>
                <a:gd name="T4" fmla="*/ 2 w 8"/>
                <a:gd name="T5" fmla="*/ 0 h 58"/>
                <a:gd name="T6" fmla="*/ 8 w 8"/>
                <a:gd name="T7" fmla="*/ 0 h 58"/>
                <a:gd name="T8" fmla="*/ 6 w 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6" y="58"/>
                  </a:moveTo>
                  <a:cubicBezTo>
                    <a:pt x="4" y="57"/>
                    <a:pt x="2" y="56"/>
                    <a:pt x="0" y="55"/>
                  </a:cubicBezTo>
                  <a:cubicBezTo>
                    <a:pt x="1" y="37"/>
                    <a:pt x="2" y="18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19"/>
                    <a:pt x="6" y="39"/>
                    <a:pt x="6" y="58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39"/>
            <p:cNvSpPr/>
            <p:nvPr/>
          </p:nvSpPr>
          <p:spPr bwMode="auto">
            <a:xfrm>
              <a:off x="2632074" y="2928939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60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2"/>
                    <a:pt x="2" y="61"/>
                    <a:pt x="0" y="60"/>
                  </a:cubicBezTo>
                  <a:cubicBezTo>
                    <a:pt x="1" y="40"/>
                    <a:pt x="2" y="20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1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40"/>
            <p:cNvSpPr/>
            <p:nvPr/>
          </p:nvSpPr>
          <p:spPr bwMode="auto">
            <a:xfrm>
              <a:off x="2663824" y="2928939"/>
              <a:ext cx="15875" cy="173038"/>
            </a:xfrm>
            <a:custGeom>
              <a:avLst/>
              <a:gdLst>
                <a:gd name="T0" fmla="*/ 5 w 6"/>
                <a:gd name="T1" fmla="*/ 65 h 65"/>
                <a:gd name="T2" fmla="*/ 0 w 6"/>
                <a:gd name="T3" fmla="*/ 64 h 65"/>
                <a:gd name="T4" fmla="*/ 1 w 6"/>
                <a:gd name="T5" fmla="*/ 0 h 65"/>
                <a:gd name="T6" fmla="*/ 6 w 6"/>
                <a:gd name="T7" fmla="*/ 0 h 65"/>
                <a:gd name="T8" fmla="*/ 5 w 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5" y="65"/>
                  </a:moveTo>
                  <a:cubicBezTo>
                    <a:pt x="3" y="65"/>
                    <a:pt x="1" y="64"/>
                    <a:pt x="0" y="64"/>
                  </a:cubicBezTo>
                  <a:cubicBezTo>
                    <a:pt x="0" y="42"/>
                    <a:pt x="1" y="21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1"/>
                    <a:pt x="6" y="43"/>
                    <a:pt x="5" y="6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1"/>
            <p:cNvSpPr/>
            <p:nvPr/>
          </p:nvSpPr>
          <p:spPr bwMode="auto">
            <a:xfrm>
              <a:off x="269239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1 w 6"/>
                <a:gd name="T5" fmla="*/ 0 h 66"/>
                <a:gd name="T6" fmla="*/ 6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1" y="22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42"/>
            <p:cNvSpPr/>
            <p:nvPr/>
          </p:nvSpPr>
          <p:spPr bwMode="auto">
            <a:xfrm>
              <a:off x="272414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0 w 6"/>
                <a:gd name="T5" fmla="*/ 0 h 66"/>
                <a:gd name="T6" fmla="*/ 5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0" y="22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43"/>
            <p:cNvSpPr/>
            <p:nvPr/>
          </p:nvSpPr>
          <p:spPr bwMode="auto">
            <a:xfrm>
              <a:off x="2754312" y="2928939"/>
              <a:ext cx="15875" cy="173038"/>
            </a:xfrm>
            <a:custGeom>
              <a:avLst/>
              <a:gdLst>
                <a:gd name="T0" fmla="*/ 6 w 6"/>
                <a:gd name="T1" fmla="*/ 64 h 65"/>
                <a:gd name="T2" fmla="*/ 1 w 6"/>
                <a:gd name="T3" fmla="*/ 65 h 65"/>
                <a:gd name="T4" fmla="*/ 0 w 6"/>
                <a:gd name="T5" fmla="*/ 0 h 65"/>
                <a:gd name="T6" fmla="*/ 5 w 6"/>
                <a:gd name="T7" fmla="*/ 0 h 65"/>
                <a:gd name="T8" fmla="*/ 6 w 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6" y="64"/>
                  </a:moveTo>
                  <a:cubicBezTo>
                    <a:pt x="5" y="64"/>
                    <a:pt x="3" y="65"/>
                    <a:pt x="1" y="65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6" y="21"/>
                    <a:pt x="6" y="42"/>
                    <a:pt x="6" y="6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44"/>
            <p:cNvSpPr/>
            <p:nvPr/>
          </p:nvSpPr>
          <p:spPr bwMode="auto">
            <a:xfrm>
              <a:off x="2779712" y="2928939"/>
              <a:ext cx="22225" cy="165100"/>
            </a:xfrm>
            <a:custGeom>
              <a:avLst/>
              <a:gdLst>
                <a:gd name="T0" fmla="*/ 8 w 8"/>
                <a:gd name="T1" fmla="*/ 60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6" y="61"/>
                    <a:pt x="4" y="62"/>
                    <a:pt x="2" y="62"/>
                  </a:cubicBezTo>
                  <a:cubicBezTo>
                    <a:pt x="2" y="41"/>
                    <a:pt x="1" y="2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20"/>
                    <a:pt x="7" y="40"/>
                    <a:pt x="8" y="6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45"/>
            <p:cNvSpPr/>
            <p:nvPr/>
          </p:nvSpPr>
          <p:spPr bwMode="auto">
            <a:xfrm>
              <a:off x="2809874" y="2928939"/>
              <a:ext cx="20638" cy="153988"/>
            </a:xfrm>
            <a:custGeom>
              <a:avLst/>
              <a:gdLst>
                <a:gd name="T0" fmla="*/ 8 w 8"/>
                <a:gd name="T1" fmla="*/ 55 h 58"/>
                <a:gd name="T2" fmla="*/ 2 w 8"/>
                <a:gd name="T3" fmla="*/ 58 h 58"/>
                <a:gd name="T4" fmla="*/ 0 w 8"/>
                <a:gd name="T5" fmla="*/ 0 h 58"/>
                <a:gd name="T6" fmla="*/ 6 w 8"/>
                <a:gd name="T7" fmla="*/ 0 h 58"/>
                <a:gd name="T8" fmla="*/ 8 w 8"/>
                <a:gd name="T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8" y="55"/>
                  </a:moveTo>
                  <a:cubicBezTo>
                    <a:pt x="6" y="56"/>
                    <a:pt x="4" y="57"/>
                    <a:pt x="2" y="58"/>
                  </a:cubicBezTo>
                  <a:cubicBezTo>
                    <a:pt x="2" y="39"/>
                    <a:pt x="1" y="19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8"/>
                    <a:pt x="7" y="37"/>
                    <a:pt x="8" y="5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46"/>
            <p:cNvSpPr/>
            <p:nvPr/>
          </p:nvSpPr>
          <p:spPr bwMode="auto">
            <a:xfrm>
              <a:off x="2838449" y="2928939"/>
              <a:ext cx="19050" cy="138113"/>
            </a:xfrm>
            <a:custGeom>
              <a:avLst/>
              <a:gdLst>
                <a:gd name="T0" fmla="*/ 7 w 7"/>
                <a:gd name="T1" fmla="*/ 49 h 52"/>
                <a:gd name="T2" fmla="*/ 2 w 7"/>
                <a:gd name="T3" fmla="*/ 52 h 52"/>
                <a:gd name="T4" fmla="*/ 0 w 7"/>
                <a:gd name="T5" fmla="*/ 0 h 52"/>
                <a:gd name="T6" fmla="*/ 6 w 7"/>
                <a:gd name="T7" fmla="*/ 0 h 52"/>
                <a:gd name="T8" fmla="*/ 7 w 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7" y="49"/>
                  </a:moveTo>
                  <a:cubicBezTo>
                    <a:pt x="5" y="50"/>
                    <a:pt x="4" y="51"/>
                    <a:pt x="2" y="52"/>
                  </a:cubicBezTo>
                  <a:cubicBezTo>
                    <a:pt x="1" y="35"/>
                    <a:pt x="1" y="17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7" y="32"/>
                    <a:pt x="7" y="4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147"/>
            <p:cNvSpPr/>
            <p:nvPr/>
          </p:nvSpPr>
          <p:spPr bwMode="auto">
            <a:xfrm>
              <a:off x="2868612" y="2928939"/>
              <a:ext cx="12700" cy="119063"/>
            </a:xfrm>
            <a:custGeom>
              <a:avLst/>
              <a:gdLst>
                <a:gd name="T0" fmla="*/ 5 w 5"/>
                <a:gd name="T1" fmla="*/ 40 h 45"/>
                <a:gd name="T2" fmla="*/ 1 w 5"/>
                <a:gd name="T3" fmla="*/ 45 h 45"/>
                <a:gd name="T4" fmla="*/ 0 w 5"/>
                <a:gd name="T5" fmla="*/ 0 h 45"/>
                <a:gd name="T6" fmla="*/ 5 w 5"/>
                <a:gd name="T7" fmla="*/ 0 h 45"/>
                <a:gd name="T8" fmla="*/ 5 w 5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5" y="40"/>
                  </a:moveTo>
                  <a:cubicBezTo>
                    <a:pt x="4" y="42"/>
                    <a:pt x="2" y="43"/>
                    <a:pt x="1" y="45"/>
                  </a:cubicBezTo>
                  <a:cubicBezTo>
                    <a:pt x="1" y="30"/>
                    <a:pt x="0" y="15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13"/>
                    <a:pt x="5" y="27"/>
                    <a:pt x="5" y="4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148"/>
            <p:cNvSpPr/>
            <p:nvPr/>
          </p:nvSpPr>
          <p:spPr bwMode="auto">
            <a:xfrm>
              <a:off x="2535237" y="2917826"/>
              <a:ext cx="15875" cy="128588"/>
            </a:xfrm>
            <a:custGeom>
              <a:avLst/>
              <a:gdLst>
                <a:gd name="T0" fmla="*/ 5 w 6"/>
                <a:gd name="T1" fmla="*/ 48 h 48"/>
                <a:gd name="T2" fmla="*/ 0 w 6"/>
                <a:gd name="T3" fmla="*/ 43 h 48"/>
                <a:gd name="T4" fmla="*/ 0 w 6"/>
                <a:gd name="T5" fmla="*/ 0 h 48"/>
                <a:gd name="T6" fmla="*/ 6 w 6"/>
                <a:gd name="T7" fmla="*/ 0 h 48"/>
                <a:gd name="T8" fmla="*/ 5 w 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8">
                  <a:moveTo>
                    <a:pt x="5" y="48"/>
                  </a:moveTo>
                  <a:cubicBezTo>
                    <a:pt x="3" y="46"/>
                    <a:pt x="2" y="45"/>
                    <a:pt x="0" y="43"/>
                  </a:cubicBezTo>
                  <a:cubicBezTo>
                    <a:pt x="0" y="29"/>
                    <a:pt x="0" y="14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5" y="32"/>
                    <a:pt x="5" y="4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149"/>
            <p:cNvSpPr/>
            <p:nvPr/>
          </p:nvSpPr>
          <p:spPr bwMode="auto">
            <a:xfrm>
              <a:off x="2562224" y="2917826"/>
              <a:ext cx="19050" cy="149225"/>
            </a:xfrm>
            <a:custGeom>
              <a:avLst/>
              <a:gdLst>
                <a:gd name="T0" fmla="*/ 5 w 7"/>
                <a:gd name="T1" fmla="*/ 56 h 56"/>
                <a:gd name="T2" fmla="*/ 0 w 7"/>
                <a:gd name="T3" fmla="*/ 52 h 56"/>
                <a:gd name="T4" fmla="*/ 1 w 7"/>
                <a:gd name="T5" fmla="*/ 0 h 56"/>
                <a:gd name="T6" fmla="*/ 7 w 7"/>
                <a:gd name="T7" fmla="*/ 0 h 56"/>
                <a:gd name="T8" fmla="*/ 5 w 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5" y="56"/>
                  </a:moveTo>
                  <a:cubicBezTo>
                    <a:pt x="3" y="54"/>
                    <a:pt x="2" y="53"/>
                    <a:pt x="0" y="52"/>
                  </a:cubicBezTo>
                  <a:cubicBezTo>
                    <a:pt x="0" y="34"/>
                    <a:pt x="1" y="17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8"/>
                    <a:pt x="6" y="37"/>
                    <a:pt x="5" y="5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150"/>
            <p:cNvSpPr/>
            <p:nvPr/>
          </p:nvSpPr>
          <p:spPr bwMode="auto">
            <a:xfrm>
              <a:off x="2589212" y="2917826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59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1"/>
                    <a:pt x="2" y="60"/>
                    <a:pt x="0" y="59"/>
                  </a:cubicBezTo>
                  <a:cubicBezTo>
                    <a:pt x="1" y="39"/>
                    <a:pt x="1" y="19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0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51"/>
            <p:cNvSpPr/>
            <p:nvPr/>
          </p:nvSpPr>
          <p:spPr bwMode="auto">
            <a:xfrm>
              <a:off x="2617787" y="2917826"/>
              <a:ext cx="19050" cy="176213"/>
            </a:xfrm>
            <a:custGeom>
              <a:avLst/>
              <a:gdLst>
                <a:gd name="T0" fmla="*/ 6 w 7"/>
                <a:gd name="T1" fmla="*/ 66 h 66"/>
                <a:gd name="T2" fmla="*/ 0 w 7"/>
                <a:gd name="T3" fmla="*/ 64 h 66"/>
                <a:gd name="T4" fmla="*/ 2 w 7"/>
                <a:gd name="T5" fmla="*/ 0 h 66"/>
                <a:gd name="T6" fmla="*/ 7 w 7"/>
                <a:gd name="T7" fmla="*/ 0 h 66"/>
                <a:gd name="T8" fmla="*/ 6 w 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6" y="66"/>
                  </a:moveTo>
                  <a:cubicBezTo>
                    <a:pt x="4" y="66"/>
                    <a:pt x="2" y="65"/>
                    <a:pt x="0" y="64"/>
                  </a:cubicBezTo>
                  <a:cubicBezTo>
                    <a:pt x="1" y="43"/>
                    <a:pt x="1" y="21"/>
                    <a:pt x="2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52"/>
            <p:cNvSpPr/>
            <p:nvPr/>
          </p:nvSpPr>
          <p:spPr bwMode="auto">
            <a:xfrm>
              <a:off x="2647949" y="2917826"/>
              <a:ext cx="17463" cy="184150"/>
            </a:xfrm>
            <a:custGeom>
              <a:avLst/>
              <a:gdLst>
                <a:gd name="T0" fmla="*/ 6 w 7"/>
                <a:gd name="T1" fmla="*/ 69 h 69"/>
                <a:gd name="T2" fmla="*/ 0 w 7"/>
                <a:gd name="T3" fmla="*/ 68 h 69"/>
                <a:gd name="T4" fmla="*/ 2 w 7"/>
                <a:gd name="T5" fmla="*/ 0 h 69"/>
                <a:gd name="T6" fmla="*/ 7 w 7"/>
                <a:gd name="T7" fmla="*/ 0 h 69"/>
                <a:gd name="T8" fmla="*/ 6 w 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6" y="69"/>
                  </a:moveTo>
                  <a:cubicBezTo>
                    <a:pt x="4" y="69"/>
                    <a:pt x="2" y="68"/>
                    <a:pt x="0" y="68"/>
                  </a:cubicBezTo>
                  <a:cubicBezTo>
                    <a:pt x="1" y="45"/>
                    <a:pt x="1" y="22"/>
                    <a:pt x="2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7" y="23"/>
                    <a:pt x="7" y="46"/>
                    <a:pt x="6" y="6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3"/>
            <p:cNvSpPr/>
            <p:nvPr/>
          </p:nvSpPr>
          <p:spPr bwMode="auto">
            <a:xfrm>
              <a:off x="267969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1 w 6"/>
                <a:gd name="T5" fmla="*/ 0 h 70"/>
                <a:gd name="T6" fmla="*/ 6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1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6" y="23"/>
                    <a:pt x="6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54"/>
            <p:cNvSpPr/>
            <p:nvPr/>
          </p:nvSpPr>
          <p:spPr bwMode="auto">
            <a:xfrm>
              <a:off x="271144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0 w 6"/>
                <a:gd name="T5" fmla="*/ 0 h 70"/>
                <a:gd name="T6" fmla="*/ 5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23"/>
                    <a:pt x="5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5"/>
            <p:cNvSpPr/>
            <p:nvPr/>
          </p:nvSpPr>
          <p:spPr bwMode="auto">
            <a:xfrm>
              <a:off x="2738437" y="2917826"/>
              <a:ext cx="17463" cy="184150"/>
            </a:xfrm>
            <a:custGeom>
              <a:avLst/>
              <a:gdLst>
                <a:gd name="T0" fmla="*/ 7 w 7"/>
                <a:gd name="T1" fmla="*/ 68 h 69"/>
                <a:gd name="T2" fmla="*/ 2 w 7"/>
                <a:gd name="T3" fmla="*/ 69 h 69"/>
                <a:gd name="T4" fmla="*/ 0 w 7"/>
                <a:gd name="T5" fmla="*/ 0 h 69"/>
                <a:gd name="T6" fmla="*/ 6 w 7"/>
                <a:gd name="T7" fmla="*/ 0 h 69"/>
                <a:gd name="T8" fmla="*/ 7 w 7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7" y="68"/>
                  </a:moveTo>
                  <a:cubicBezTo>
                    <a:pt x="5" y="68"/>
                    <a:pt x="3" y="69"/>
                    <a:pt x="2" y="69"/>
                  </a:cubicBezTo>
                  <a:cubicBezTo>
                    <a:pt x="1" y="46"/>
                    <a:pt x="1" y="2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7" y="45"/>
                    <a:pt x="7" y="6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56"/>
            <p:cNvSpPr/>
            <p:nvPr/>
          </p:nvSpPr>
          <p:spPr bwMode="auto">
            <a:xfrm>
              <a:off x="2767012" y="2917826"/>
              <a:ext cx="20638" cy="176213"/>
            </a:xfrm>
            <a:custGeom>
              <a:avLst/>
              <a:gdLst>
                <a:gd name="T0" fmla="*/ 8 w 8"/>
                <a:gd name="T1" fmla="*/ 64 h 66"/>
                <a:gd name="T2" fmla="*/ 2 w 8"/>
                <a:gd name="T3" fmla="*/ 66 h 66"/>
                <a:gd name="T4" fmla="*/ 0 w 8"/>
                <a:gd name="T5" fmla="*/ 0 h 66"/>
                <a:gd name="T6" fmla="*/ 6 w 8"/>
                <a:gd name="T7" fmla="*/ 0 h 66"/>
                <a:gd name="T8" fmla="*/ 8 w 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6">
                  <a:moveTo>
                    <a:pt x="8" y="64"/>
                  </a:moveTo>
                  <a:cubicBezTo>
                    <a:pt x="6" y="65"/>
                    <a:pt x="4" y="66"/>
                    <a:pt x="2" y="66"/>
                  </a:cubicBezTo>
                  <a:cubicBezTo>
                    <a:pt x="1" y="44"/>
                    <a:pt x="1" y="2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1"/>
                    <a:pt x="7" y="43"/>
                    <a:pt x="8" y="6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57"/>
            <p:cNvSpPr/>
            <p:nvPr/>
          </p:nvSpPr>
          <p:spPr bwMode="auto">
            <a:xfrm>
              <a:off x="2795587" y="2917826"/>
              <a:ext cx="22225" cy="165100"/>
            </a:xfrm>
            <a:custGeom>
              <a:avLst/>
              <a:gdLst>
                <a:gd name="T0" fmla="*/ 8 w 8"/>
                <a:gd name="T1" fmla="*/ 59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59"/>
                  </a:moveTo>
                  <a:cubicBezTo>
                    <a:pt x="6" y="60"/>
                    <a:pt x="4" y="61"/>
                    <a:pt x="2" y="62"/>
                  </a:cubicBezTo>
                  <a:cubicBezTo>
                    <a:pt x="1" y="41"/>
                    <a:pt x="1" y="2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9"/>
                    <a:pt x="7" y="39"/>
                    <a:pt x="8" y="5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58"/>
            <p:cNvSpPr/>
            <p:nvPr/>
          </p:nvSpPr>
          <p:spPr bwMode="auto">
            <a:xfrm>
              <a:off x="2825749" y="2917826"/>
              <a:ext cx="19050" cy="149225"/>
            </a:xfrm>
            <a:custGeom>
              <a:avLst/>
              <a:gdLst>
                <a:gd name="T0" fmla="*/ 7 w 7"/>
                <a:gd name="T1" fmla="*/ 52 h 56"/>
                <a:gd name="T2" fmla="*/ 2 w 7"/>
                <a:gd name="T3" fmla="*/ 56 h 56"/>
                <a:gd name="T4" fmla="*/ 0 w 7"/>
                <a:gd name="T5" fmla="*/ 0 h 56"/>
                <a:gd name="T6" fmla="*/ 5 w 7"/>
                <a:gd name="T7" fmla="*/ 0 h 56"/>
                <a:gd name="T8" fmla="*/ 7 w 7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52"/>
                  </a:moveTo>
                  <a:cubicBezTo>
                    <a:pt x="5" y="53"/>
                    <a:pt x="3" y="54"/>
                    <a:pt x="2" y="56"/>
                  </a:cubicBezTo>
                  <a:cubicBezTo>
                    <a:pt x="1" y="37"/>
                    <a:pt x="1" y="18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7"/>
                    <a:pt x="6" y="34"/>
                    <a:pt x="7" y="5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59"/>
            <p:cNvSpPr/>
            <p:nvPr/>
          </p:nvSpPr>
          <p:spPr bwMode="auto">
            <a:xfrm>
              <a:off x="2854324" y="2917826"/>
              <a:ext cx="14288" cy="128588"/>
            </a:xfrm>
            <a:custGeom>
              <a:avLst/>
              <a:gdLst>
                <a:gd name="T0" fmla="*/ 5 w 5"/>
                <a:gd name="T1" fmla="*/ 43 h 48"/>
                <a:gd name="T2" fmla="*/ 1 w 5"/>
                <a:gd name="T3" fmla="*/ 48 h 48"/>
                <a:gd name="T4" fmla="*/ 0 w 5"/>
                <a:gd name="T5" fmla="*/ 0 h 48"/>
                <a:gd name="T6" fmla="*/ 5 w 5"/>
                <a:gd name="T7" fmla="*/ 0 h 48"/>
                <a:gd name="T8" fmla="*/ 5 w 5"/>
                <a:gd name="T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8">
                  <a:moveTo>
                    <a:pt x="5" y="43"/>
                  </a:moveTo>
                  <a:cubicBezTo>
                    <a:pt x="4" y="45"/>
                    <a:pt x="2" y="46"/>
                    <a:pt x="1" y="48"/>
                  </a:cubicBezTo>
                  <a:cubicBezTo>
                    <a:pt x="0" y="32"/>
                    <a:pt x="0" y="16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14"/>
                    <a:pt x="5" y="29"/>
                    <a:pt x="5" y="4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60"/>
            <p:cNvSpPr/>
            <p:nvPr/>
          </p:nvSpPr>
          <p:spPr bwMode="auto">
            <a:xfrm>
              <a:off x="2482849" y="2597151"/>
              <a:ext cx="36513" cy="142875"/>
            </a:xfrm>
            <a:custGeom>
              <a:avLst/>
              <a:gdLst>
                <a:gd name="T0" fmla="*/ 14 w 14"/>
                <a:gd name="T1" fmla="*/ 46 h 54"/>
                <a:gd name="T2" fmla="*/ 7 w 14"/>
                <a:gd name="T3" fmla="*/ 54 h 54"/>
                <a:gd name="T4" fmla="*/ 0 w 14"/>
                <a:gd name="T5" fmla="*/ 46 h 54"/>
                <a:gd name="T6" fmla="*/ 0 w 14"/>
                <a:gd name="T7" fmla="*/ 7 h 54"/>
                <a:gd name="T8" fmla="*/ 7 w 14"/>
                <a:gd name="T9" fmla="*/ 0 h 54"/>
                <a:gd name="T10" fmla="*/ 14 w 14"/>
                <a:gd name="T11" fmla="*/ 7 h 54"/>
                <a:gd name="T12" fmla="*/ 14 w 1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4">
                  <a:moveTo>
                    <a:pt x="14" y="46"/>
                  </a:moveTo>
                  <a:cubicBezTo>
                    <a:pt x="14" y="50"/>
                    <a:pt x="11" y="54"/>
                    <a:pt x="7" y="54"/>
                  </a:cubicBezTo>
                  <a:cubicBezTo>
                    <a:pt x="3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6"/>
                    <a:pt x="14" y="46"/>
                    <a:pt x="14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61"/>
            <p:cNvSpPr/>
            <p:nvPr/>
          </p:nvSpPr>
          <p:spPr bwMode="auto">
            <a:xfrm>
              <a:off x="2905124" y="2597151"/>
              <a:ext cx="39688" cy="142875"/>
            </a:xfrm>
            <a:custGeom>
              <a:avLst/>
              <a:gdLst>
                <a:gd name="T0" fmla="*/ 15 w 15"/>
                <a:gd name="T1" fmla="*/ 46 h 54"/>
                <a:gd name="T2" fmla="*/ 8 w 15"/>
                <a:gd name="T3" fmla="*/ 54 h 54"/>
                <a:gd name="T4" fmla="*/ 0 w 15"/>
                <a:gd name="T5" fmla="*/ 46 h 54"/>
                <a:gd name="T6" fmla="*/ 0 w 15"/>
                <a:gd name="T7" fmla="*/ 7 h 54"/>
                <a:gd name="T8" fmla="*/ 8 w 15"/>
                <a:gd name="T9" fmla="*/ 0 h 54"/>
                <a:gd name="T10" fmla="*/ 15 w 15"/>
                <a:gd name="T11" fmla="*/ 7 h 54"/>
                <a:gd name="T12" fmla="*/ 15 w 15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50"/>
                    <a:pt x="12" y="54"/>
                    <a:pt x="8" y="54"/>
                  </a:cubicBezTo>
                  <a:cubicBezTo>
                    <a:pt x="4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46"/>
                    <a:pt x="15" y="46"/>
                    <a:pt x="15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2"/>
            <p:cNvSpPr/>
            <p:nvPr/>
          </p:nvSpPr>
          <p:spPr bwMode="auto">
            <a:xfrm>
              <a:off x="2468562" y="2314576"/>
              <a:ext cx="490538" cy="696913"/>
            </a:xfrm>
            <a:custGeom>
              <a:avLst/>
              <a:gdLst>
                <a:gd name="T0" fmla="*/ 169 w 184"/>
                <a:gd name="T1" fmla="*/ 113 h 262"/>
                <a:gd name="T2" fmla="*/ 168 w 184"/>
                <a:gd name="T3" fmla="*/ 42 h 262"/>
                <a:gd name="T4" fmla="*/ 68 w 184"/>
                <a:gd name="T5" fmla="*/ 0 h 262"/>
                <a:gd name="T6" fmla="*/ 16 w 184"/>
                <a:gd name="T7" fmla="*/ 42 h 262"/>
                <a:gd name="T8" fmla="*/ 15 w 184"/>
                <a:gd name="T9" fmla="*/ 113 h 262"/>
                <a:gd name="T10" fmla="*/ 15 w 184"/>
                <a:gd name="T11" fmla="*/ 214 h 262"/>
                <a:gd name="T12" fmla="*/ 90 w 184"/>
                <a:gd name="T13" fmla="*/ 262 h 262"/>
                <a:gd name="T14" fmla="*/ 92 w 184"/>
                <a:gd name="T15" fmla="*/ 262 h 262"/>
                <a:gd name="T16" fmla="*/ 94 w 184"/>
                <a:gd name="T17" fmla="*/ 262 h 262"/>
                <a:gd name="T18" fmla="*/ 169 w 184"/>
                <a:gd name="T19" fmla="*/ 214 h 262"/>
                <a:gd name="T20" fmla="*/ 169 w 184"/>
                <a:gd name="T21" fmla="*/ 11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62">
                  <a:moveTo>
                    <a:pt x="169" y="113"/>
                  </a:moveTo>
                  <a:cubicBezTo>
                    <a:pt x="165" y="67"/>
                    <a:pt x="168" y="42"/>
                    <a:pt x="168" y="42"/>
                  </a:cubicBezTo>
                  <a:cubicBezTo>
                    <a:pt x="168" y="42"/>
                    <a:pt x="97" y="0"/>
                    <a:pt x="68" y="0"/>
                  </a:cubicBezTo>
                  <a:cubicBezTo>
                    <a:pt x="42" y="1"/>
                    <a:pt x="16" y="42"/>
                    <a:pt x="16" y="42"/>
                  </a:cubicBezTo>
                  <a:cubicBezTo>
                    <a:pt x="16" y="42"/>
                    <a:pt x="19" y="67"/>
                    <a:pt x="15" y="113"/>
                  </a:cubicBezTo>
                  <a:cubicBezTo>
                    <a:pt x="10" y="160"/>
                    <a:pt x="0" y="200"/>
                    <a:pt x="15" y="214"/>
                  </a:cubicBezTo>
                  <a:cubicBezTo>
                    <a:pt x="29" y="228"/>
                    <a:pt x="54" y="260"/>
                    <a:pt x="90" y="262"/>
                  </a:cubicBezTo>
                  <a:cubicBezTo>
                    <a:pt x="91" y="262"/>
                    <a:pt x="91" y="262"/>
                    <a:pt x="92" y="262"/>
                  </a:cubicBezTo>
                  <a:cubicBezTo>
                    <a:pt x="93" y="262"/>
                    <a:pt x="93" y="262"/>
                    <a:pt x="94" y="262"/>
                  </a:cubicBezTo>
                  <a:cubicBezTo>
                    <a:pt x="130" y="260"/>
                    <a:pt x="155" y="228"/>
                    <a:pt x="169" y="214"/>
                  </a:cubicBezTo>
                  <a:cubicBezTo>
                    <a:pt x="184" y="200"/>
                    <a:pt x="174" y="160"/>
                    <a:pt x="169" y="113"/>
                  </a:cubicBezTo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63"/>
            <p:cNvSpPr/>
            <p:nvPr/>
          </p:nvSpPr>
          <p:spPr bwMode="auto">
            <a:xfrm>
              <a:off x="2711449" y="2328864"/>
              <a:ext cx="247650" cy="682625"/>
            </a:xfrm>
            <a:custGeom>
              <a:avLst/>
              <a:gdLst>
                <a:gd name="T0" fmla="*/ 77 w 93"/>
                <a:gd name="T1" fmla="*/ 37 h 257"/>
                <a:gd name="T2" fmla="*/ 0 w 93"/>
                <a:gd name="T3" fmla="*/ 0 h 257"/>
                <a:gd name="T4" fmla="*/ 0 w 93"/>
                <a:gd name="T5" fmla="*/ 257 h 257"/>
                <a:gd name="T6" fmla="*/ 1 w 93"/>
                <a:gd name="T7" fmla="*/ 257 h 257"/>
                <a:gd name="T8" fmla="*/ 3 w 93"/>
                <a:gd name="T9" fmla="*/ 257 h 257"/>
                <a:gd name="T10" fmla="*/ 78 w 93"/>
                <a:gd name="T11" fmla="*/ 209 h 257"/>
                <a:gd name="T12" fmla="*/ 78 w 93"/>
                <a:gd name="T13" fmla="*/ 108 h 257"/>
                <a:gd name="T14" fmla="*/ 77 w 93"/>
                <a:gd name="T15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7">
                  <a:moveTo>
                    <a:pt x="77" y="37"/>
                  </a:moveTo>
                  <a:cubicBezTo>
                    <a:pt x="77" y="37"/>
                    <a:pt x="33" y="11"/>
                    <a:pt x="0" y="0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2" y="257"/>
                    <a:pt x="2" y="257"/>
                    <a:pt x="3" y="257"/>
                  </a:cubicBezTo>
                  <a:cubicBezTo>
                    <a:pt x="39" y="255"/>
                    <a:pt x="64" y="223"/>
                    <a:pt x="78" y="209"/>
                  </a:cubicBezTo>
                  <a:cubicBezTo>
                    <a:pt x="93" y="195"/>
                    <a:pt x="83" y="155"/>
                    <a:pt x="78" y="108"/>
                  </a:cubicBezTo>
                  <a:cubicBezTo>
                    <a:pt x="74" y="62"/>
                    <a:pt x="77" y="37"/>
                    <a:pt x="77" y="37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64"/>
            <p:cNvSpPr/>
            <p:nvPr/>
          </p:nvSpPr>
          <p:spPr bwMode="auto">
            <a:xfrm>
              <a:off x="2482849" y="2557464"/>
              <a:ext cx="217488" cy="44450"/>
            </a:xfrm>
            <a:custGeom>
              <a:avLst/>
              <a:gdLst>
                <a:gd name="T0" fmla="*/ 7 w 82"/>
                <a:gd name="T1" fmla="*/ 17 h 17"/>
                <a:gd name="T2" fmla="*/ 16 w 82"/>
                <a:gd name="T3" fmla="*/ 8 h 17"/>
                <a:gd name="T4" fmla="*/ 70 w 82"/>
                <a:gd name="T5" fmla="*/ 8 h 17"/>
                <a:gd name="T6" fmla="*/ 78 w 82"/>
                <a:gd name="T7" fmla="*/ 17 h 17"/>
                <a:gd name="T8" fmla="*/ 82 w 82"/>
                <a:gd name="T9" fmla="*/ 17 h 17"/>
                <a:gd name="T10" fmla="*/ 70 w 82"/>
                <a:gd name="T11" fmla="*/ 4 h 17"/>
                <a:gd name="T12" fmla="*/ 43 w 82"/>
                <a:gd name="T13" fmla="*/ 0 h 17"/>
                <a:gd name="T14" fmla="*/ 16 w 82"/>
                <a:gd name="T15" fmla="*/ 3 h 17"/>
                <a:gd name="T16" fmla="*/ 2 w 82"/>
                <a:gd name="T17" fmla="*/ 13 h 17"/>
                <a:gd name="T18" fmla="*/ 0 w 82"/>
                <a:gd name="T19" fmla="*/ 16 h 17"/>
                <a:gd name="T20" fmla="*/ 0 w 82"/>
                <a:gd name="T21" fmla="*/ 17 h 17"/>
                <a:gd name="T22" fmla="*/ 7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" y="17"/>
                  </a:moveTo>
                  <a:cubicBezTo>
                    <a:pt x="9" y="13"/>
                    <a:pt x="12" y="9"/>
                    <a:pt x="16" y="8"/>
                  </a:cubicBezTo>
                  <a:cubicBezTo>
                    <a:pt x="34" y="4"/>
                    <a:pt x="52" y="4"/>
                    <a:pt x="70" y="8"/>
                  </a:cubicBezTo>
                  <a:cubicBezTo>
                    <a:pt x="73" y="9"/>
                    <a:pt x="77" y="13"/>
                    <a:pt x="78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0" y="11"/>
                    <a:pt x="75" y="5"/>
                    <a:pt x="70" y="4"/>
                  </a:cubicBezTo>
                  <a:cubicBezTo>
                    <a:pt x="61" y="2"/>
                    <a:pt x="52" y="1"/>
                    <a:pt x="43" y="0"/>
                  </a:cubicBezTo>
                  <a:cubicBezTo>
                    <a:pt x="34" y="0"/>
                    <a:pt x="25" y="1"/>
                    <a:pt x="16" y="3"/>
                  </a:cubicBezTo>
                  <a:cubicBezTo>
                    <a:pt x="11" y="4"/>
                    <a:pt x="2" y="13"/>
                    <a:pt x="2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65"/>
            <p:cNvSpPr/>
            <p:nvPr/>
          </p:nvSpPr>
          <p:spPr bwMode="auto">
            <a:xfrm>
              <a:off x="2506662" y="2593976"/>
              <a:ext cx="3175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66"/>
            <p:cNvSpPr/>
            <p:nvPr/>
          </p:nvSpPr>
          <p:spPr bwMode="auto">
            <a:xfrm>
              <a:off x="2498724" y="2598739"/>
              <a:ext cx="11113" cy="58738"/>
            </a:xfrm>
            <a:custGeom>
              <a:avLst/>
              <a:gdLst>
                <a:gd name="T0" fmla="*/ 3 w 4"/>
                <a:gd name="T1" fmla="*/ 0 h 22"/>
                <a:gd name="T2" fmla="*/ 1 w 4"/>
                <a:gd name="T3" fmla="*/ 8 h 22"/>
                <a:gd name="T4" fmla="*/ 2 w 4"/>
                <a:gd name="T5" fmla="*/ 22 h 22"/>
                <a:gd name="T6" fmla="*/ 4 w 4"/>
                <a:gd name="T7" fmla="*/ 6 h 22"/>
                <a:gd name="T8" fmla="*/ 4 w 4"/>
                <a:gd name="T9" fmla="*/ 0 h 22"/>
                <a:gd name="T10" fmla="*/ 3 w 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2">
                  <a:moveTo>
                    <a:pt x="3" y="0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1" y="13"/>
                    <a:pt x="1" y="18"/>
                    <a:pt x="2" y="22"/>
                  </a:cubicBezTo>
                  <a:cubicBezTo>
                    <a:pt x="2" y="17"/>
                    <a:pt x="3" y="12"/>
                    <a:pt x="4" y="6"/>
                  </a:cubicBezTo>
                  <a:cubicBezTo>
                    <a:pt x="4" y="4"/>
                    <a:pt x="4" y="2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67"/>
            <p:cNvSpPr/>
            <p:nvPr/>
          </p:nvSpPr>
          <p:spPr bwMode="auto">
            <a:xfrm>
              <a:off x="2503487" y="2574926"/>
              <a:ext cx="192088" cy="146050"/>
            </a:xfrm>
            <a:custGeom>
              <a:avLst/>
              <a:gdLst>
                <a:gd name="T0" fmla="*/ 34 w 72"/>
                <a:gd name="T1" fmla="*/ 0 h 55"/>
                <a:gd name="T2" fmla="*/ 8 w 72"/>
                <a:gd name="T3" fmla="*/ 3 h 55"/>
                <a:gd name="T4" fmla="*/ 2 w 72"/>
                <a:gd name="T5" fmla="*/ 7 h 55"/>
                <a:gd name="T6" fmla="*/ 2 w 72"/>
                <a:gd name="T7" fmla="*/ 9 h 55"/>
                <a:gd name="T8" fmla="*/ 2 w 72"/>
                <a:gd name="T9" fmla="*/ 15 h 55"/>
                <a:gd name="T10" fmla="*/ 0 w 72"/>
                <a:gd name="T11" fmla="*/ 31 h 55"/>
                <a:gd name="T12" fmla="*/ 2 w 72"/>
                <a:gd name="T13" fmla="*/ 41 h 55"/>
                <a:gd name="T14" fmla="*/ 13 w 72"/>
                <a:gd name="T15" fmla="*/ 54 h 55"/>
                <a:gd name="T16" fmla="*/ 35 w 72"/>
                <a:gd name="T17" fmla="*/ 55 h 55"/>
                <a:gd name="T18" fmla="*/ 57 w 72"/>
                <a:gd name="T19" fmla="*/ 54 h 55"/>
                <a:gd name="T20" fmla="*/ 68 w 72"/>
                <a:gd name="T21" fmla="*/ 41 h 55"/>
                <a:gd name="T22" fmla="*/ 71 w 72"/>
                <a:gd name="T23" fmla="*/ 18 h 55"/>
                <a:gd name="T24" fmla="*/ 62 w 72"/>
                <a:gd name="T25" fmla="*/ 3 h 55"/>
                <a:gd name="T26" fmla="*/ 34 w 72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55">
                  <a:moveTo>
                    <a:pt x="34" y="0"/>
                  </a:moveTo>
                  <a:cubicBezTo>
                    <a:pt x="25" y="0"/>
                    <a:pt x="17" y="1"/>
                    <a:pt x="8" y="3"/>
                  </a:cubicBezTo>
                  <a:cubicBezTo>
                    <a:pt x="6" y="3"/>
                    <a:pt x="4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11"/>
                    <a:pt x="2" y="13"/>
                    <a:pt x="2" y="15"/>
                  </a:cubicBezTo>
                  <a:cubicBezTo>
                    <a:pt x="1" y="21"/>
                    <a:pt x="0" y="26"/>
                    <a:pt x="0" y="31"/>
                  </a:cubicBezTo>
                  <a:cubicBezTo>
                    <a:pt x="0" y="35"/>
                    <a:pt x="1" y="38"/>
                    <a:pt x="2" y="41"/>
                  </a:cubicBezTo>
                  <a:cubicBezTo>
                    <a:pt x="3" y="48"/>
                    <a:pt x="8" y="54"/>
                    <a:pt x="13" y="54"/>
                  </a:cubicBezTo>
                  <a:cubicBezTo>
                    <a:pt x="20" y="54"/>
                    <a:pt x="28" y="55"/>
                    <a:pt x="35" y="55"/>
                  </a:cubicBezTo>
                  <a:cubicBezTo>
                    <a:pt x="43" y="55"/>
                    <a:pt x="50" y="54"/>
                    <a:pt x="57" y="54"/>
                  </a:cubicBezTo>
                  <a:cubicBezTo>
                    <a:pt x="62" y="54"/>
                    <a:pt x="67" y="48"/>
                    <a:pt x="68" y="41"/>
                  </a:cubicBezTo>
                  <a:cubicBezTo>
                    <a:pt x="70" y="33"/>
                    <a:pt x="71" y="26"/>
                    <a:pt x="71" y="18"/>
                  </a:cubicBezTo>
                  <a:cubicBezTo>
                    <a:pt x="72" y="11"/>
                    <a:pt x="67" y="5"/>
                    <a:pt x="62" y="3"/>
                  </a:cubicBezTo>
                  <a:cubicBezTo>
                    <a:pt x="53" y="1"/>
                    <a:pt x="43" y="0"/>
                    <a:pt x="34" y="0"/>
                  </a:cubicBezTo>
                </a:path>
              </a:pathLst>
            </a:custGeom>
            <a:solidFill>
              <a:srgbClr val="F6F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68"/>
            <p:cNvSpPr>
              <a:spLocks noEditPoints="1"/>
            </p:cNvSpPr>
            <p:nvPr/>
          </p:nvSpPr>
          <p:spPr bwMode="auto">
            <a:xfrm>
              <a:off x="2482849" y="2565401"/>
              <a:ext cx="220663" cy="166688"/>
            </a:xfrm>
            <a:custGeom>
              <a:avLst/>
              <a:gdLst>
                <a:gd name="T0" fmla="*/ 70 w 83"/>
                <a:gd name="T1" fmla="*/ 3 h 63"/>
                <a:gd name="T2" fmla="*/ 43 w 83"/>
                <a:gd name="T3" fmla="*/ 0 h 63"/>
                <a:gd name="T4" fmla="*/ 16 w 83"/>
                <a:gd name="T5" fmla="*/ 2 h 63"/>
                <a:gd name="T6" fmla="*/ 2 w 83"/>
                <a:gd name="T7" fmla="*/ 12 h 63"/>
                <a:gd name="T8" fmla="*/ 0 w 83"/>
                <a:gd name="T9" fmla="*/ 15 h 63"/>
                <a:gd name="T10" fmla="*/ 0 w 83"/>
                <a:gd name="T11" fmla="*/ 30 h 63"/>
                <a:gd name="T12" fmla="*/ 2 w 83"/>
                <a:gd name="T13" fmla="*/ 33 h 63"/>
                <a:gd name="T14" fmla="*/ 5 w 83"/>
                <a:gd name="T15" fmla="*/ 38 h 63"/>
                <a:gd name="T16" fmla="*/ 7 w 83"/>
                <a:gd name="T17" fmla="*/ 47 h 63"/>
                <a:gd name="T18" fmla="*/ 20 w 83"/>
                <a:gd name="T19" fmla="*/ 63 h 63"/>
                <a:gd name="T20" fmla="*/ 43 w 83"/>
                <a:gd name="T21" fmla="*/ 63 h 63"/>
                <a:gd name="T22" fmla="*/ 66 w 83"/>
                <a:gd name="T23" fmla="*/ 63 h 63"/>
                <a:gd name="T24" fmla="*/ 79 w 83"/>
                <a:gd name="T25" fmla="*/ 47 h 63"/>
                <a:gd name="T26" fmla="*/ 82 w 83"/>
                <a:gd name="T27" fmla="*/ 22 h 63"/>
                <a:gd name="T28" fmla="*/ 70 w 83"/>
                <a:gd name="T29" fmla="*/ 3 h 63"/>
                <a:gd name="T30" fmla="*/ 76 w 83"/>
                <a:gd name="T31" fmla="*/ 45 h 63"/>
                <a:gd name="T32" fmla="*/ 65 w 83"/>
                <a:gd name="T33" fmla="*/ 58 h 63"/>
                <a:gd name="T34" fmla="*/ 21 w 83"/>
                <a:gd name="T35" fmla="*/ 58 h 63"/>
                <a:gd name="T36" fmla="*/ 10 w 83"/>
                <a:gd name="T37" fmla="*/ 45 h 63"/>
                <a:gd name="T38" fmla="*/ 7 w 83"/>
                <a:gd name="T39" fmla="*/ 21 h 63"/>
                <a:gd name="T40" fmla="*/ 16 w 83"/>
                <a:gd name="T41" fmla="*/ 7 h 63"/>
                <a:gd name="T42" fmla="*/ 70 w 83"/>
                <a:gd name="T43" fmla="*/ 7 h 63"/>
                <a:gd name="T44" fmla="*/ 79 w 83"/>
                <a:gd name="T45" fmla="*/ 22 h 63"/>
                <a:gd name="T46" fmla="*/ 76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70" y="3"/>
                  </a:moveTo>
                  <a:cubicBezTo>
                    <a:pt x="61" y="1"/>
                    <a:pt x="52" y="0"/>
                    <a:pt x="43" y="0"/>
                  </a:cubicBezTo>
                  <a:cubicBezTo>
                    <a:pt x="34" y="0"/>
                    <a:pt x="25" y="0"/>
                    <a:pt x="16" y="2"/>
                  </a:cubicBezTo>
                  <a:cubicBezTo>
                    <a:pt x="11" y="3"/>
                    <a:pt x="2" y="12"/>
                    <a:pt x="2" y="12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0"/>
                    <a:pt x="0" y="25"/>
                    <a:pt x="0" y="30"/>
                  </a:cubicBezTo>
                  <a:cubicBezTo>
                    <a:pt x="0" y="32"/>
                    <a:pt x="1" y="32"/>
                    <a:pt x="2" y="33"/>
                  </a:cubicBezTo>
                  <a:cubicBezTo>
                    <a:pt x="3" y="33"/>
                    <a:pt x="5" y="36"/>
                    <a:pt x="5" y="38"/>
                  </a:cubicBezTo>
                  <a:cubicBezTo>
                    <a:pt x="5" y="41"/>
                    <a:pt x="6" y="44"/>
                    <a:pt x="7" y="47"/>
                  </a:cubicBezTo>
                  <a:cubicBezTo>
                    <a:pt x="8" y="55"/>
                    <a:pt x="15" y="62"/>
                    <a:pt x="20" y="63"/>
                  </a:cubicBezTo>
                  <a:cubicBezTo>
                    <a:pt x="28" y="63"/>
                    <a:pt x="35" y="63"/>
                    <a:pt x="43" y="63"/>
                  </a:cubicBezTo>
                  <a:cubicBezTo>
                    <a:pt x="50" y="63"/>
                    <a:pt x="58" y="63"/>
                    <a:pt x="66" y="63"/>
                  </a:cubicBezTo>
                  <a:cubicBezTo>
                    <a:pt x="71" y="62"/>
                    <a:pt x="78" y="55"/>
                    <a:pt x="79" y="47"/>
                  </a:cubicBezTo>
                  <a:cubicBezTo>
                    <a:pt x="81" y="39"/>
                    <a:pt x="82" y="31"/>
                    <a:pt x="82" y="22"/>
                  </a:cubicBezTo>
                  <a:cubicBezTo>
                    <a:pt x="83" y="14"/>
                    <a:pt x="77" y="5"/>
                    <a:pt x="70" y="3"/>
                  </a:cubicBezTo>
                  <a:close/>
                  <a:moveTo>
                    <a:pt x="76" y="45"/>
                  </a:moveTo>
                  <a:cubicBezTo>
                    <a:pt x="75" y="52"/>
                    <a:pt x="70" y="58"/>
                    <a:pt x="65" y="58"/>
                  </a:cubicBezTo>
                  <a:cubicBezTo>
                    <a:pt x="50" y="59"/>
                    <a:pt x="35" y="59"/>
                    <a:pt x="21" y="58"/>
                  </a:cubicBezTo>
                  <a:cubicBezTo>
                    <a:pt x="16" y="58"/>
                    <a:pt x="11" y="52"/>
                    <a:pt x="10" y="45"/>
                  </a:cubicBezTo>
                  <a:cubicBezTo>
                    <a:pt x="8" y="37"/>
                    <a:pt x="7" y="29"/>
                    <a:pt x="7" y="21"/>
                  </a:cubicBezTo>
                  <a:cubicBezTo>
                    <a:pt x="6" y="15"/>
                    <a:pt x="11" y="8"/>
                    <a:pt x="16" y="7"/>
                  </a:cubicBezTo>
                  <a:cubicBezTo>
                    <a:pt x="34" y="3"/>
                    <a:pt x="52" y="4"/>
                    <a:pt x="70" y="7"/>
                  </a:cubicBezTo>
                  <a:cubicBezTo>
                    <a:pt x="75" y="9"/>
                    <a:pt x="80" y="15"/>
                    <a:pt x="79" y="22"/>
                  </a:cubicBezTo>
                  <a:cubicBezTo>
                    <a:pt x="79" y="30"/>
                    <a:pt x="78" y="37"/>
                    <a:pt x="76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69"/>
            <p:cNvSpPr/>
            <p:nvPr/>
          </p:nvSpPr>
          <p:spPr bwMode="auto">
            <a:xfrm>
              <a:off x="2495549" y="2570164"/>
              <a:ext cx="188913" cy="133350"/>
            </a:xfrm>
            <a:custGeom>
              <a:avLst/>
              <a:gdLst>
                <a:gd name="T0" fmla="*/ 7 w 71"/>
                <a:gd name="T1" fmla="*/ 50 h 50"/>
                <a:gd name="T2" fmla="*/ 5 w 71"/>
                <a:gd name="T3" fmla="*/ 43 h 50"/>
                <a:gd name="T4" fmla="*/ 2 w 71"/>
                <a:gd name="T5" fmla="*/ 19 h 50"/>
                <a:gd name="T6" fmla="*/ 11 w 71"/>
                <a:gd name="T7" fmla="*/ 5 h 50"/>
                <a:gd name="T8" fmla="*/ 65 w 71"/>
                <a:gd name="T9" fmla="*/ 5 h 50"/>
                <a:gd name="T10" fmla="*/ 71 w 71"/>
                <a:gd name="T11" fmla="*/ 10 h 50"/>
                <a:gd name="T12" fmla="*/ 64 w 71"/>
                <a:gd name="T13" fmla="*/ 4 h 50"/>
                <a:gd name="T14" fmla="*/ 10 w 71"/>
                <a:gd name="T15" fmla="*/ 4 h 50"/>
                <a:gd name="T16" fmla="*/ 1 w 71"/>
                <a:gd name="T17" fmla="*/ 18 h 50"/>
                <a:gd name="T18" fmla="*/ 3 w 71"/>
                <a:gd name="T19" fmla="*/ 42 h 50"/>
                <a:gd name="T20" fmla="*/ 7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7" y="50"/>
                  </a:moveTo>
                  <a:cubicBezTo>
                    <a:pt x="6" y="48"/>
                    <a:pt x="5" y="45"/>
                    <a:pt x="5" y="43"/>
                  </a:cubicBezTo>
                  <a:cubicBezTo>
                    <a:pt x="3" y="35"/>
                    <a:pt x="2" y="27"/>
                    <a:pt x="2" y="19"/>
                  </a:cubicBezTo>
                  <a:cubicBezTo>
                    <a:pt x="1" y="13"/>
                    <a:pt x="6" y="6"/>
                    <a:pt x="11" y="5"/>
                  </a:cubicBezTo>
                  <a:cubicBezTo>
                    <a:pt x="29" y="1"/>
                    <a:pt x="47" y="2"/>
                    <a:pt x="65" y="5"/>
                  </a:cubicBezTo>
                  <a:cubicBezTo>
                    <a:pt x="67" y="6"/>
                    <a:pt x="70" y="8"/>
                    <a:pt x="71" y="10"/>
                  </a:cubicBezTo>
                  <a:cubicBezTo>
                    <a:pt x="70" y="7"/>
                    <a:pt x="67" y="4"/>
                    <a:pt x="64" y="4"/>
                  </a:cubicBezTo>
                  <a:cubicBezTo>
                    <a:pt x="46" y="0"/>
                    <a:pt x="28" y="0"/>
                    <a:pt x="10" y="4"/>
                  </a:cubicBezTo>
                  <a:cubicBezTo>
                    <a:pt x="5" y="5"/>
                    <a:pt x="0" y="11"/>
                    <a:pt x="1" y="18"/>
                  </a:cubicBezTo>
                  <a:cubicBezTo>
                    <a:pt x="1" y="26"/>
                    <a:pt x="2" y="34"/>
                    <a:pt x="3" y="42"/>
                  </a:cubicBezTo>
                  <a:cubicBezTo>
                    <a:pt x="4" y="45"/>
                    <a:pt x="6" y="47"/>
                    <a:pt x="7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70"/>
            <p:cNvSpPr/>
            <p:nvPr/>
          </p:nvSpPr>
          <p:spPr bwMode="auto">
            <a:xfrm>
              <a:off x="2727324" y="2557464"/>
              <a:ext cx="217488" cy="44450"/>
            </a:xfrm>
            <a:custGeom>
              <a:avLst/>
              <a:gdLst>
                <a:gd name="T0" fmla="*/ 75 w 82"/>
                <a:gd name="T1" fmla="*/ 17 h 17"/>
                <a:gd name="T2" fmla="*/ 66 w 82"/>
                <a:gd name="T3" fmla="*/ 8 h 17"/>
                <a:gd name="T4" fmla="*/ 12 w 82"/>
                <a:gd name="T5" fmla="*/ 8 h 17"/>
                <a:gd name="T6" fmla="*/ 4 w 82"/>
                <a:gd name="T7" fmla="*/ 17 h 17"/>
                <a:gd name="T8" fmla="*/ 0 w 82"/>
                <a:gd name="T9" fmla="*/ 17 h 17"/>
                <a:gd name="T10" fmla="*/ 12 w 82"/>
                <a:gd name="T11" fmla="*/ 4 h 17"/>
                <a:gd name="T12" fmla="*/ 39 w 82"/>
                <a:gd name="T13" fmla="*/ 0 h 17"/>
                <a:gd name="T14" fmla="*/ 66 w 82"/>
                <a:gd name="T15" fmla="*/ 3 h 17"/>
                <a:gd name="T16" fmla="*/ 80 w 82"/>
                <a:gd name="T17" fmla="*/ 13 h 17"/>
                <a:gd name="T18" fmla="*/ 82 w 82"/>
                <a:gd name="T19" fmla="*/ 16 h 17"/>
                <a:gd name="T20" fmla="*/ 82 w 82"/>
                <a:gd name="T21" fmla="*/ 17 h 17"/>
                <a:gd name="T22" fmla="*/ 75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5" y="17"/>
                  </a:moveTo>
                  <a:cubicBezTo>
                    <a:pt x="73" y="13"/>
                    <a:pt x="70" y="9"/>
                    <a:pt x="66" y="8"/>
                  </a:cubicBezTo>
                  <a:cubicBezTo>
                    <a:pt x="48" y="4"/>
                    <a:pt x="30" y="4"/>
                    <a:pt x="12" y="8"/>
                  </a:cubicBezTo>
                  <a:cubicBezTo>
                    <a:pt x="9" y="9"/>
                    <a:pt x="5" y="13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1"/>
                    <a:pt x="7" y="5"/>
                    <a:pt x="12" y="4"/>
                  </a:cubicBezTo>
                  <a:cubicBezTo>
                    <a:pt x="21" y="2"/>
                    <a:pt x="30" y="1"/>
                    <a:pt x="39" y="0"/>
                  </a:cubicBezTo>
                  <a:cubicBezTo>
                    <a:pt x="48" y="0"/>
                    <a:pt x="57" y="1"/>
                    <a:pt x="66" y="3"/>
                  </a:cubicBezTo>
                  <a:cubicBezTo>
                    <a:pt x="71" y="4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82" y="16"/>
                    <a:pt x="82" y="17"/>
                    <a:pt x="82" y="17"/>
                  </a:cubicBezTo>
                  <a:cubicBezTo>
                    <a:pt x="75" y="17"/>
                    <a:pt x="75" y="17"/>
                    <a:pt x="75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1"/>
            <p:cNvSpPr/>
            <p:nvPr/>
          </p:nvSpPr>
          <p:spPr bwMode="auto">
            <a:xfrm>
              <a:off x="2919412" y="2593976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72"/>
            <p:cNvSpPr/>
            <p:nvPr/>
          </p:nvSpPr>
          <p:spPr bwMode="auto">
            <a:xfrm>
              <a:off x="2919412" y="2597151"/>
              <a:ext cx="9525" cy="60325"/>
            </a:xfrm>
            <a:custGeom>
              <a:avLst/>
              <a:gdLst>
                <a:gd name="T0" fmla="*/ 1 w 4"/>
                <a:gd name="T1" fmla="*/ 0 h 23"/>
                <a:gd name="T2" fmla="*/ 0 w 4"/>
                <a:gd name="T3" fmla="*/ 1 h 23"/>
                <a:gd name="T4" fmla="*/ 0 w 4"/>
                <a:gd name="T5" fmla="*/ 7 h 23"/>
                <a:gd name="T6" fmla="*/ 2 w 4"/>
                <a:gd name="T7" fmla="*/ 23 h 23"/>
                <a:gd name="T8" fmla="*/ 4 w 4"/>
                <a:gd name="T9" fmla="*/ 9 h 23"/>
                <a:gd name="T10" fmla="*/ 1 w 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3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13"/>
                    <a:pt x="2" y="18"/>
                    <a:pt x="2" y="23"/>
                  </a:cubicBezTo>
                  <a:cubicBezTo>
                    <a:pt x="3" y="19"/>
                    <a:pt x="3" y="14"/>
                    <a:pt x="4" y="9"/>
                  </a:cubicBezTo>
                  <a:cubicBezTo>
                    <a:pt x="4" y="6"/>
                    <a:pt x="3" y="3"/>
                    <a:pt x="1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73"/>
            <p:cNvSpPr/>
            <p:nvPr/>
          </p:nvSpPr>
          <p:spPr bwMode="auto">
            <a:xfrm>
              <a:off x="2735262" y="2574926"/>
              <a:ext cx="188913" cy="146050"/>
            </a:xfrm>
            <a:custGeom>
              <a:avLst/>
              <a:gdLst>
                <a:gd name="T0" fmla="*/ 37 w 71"/>
                <a:gd name="T1" fmla="*/ 0 h 55"/>
                <a:gd name="T2" fmla="*/ 9 w 71"/>
                <a:gd name="T3" fmla="*/ 3 h 55"/>
                <a:gd name="T4" fmla="*/ 0 w 71"/>
                <a:gd name="T5" fmla="*/ 18 h 55"/>
                <a:gd name="T6" fmla="*/ 3 w 71"/>
                <a:gd name="T7" fmla="*/ 41 h 55"/>
                <a:gd name="T8" fmla="*/ 14 w 71"/>
                <a:gd name="T9" fmla="*/ 54 h 55"/>
                <a:gd name="T10" fmla="*/ 36 w 71"/>
                <a:gd name="T11" fmla="*/ 55 h 55"/>
                <a:gd name="T12" fmla="*/ 59 w 71"/>
                <a:gd name="T13" fmla="*/ 54 h 55"/>
                <a:gd name="T14" fmla="*/ 70 w 71"/>
                <a:gd name="T15" fmla="*/ 41 h 55"/>
                <a:gd name="T16" fmla="*/ 71 w 71"/>
                <a:gd name="T17" fmla="*/ 31 h 55"/>
                <a:gd name="T18" fmla="*/ 69 w 71"/>
                <a:gd name="T19" fmla="*/ 15 h 55"/>
                <a:gd name="T20" fmla="*/ 69 w 71"/>
                <a:gd name="T21" fmla="*/ 9 h 55"/>
                <a:gd name="T22" fmla="*/ 69 w 71"/>
                <a:gd name="T23" fmla="*/ 7 h 55"/>
                <a:gd name="T24" fmla="*/ 63 w 71"/>
                <a:gd name="T25" fmla="*/ 3 h 55"/>
                <a:gd name="T26" fmla="*/ 37 w 71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55">
                  <a:moveTo>
                    <a:pt x="37" y="0"/>
                  </a:moveTo>
                  <a:cubicBezTo>
                    <a:pt x="28" y="0"/>
                    <a:pt x="18" y="1"/>
                    <a:pt x="9" y="3"/>
                  </a:cubicBezTo>
                  <a:cubicBezTo>
                    <a:pt x="4" y="5"/>
                    <a:pt x="0" y="11"/>
                    <a:pt x="0" y="18"/>
                  </a:cubicBezTo>
                  <a:cubicBezTo>
                    <a:pt x="0" y="26"/>
                    <a:pt x="1" y="33"/>
                    <a:pt x="3" y="41"/>
                  </a:cubicBezTo>
                  <a:cubicBezTo>
                    <a:pt x="4" y="48"/>
                    <a:pt x="9" y="54"/>
                    <a:pt x="14" y="54"/>
                  </a:cubicBezTo>
                  <a:cubicBezTo>
                    <a:pt x="21" y="54"/>
                    <a:pt x="28" y="55"/>
                    <a:pt x="36" y="55"/>
                  </a:cubicBezTo>
                  <a:cubicBezTo>
                    <a:pt x="43" y="55"/>
                    <a:pt x="51" y="54"/>
                    <a:pt x="59" y="54"/>
                  </a:cubicBezTo>
                  <a:cubicBezTo>
                    <a:pt x="63" y="54"/>
                    <a:pt x="68" y="48"/>
                    <a:pt x="70" y="41"/>
                  </a:cubicBezTo>
                  <a:cubicBezTo>
                    <a:pt x="70" y="38"/>
                    <a:pt x="71" y="35"/>
                    <a:pt x="71" y="31"/>
                  </a:cubicBezTo>
                  <a:cubicBezTo>
                    <a:pt x="71" y="26"/>
                    <a:pt x="70" y="21"/>
                    <a:pt x="69" y="15"/>
                  </a:cubicBezTo>
                  <a:cubicBezTo>
                    <a:pt x="69" y="13"/>
                    <a:pt x="69" y="11"/>
                    <a:pt x="69" y="9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7" y="5"/>
                    <a:pt x="65" y="3"/>
                    <a:pt x="63" y="3"/>
                  </a:cubicBezTo>
                  <a:cubicBezTo>
                    <a:pt x="54" y="1"/>
                    <a:pt x="46" y="0"/>
                    <a:pt x="37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74"/>
            <p:cNvSpPr>
              <a:spLocks noEditPoints="1"/>
            </p:cNvSpPr>
            <p:nvPr/>
          </p:nvSpPr>
          <p:spPr bwMode="auto">
            <a:xfrm>
              <a:off x="2724149" y="2565401"/>
              <a:ext cx="220663" cy="166688"/>
            </a:xfrm>
            <a:custGeom>
              <a:avLst/>
              <a:gdLst>
                <a:gd name="T0" fmla="*/ 13 w 83"/>
                <a:gd name="T1" fmla="*/ 3 h 63"/>
                <a:gd name="T2" fmla="*/ 40 w 83"/>
                <a:gd name="T3" fmla="*/ 0 h 63"/>
                <a:gd name="T4" fmla="*/ 67 w 83"/>
                <a:gd name="T5" fmla="*/ 2 h 63"/>
                <a:gd name="T6" fmla="*/ 81 w 83"/>
                <a:gd name="T7" fmla="*/ 12 h 63"/>
                <a:gd name="T8" fmla="*/ 83 w 83"/>
                <a:gd name="T9" fmla="*/ 15 h 63"/>
                <a:gd name="T10" fmla="*/ 83 w 83"/>
                <a:gd name="T11" fmla="*/ 30 h 63"/>
                <a:gd name="T12" fmla="*/ 81 w 83"/>
                <a:gd name="T13" fmla="*/ 33 h 63"/>
                <a:gd name="T14" fmla="*/ 78 w 83"/>
                <a:gd name="T15" fmla="*/ 38 h 63"/>
                <a:gd name="T16" fmla="*/ 77 w 83"/>
                <a:gd name="T17" fmla="*/ 47 h 63"/>
                <a:gd name="T18" fmla="*/ 63 w 83"/>
                <a:gd name="T19" fmla="*/ 63 h 63"/>
                <a:gd name="T20" fmla="*/ 40 w 83"/>
                <a:gd name="T21" fmla="*/ 63 h 63"/>
                <a:gd name="T22" fmla="*/ 18 w 83"/>
                <a:gd name="T23" fmla="*/ 63 h 63"/>
                <a:gd name="T24" fmla="*/ 4 w 83"/>
                <a:gd name="T25" fmla="*/ 47 h 63"/>
                <a:gd name="T26" fmla="*/ 1 w 83"/>
                <a:gd name="T27" fmla="*/ 22 h 63"/>
                <a:gd name="T28" fmla="*/ 13 w 83"/>
                <a:gd name="T29" fmla="*/ 3 h 63"/>
                <a:gd name="T30" fmla="*/ 7 w 83"/>
                <a:gd name="T31" fmla="*/ 45 h 63"/>
                <a:gd name="T32" fmla="*/ 18 w 83"/>
                <a:gd name="T33" fmla="*/ 58 h 63"/>
                <a:gd name="T34" fmla="*/ 63 w 83"/>
                <a:gd name="T35" fmla="*/ 58 h 63"/>
                <a:gd name="T36" fmla="*/ 74 w 83"/>
                <a:gd name="T37" fmla="*/ 45 h 63"/>
                <a:gd name="T38" fmla="*/ 77 w 83"/>
                <a:gd name="T39" fmla="*/ 21 h 63"/>
                <a:gd name="T40" fmla="*/ 67 w 83"/>
                <a:gd name="T41" fmla="*/ 7 h 63"/>
                <a:gd name="T42" fmla="*/ 13 w 83"/>
                <a:gd name="T43" fmla="*/ 7 h 63"/>
                <a:gd name="T44" fmla="*/ 4 w 83"/>
                <a:gd name="T45" fmla="*/ 22 h 63"/>
                <a:gd name="T46" fmla="*/ 7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13" y="3"/>
                  </a:moveTo>
                  <a:cubicBezTo>
                    <a:pt x="22" y="1"/>
                    <a:pt x="31" y="0"/>
                    <a:pt x="40" y="0"/>
                  </a:cubicBezTo>
                  <a:cubicBezTo>
                    <a:pt x="49" y="0"/>
                    <a:pt x="58" y="0"/>
                    <a:pt x="67" y="2"/>
                  </a:cubicBezTo>
                  <a:cubicBezTo>
                    <a:pt x="72" y="3"/>
                    <a:pt x="81" y="12"/>
                    <a:pt x="81" y="12"/>
                  </a:cubicBezTo>
                  <a:cubicBezTo>
                    <a:pt x="82" y="12"/>
                    <a:pt x="83" y="13"/>
                    <a:pt x="83" y="15"/>
                  </a:cubicBezTo>
                  <a:cubicBezTo>
                    <a:pt x="83" y="20"/>
                    <a:pt x="83" y="25"/>
                    <a:pt x="83" y="30"/>
                  </a:cubicBezTo>
                  <a:cubicBezTo>
                    <a:pt x="83" y="32"/>
                    <a:pt x="82" y="32"/>
                    <a:pt x="81" y="33"/>
                  </a:cubicBezTo>
                  <a:cubicBezTo>
                    <a:pt x="80" y="33"/>
                    <a:pt x="78" y="36"/>
                    <a:pt x="78" y="38"/>
                  </a:cubicBezTo>
                  <a:cubicBezTo>
                    <a:pt x="78" y="41"/>
                    <a:pt x="77" y="44"/>
                    <a:pt x="77" y="47"/>
                  </a:cubicBezTo>
                  <a:cubicBezTo>
                    <a:pt x="75" y="55"/>
                    <a:pt x="68" y="62"/>
                    <a:pt x="63" y="63"/>
                  </a:cubicBezTo>
                  <a:cubicBezTo>
                    <a:pt x="55" y="63"/>
                    <a:pt x="48" y="63"/>
                    <a:pt x="40" y="63"/>
                  </a:cubicBezTo>
                  <a:cubicBezTo>
                    <a:pt x="33" y="63"/>
                    <a:pt x="25" y="63"/>
                    <a:pt x="18" y="63"/>
                  </a:cubicBezTo>
                  <a:cubicBezTo>
                    <a:pt x="12" y="62"/>
                    <a:pt x="6" y="55"/>
                    <a:pt x="4" y="47"/>
                  </a:cubicBezTo>
                  <a:cubicBezTo>
                    <a:pt x="2" y="39"/>
                    <a:pt x="1" y="31"/>
                    <a:pt x="1" y="22"/>
                  </a:cubicBezTo>
                  <a:cubicBezTo>
                    <a:pt x="0" y="14"/>
                    <a:pt x="6" y="5"/>
                    <a:pt x="13" y="3"/>
                  </a:cubicBezTo>
                  <a:close/>
                  <a:moveTo>
                    <a:pt x="7" y="45"/>
                  </a:moveTo>
                  <a:cubicBezTo>
                    <a:pt x="8" y="52"/>
                    <a:pt x="13" y="58"/>
                    <a:pt x="18" y="58"/>
                  </a:cubicBezTo>
                  <a:cubicBezTo>
                    <a:pt x="33" y="59"/>
                    <a:pt x="48" y="59"/>
                    <a:pt x="63" y="58"/>
                  </a:cubicBezTo>
                  <a:cubicBezTo>
                    <a:pt x="67" y="58"/>
                    <a:pt x="72" y="52"/>
                    <a:pt x="74" y="45"/>
                  </a:cubicBezTo>
                  <a:cubicBezTo>
                    <a:pt x="75" y="37"/>
                    <a:pt x="76" y="29"/>
                    <a:pt x="77" y="21"/>
                  </a:cubicBezTo>
                  <a:cubicBezTo>
                    <a:pt x="77" y="15"/>
                    <a:pt x="72" y="8"/>
                    <a:pt x="67" y="7"/>
                  </a:cubicBezTo>
                  <a:cubicBezTo>
                    <a:pt x="49" y="3"/>
                    <a:pt x="31" y="4"/>
                    <a:pt x="13" y="7"/>
                  </a:cubicBezTo>
                  <a:cubicBezTo>
                    <a:pt x="8" y="9"/>
                    <a:pt x="4" y="15"/>
                    <a:pt x="4" y="22"/>
                  </a:cubicBezTo>
                  <a:cubicBezTo>
                    <a:pt x="4" y="30"/>
                    <a:pt x="5" y="37"/>
                    <a:pt x="7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75"/>
            <p:cNvSpPr/>
            <p:nvPr/>
          </p:nvSpPr>
          <p:spPr bwMode="auto">
            <a:xfrm>
              <a:off x="2743199" y="2570164"/>
              <a:ext cx="188913" cy="133350"/>
            </a:xfrm>
            <a:custGeom>
              <a:avLst/>
              <a:gdLst>
                <a:gd name="T0" fmla="*/ 64 w 71"/>
                <a:gd name="T1" fmla="*/ 50 h 50"/>
                <a:gd name="T2" fmla="*/ 67 w 71"/>
                <a:gd name="T3" fmla="*/ 43 h 50"/>
                <a:gd name="T4" fmla="*/ 70 w 71"/>
                <a:gd name="T5" fmla="*/ 19 h 50"/>
                <a:gd name="T6" fmla="*/ 60 w 71"/>
                <a:gd name="T7" fmla="*/ 5 h 50"/>
                <a:gd name="T8" fmla="*/ 6 w 71"/>
                <a:gd name="T9" fmla="*/ 5 h 50"/>
                <a:gd name="T10" fmla="*/ 0 w 71"/>
                <a:gd name="T11" fmla="*/ 10 h 50"/>
                <a:gd name="T12" fmla="*/ 7 w 71"/>
                <a:gd name="T13" fmla="*/ 4 h 50"/>
                <a:gd name="T14" fmla="*/ 61 w 71"/>
                <a:gd name="T15" fmla="*/ 4 h 50"/>
                <a:gd name="T16" fmla="*/ 71 w 71"/>
                <a:gd name="T17" fmla="*/ 18 h 50"/>
                <a:gd name="T18" fmla="*/ 68 w 71"/>
                <a:gd name="T19" fmla="*/ 42 h 50"/>
                <a:gd name="T20" fmla="*/ 64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64" y="50"/>
                  </a:moveTo>
                  <a:cubicBezTo>
                    <a:pt x="65" y="48"/>
                    <a:pt x="66" y="45"/>
                    <a:pt x="67" y="43"/>
                  </a:cubicBezTo>
                  <a:cubicBezTo>
                    <a:pt x="68" y="35"/>
                    <a:pt x="69" y="27"/>
                    <a:pt x="70" y="19"/>
                  </a:cubicBezTo>
                  <a:cubicBezTo>
                    <a:pt x="70" y="13"/>
                    <a:pt x="65" y="6"/>
                    <a:pt x="60" y="5"/>
                  </a:cubicBezTo>
                  <a:cubicBezTo>
                    <a:pt x="42" y="1"/>
                    <a:pt x="24" y="2"/>
                    <a:pt x="6" y="5"/>
                  </a:cubicBezTo>
                  <a:cubicBezTo>
                    <a:pt x="4" y="6"/>
                    <a:pt x="2" y="8"/>
                    <a:pt x="0" y="10"/>
                  </a:cubicBezTo>
                  <a:cubicBezTo>
                    <a:pt x="2" y="7"/>
                    <a:pt x="4" y="4"/>
                    <a:pt x="7" y="4"/>
                  </a:cubicBezTo>
                  <a:cubicBezTo>
                    <a:pt x="25" y="0"/>
                    <a:pt x="43" y="0"/>
                    <a:pt x="61" y="4"/>
                  </a:cubicBezTo>
                  <a:cubicBezTo>
                    <a:pt x="66" y="5"/>
                    <a:pt x="71" y="11"/>
                    <a:pt x="71" y="18"/>
                  </a:cubicBezTo>
                  <a:cubicBezTo>
                    <a:pt x="70" y="26"/>
                    <a:pt x="69" y="34"/>
                    <a:pt x="68" y="42"/>
                  </a:cubicBezTo>
                  <a:cubicBezTo>
                    <a:pt x="67" y="45"/>
                    <a:pt x="66" y="47"/>
                    <a:pt x="64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76"/>
            <p:cNvSpPr/>
            <p:nvPr/>
          </p:nvSpPr>
          <p:spPr bwMode="auto">
            <a:xfrm>
              <a:off x="2692399" y="2589214"/>
              <a:ext cx="23813" cy="55563"/>
            </a:xfrm>
            <a:custGeom>
              <a:avLst/>
              <a:gdLst>
                <a:gd name="T0" fmla="*/ 9 w 9"/>
                <a:gd name="T1" fmla="*/ 2 h 21"/>
                <a:gd name="T2" fmla="*/ 0 w 9"/>
                <a:gd name="T3" fmla="*/ 0 h 21"/>
                <a:gd name="T4" fmla="*/ 3 w 9"/>
                <a:gd name="T5" fmla="*/ 21 h 21"/>
                <a:gd name="T6" fmla="*/ 9 w 9"/>
                <a:gd name="T7" fmla="*/ 15 h 21"/>
                <a:gd name="T8" fmla="*/ 9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9" y="2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3" y="5"/>
                    <a:pt x="4" y="15"/>
                    <a:pt x="3" y="21"/>
                  </a:cubicBezTo>
                  <a:cubicBezTo>
                    <a:pt x="4" y="15"/>
                    <a:pt x="7" y="14"/>
                    <a:pt x="9" y="15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77"/>
            <p:cNvSpPr/>
            <p:nvPr/>
          </p:nvSpPr>
          <p:spPr bwMode="auto">
            <a:xfrm>
              <a:off x="2711449" y="2589214"/>
              <a:ext cx="23813" cy="55563"/>
            </a:xfrm>
            <a:custGeom>
              <a:avLst/>
              <a:gdLst>
                <a:gd name="T0" fmla="*/ 0 w 9"/>
                <a:gd name="T1" fmla="*/ 2 h 21"/>
                <a:gd name="T2" fmla="*/ 9 w 9"/>
                <a:gd name="T3" fmla="*/ 0 h 21"/>
                <a:gd name="T4" fmla="*/ 6 w 9"/>
                <a:gd name="T5" fmla="*/ 21 h 21"/>
                <a:gd name="T6" fmla="*/ 0 w 9"/>
                <a:gd name="T7" fmla="*/ 15 h 21"/>
                <a:gd name="T8" fmla="*/ 0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0" y="2"/>
                  </a:moveTo>
                  <a:cubicBezTo>
                    <a:pt x="3" y="2"/>
                    <a:pt x="6" y="1"/>
                    <a:pt x="9" y="0"/>
                  </a:cubicBezTo>
                  <a:cubicBezTo>
                    <a:pt x="6" y="5"/>
                    <a:pt x="5" y="15"/>
                    <a:pt x="6" y="21"/>
                  </a:cubicBezTo>
                  <a:cubicBezTo>
                    <a:pt x="5" y="15"/>
                    <a:pt x="2" y="14"/>
                    <a:pt x="0" y="1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78"/>
            <p:cNvSpPr/>
            <p:nvPr/>
          </p:nvSpPr>
          <p:spPr bwMode="auto">
            <a:xfrm>
              <a:off x="2479674" y="2214564"/>
              <a:ext cx="487363" cy="363538"/>
            </a:xfrm>
            <a:custGeom>
              <a:avLst/>
              <a:gdLst>
                <a:gd name="T0" fmla="*/ 12 w 183"/>
                <a:gd name="T1" fmla="*/ 115 h 137"/>
                <a:gd name="T2" fmla="*/ 22 w 183"/>
                <a:gd name="T3" fmla="*/ 44 h 137"/>
                <a:gd name="T4" fmla="*/ 51 w 183"/>
                <a:gd name="T5" fmla="*/ 34 h 137"/>
                <a:gd name="T6" fmla="*/ 108 w 183"/>
                <a:gd name="T7" fmla="*/ 8 h 137"/>
                <a:gd name="T8" fmla="*/ 160 w 183"/>
                <a:gd name="T9" fmla="*/ 31 h 137"/>
                <a:gd name="T10" fmla="*/ 140 w 183"/>
                <a:gd name="T11" fmla="*/ 31 h 137"/>
                <a:gd name="T12" fmla="*/ 173 w 183"/>
                <a:gd name="T13" fmla="*/ 73 h 137"/>
                <a:gd name="T14" fmla="*/ 164 w 183"/>
                <a:gd name="T15" fmla="*/ 71 h 137"/>
                <a:gd name="T16" fmla="*/ 162 w 183"/>
                <a:gd name="T17" fmla="*/ 137 h 137"/>
                <a:gd name="T18" fmla="*/ 137 w 183"/>
                <a:gd name="T19" fmla="*/ 85 h 137"/>
                <a:gd name="T20" fmla="*/ 69 w 183"/>
                <a:gd name="T21" fmla="*/ 49 h 137"/>
                <a:gd name="T22" fmla="*/ 12 w 183"/>
                <a:gd name="T23" fmla="*/ 11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2" y="115"/>
                  </a:moveTo>
                  <a:cubicBezTo>
                    <a:pt x="12" y="115"/>
                    <a:pt x="0" y="60"/>
                    <a:pt x="22" y="44"/>
                  </a:cubicBezTo>
                  <a:cubicBezTo>
                    <a:pt x="41" y="31"/>
                    <a:pt x="51" y="34"/>
                    <a:pt x="51" y="34"/>
                  </a:cubicBezTo>
                  <a:cubicBezTo>
                    <a:pt x="51" y="34"/>
                    <a:pt x="71" y="0"/>
                    <a:pt x="108" y="8"/>
                  </a:cubicBezTo>
                  <a:cubicBezTo>
                    <a:pt x="144" y="17"/>
                    <a:pt x="160" y="31"/>
                    <a:pt x="160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0" y="31"/>
                    <a:pt x="164" y="33"/>
                    <a:pt x="173" y="73"/>
                  </a:cubicBezTo>
                  <a:cubicBezTo>
                    <a:pt x="183" y="112"/>
                    <a:pt x="164" y="71"/>
                    <a:pt x="164" y="71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97" y="49"/>
                    <a:pt x="69" y="49"/>
                  </a:cubicBezTo>
                  <a:cubicBezTo>
                    <a:pt x="41" y="49"/>
                    <a:pt x="12" y="85"/>
                    <a:pt x="12" y="11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79"/>
            <p:cNvSpPr/>
            <p:nvPr/>
          </p:nvSpPr>
          <p:spPr bwMode="auto">
            <a:xfrm>
              <a:off x="2687637" y="2311401"/>
              <a:ext cx="149225" cy="196850"/>
            </a:xfrm>
            <a:custGeom>
              <a:avLst/>
              <a:gdLst>
                <a:gd name="T0" fmla="*/ 0 w 56"/>
                <a:gd name="T1" fmla="*/ 7 h 74"/>
                <a:gd name="T2" fmla="*/ 32 w 56"/>
                <a:gd name="T3" fmla="*/ 41 h 74"/>
                <a:gd name="T4" fmla="*/ 32 w 56"/>
                <a:gd name="T5" fmla="*/ 13 h 74"/>
                <a:gd name="T6" fmla="*/ 48 w 56"/>
                <a:gd name="T7" fmla="*/ 57 h 74"/>
                <a:gd name="T8" fmla="*/ 56 w 56"/>
                <a:gd name="T9" fmla="*/ 31 h 74"/>
                <a:gd name="T10" fmla="*/ 0 w 56"/>
                <a:gd name="T1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74">
                  <a:moveTo>
                    <a:pt x="0" y="7"/>
                  </a:moveTo>
                  <a:cubicBezTo>
                    <a:pt x="0" y="7"/>
                    <a:pt x="31" y="22"/>
                    <a:pt x="32" y="41"/>
                  </a:cubicBezTo>
                  <a:cubicBezTo>
                    <a:pt x="33" y="59"/>
                    <a:pt x="34" y="17"/>
                    <a:pt x="32" y="13"/>
                  </a:cubicBezTo>
                  <a:cubicBezTo>
                    <a:pt x="30" y="10"/>
                    <a:pt x="49" y="39"/>
                    <a:pt x="48" y="57"/>
                  </a:cubicBezTo>
                  <a:cubicBezTo>
                    <a:pt x="47" y="74"/>
                    <a:pt x="56" y="31"/>
                    <a:pt x="56" y="31"/>
                  </a:cubicBezTo>
                  <a:cubicBezTo>
                    <a:pt x="56" y="31"/>
                    <a:pt x="45" y="0"/>
                    <a:pt x="0" y="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80"/>
            <p:cNvSpPr/>
            <p:nvPr/>
          </p:nvSpPr>
          <p:spPr bwMode="auto">
            <a:xfrm>
              <a:off x="2476499" y="2287589"/>
              <a:ext cx="204788" cy="309563"/>
            </a:xfrm>
            <a:custGeom>
              <a:avLst/>
              <a:gdLst>
                <a:gd name="T0" fmla="*/ 77 w 77"/>
                <a:gd name="T1" fmla="*/ 25 h 116"/>
                <a:gd name="T2" fmla="*/ 31 w 77"/>
                <a:gd name="T3" fmla="*/ 68 h 116"/>
                <a:gd name="T4" fmla="*/ 47 w 77"/>
                <a:gd name="T5" fmla="*/ 25 h 116"/>
                <a:gd name="T6" fmla="*/ 9 w 77"/>
                <a:gd name="T7" fmla="*/ 88 h 116"/>
                <a:gd name="T8" fmla="*/ 17 w 77"/>
                <a:gd name="T9" fmla="*/ 45 h 116"/>
                <a:gd name="T10" fmla="*/ 77 w 77"/>
                <a:gd name="T11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6">
                  <a:moveTo>
                    <a:pt x="77" y="25"/>
                  </a:moveTo>
                  <a:cubicBezTo>
                    <a:pt x="77" y="25"/>
                    <a:pt x="43" y="39"/>
                    <a:pt x="31" y="68"/>
                  </a:cubicBezTo>
                  <a:cubicBezTo>
                    <a:pt x="20" y="97"/>
                    <a:pt x="43" y="30"/>
                    <a:pt x="47" y="25"/>
                  </a:cubicBezTo>
                  <a:cubicBezTo>
                    <a:pt x="51" y="20"/>
                    <a:pt x="18" y="61"/>
                    <a:pt x="9" y="88"/>
                  </a:cubicBezTo>
                  <a:cubicBezTo>
                    <a:pt x="0" y="116"/>
                    <a:pt x="17" y="45"/>
                    <a:pt x="17" y="45"/>
                  </a:cubicBezTo>
                  <a:cubicBezTo>
                    <a:pt x="17" y="45"/>
                    <a:pt x="44" y="0"/>
                    <a:pt x="77" y="2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3332618" y="296830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C00000"/>
                </a:solidFill>
              </a:rPr>
              <a:t>with Family</a:t>
            </a:r>
            <a:endParaRPr lang="zh-CN" altLang="en-US" sz="3600" dirty="0">
              <a:solidFill>
                <a:srgbClr val="C00000"/>
              </a:solidFill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065175" y="4438893"/>
            <a:ext cx="1028700" cy="1249362"/>
            <a:chOff x="2206624" y="2214564"/>
            <a:chExt cx="1028700" cy="1249362"/>
          </a:xfrm>
        </p:grpSpPr>
        <p:sp>
          <p:nvSpPr>
            <p:cNvPr id="127" name="Freeform 134"/>
            <p:cNvSpPr/>
            <p:nvPr/>
          </p:nvSpPr>
          <p:spPr bwMode="auto">
            <a:xfrm>
              <a:off x="2206624" y="2905126"/>
              <a:ext cx="1028700" cy="558800"/>
            </a:xfrm>
            <a:custGeom>
              <a:avLst/>
              <a:gdLst>
                <a:gd name="T0" fmla="*/ 231 w 387"/>
                <a:gd name="T1" fmla="*/ 209 h 210"/>
                <a:gd name="T2" fmla="*/ 231 w 387"/>
                <a:gd name="T3" fmla="*/ 209 h 210"/>
                <a:gd name="T4" fmla="*/ 387 w 387"/>
                <a:gd name="T5" fmla="*/ 179 h 210"/>
                <a:gd name="T6" fmla="*/ 373 w 387"/>
                <a:gd name="T7" fmla="*/ 57 h 210"/>
                <a:gd name="T8" fmla="*/ 316 w 387"/>
                <a:gd name="T9" fmla="*/ 28 h 210"/>
                <a:gd name="T10" fmla="*/ 260 w 387"/>
                <a:gd name="T11" fmla="*/ 20 h 210"/>
                <a:gd name="T12" fmla="*/ 260 w 387"/>
                <a:gd name="T13" fmla="*/ 5 h 210"/>
                <a:gd name="T14" fmla="*/ 127 w 387"/>
                <a:gd name="T15" fmla="*/ 5 h 210"/>
                <a:gd name="T16" fmla="*/ 127 w 387"/>
                <a:gd name="T17" fmla="*/ 20 h 210"/>
                <a:gd name="T18" fmla="*/ 71 w 387"/>
                <a:gd name="T19" fmla="*/ 28 h 210"/>
                <a:gd name="T20" fmla="*/ 14 w 387"/>
                <a:gd name="T21" fmla="*/ 57 h 210"/>
                <a:gd name="T22" fmla="*/ 0 w 387"/>
                <a:gd name="T23" fmla="*/ 179 h 210"/>
                <a:gd name="T24" fmla="*/ 156 w 387"/>
                <a:gd name="T25" fmla="*/ 209 h 210"/>
                <a:gd name="T26" fmla="*/ 156 w 387"/>
                <a:gd name="T27" fmla="*/ 209 h 210"/>
                <a:gd name="T28" fmla="*/ 172 w 387"/>
                <a:gd name="T29" fmla="*/ 210 h 210"/>
                <a:gd name="T30" fmla="*/ 193 w 387"/>
                <a:gd name="T31" fmla="*/ 210 h 210"/>
                <a:gd name="T32" fmla="*/ 215 w 387"/>
                <a:gd name="T33" fmla="*/ 210 h 210"/>
                <a:gd name="T34" fmla="*/ 231 w 387"/>
                <a:gd name="T35" fmla="*/ 20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7" h="210">
                  <a:moveTo>
                    <a:pt x="231" y="209"/>
                  </a:moveTo>
                  <a:cubicBezTo>
                    <a:pt x="231" y="209"/>
                    <a:pt x="231" y="209"/>
                    <a:pt x="231" y="209"/>
                  </a:cubicBezTo>
                  <a:cubicBezTo>
                    <a:pt x="287" y="206"/>
                    <a:pt x="339" y="195"/>
                    <a:pt x="387" y="179"/>
                  </a:cubicBezTo>
                  <a:cubicBezTo>
                    <a:pt x="373" y="57"/>
                    <a:pt x="373" y="57"/>
                    <a:pt x="373" y="57"/>
                  </a:cubicBezTo>
                  <a:cubicBezTo>
                    <a:pt x="371" y="42"/>
                    <a:pt x="347" y="30"/>
                    <a:pt x="316" y="28"/>
                  </a:cubicBezTo>
                  <a:cubicBezTo>
                    <a:pt x="298" y="24"/>
                    <a:pt x="279" y="22"/>
                    <a:pt x="260" y="20"/>
                  </a:cubicBezTo>
                  <a:cubicBezTo>
                    <a:pt x="260" y="15"/>
                    <a:pt x="260" y="10"/>
                    <a:pt x="260" y="5"/>
                  </a:cubicBezTo>
                  <a:cubicBezTo>
                    <a:pt x="216" y="0"/>
                    <a:pt x="171" y="0"/>
                    <a:pt x="127" y="5"/>
                  </a:cubicBezTo>
                  <a:cubicBezTo>
                    <a:pt x="127" y="10"/>
                    <a:pt x="127" y="15"/>
                    <a:pt x="127" y="20"/>
                  </a:cubicBezTo>
                  <a:cubicBezTo>
                    <a:pt x="108" y="22"/>
                    <a:pt x="89" y="24"/>
                    <a:pt x="71" y="28"/>
                  </a:cubicBezTo>
                  <a:cubicBezTo>
                    <a:pt x="40" y="30"/>
                    <a:pt x="16" y="42"/>
                    <a:pt x="14" y="5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48" y="195"/>
                    <a:pt x="100" y="206"/>
                    <a:pt x="156" y="209"/>
                  </a:cubicBezTo>
                  <a:cubicBezTo>
                    <a:pt x="156" y="209"/>
                    <a:pt x="156" y="209"/>
                    <a:pt x="156" y="209"/>
                  </a:cubicBezTo>
                  <a:cubicBezTo>
                    <a:pt x="161" y="209"/>
                    <a:pt x="167" y="210"/>
                    <a:pt x="172" y="210"/>
                  </a:cubicBezTo>
                  <a:cubicBezTo>
                    <a:pt x="179" y="210"/>
                    <a:pt x="186" y="210"/>
                    <a:pt x="193" y="210"/>
                  </a:cubicBezTo>
                  <a:cubicBezTo>
                    <a:pt x="200" y="210"/>
                    <a:pt x="208" y="210"/>
                    <a:pt x="215" y="210"/>
                  </a:cubicBezTo>
                  <a:cubicBezTo>
                    <a:pt x="220" y="210"/>
                    <a:pt x="225" y="209"/>
                    <a:pt x="231" y="20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35"/>
            <p:cNvSpPr/>
            <p:nvPr/>
          </p:nvSpPr>
          <p:spPr bwMode="auto">
            <a:xfrm>
              <a:off x="2609849" y="2908301"/>
              <a:ext cx="625475" cy="504825"/>
            </a:xfrm>
            <a:custGeom>
              <a:avLst/>
              <a:gdLst>
                <a:gd name="T0" fmla="*/ 164 w 235"/>
                <a:gd name="T1" fmla="*/ 27 h 190"/>
                <a:gd name="T2" fmla="*/ 108 w 235"/>
                <a:gd name="T3" fmla="*/ 19 h 190"/>
                <a:gd name="T4" fmla="*/ 108 w 235"/>
                <a:gd name="T5" fmla="*/ 4 h 190"/>
                <a:gd name="T6" fmla="*/ 42 w 235"/>
                <a:gd name="T7" fmla="*/ 0 h 190"/>
                <a:gd name="T8" fmla="*/ 0 w 235"/>
                <a:gd name="T9" fmla="*/ 68 h 190"/>
                <a:gd name="T10" fmla="*/ 197 w 235"/>
                <a:gd name="T11" fmla="*/ 190 h 190"/>
                <a:gd name="T12" fmla="*/ 235 w 235"/>
                <a:gd name="T13" fmla="*/ 178 h 190"/>
                <a:gd name="T14" fmla="*/ 221 w 235"/>
                <a:gd name="T15" fmla="*/ 56 h 190"/>
                <a:gd name="T16" fmla="*/ 164 w 235"/>
                <a:gd name="T17" fmla="*/ 27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190">
                  <a:moveTo>
                    <a:pt x="164" y="27"/>
                  </a:moveTo>
                  <a:cubicBezTo>
                    <a:pt x="146" y="23"/>
                    <a:pt x="127" y="21"/>
                    <a:pt x="108" y="19"/>
                  </a:cubicBezTo>
                  <a:cubicBezTo>
                    <a:pt x="108" y="14"/>
                    <a:pt x="108" y="9"/>
                    <a:pt x="108" y="4"/>
                  </a:cubicBezTo>
                  <a:cubicBezTo>
                    <a:pt x="86" y="2"/>
                    <a:pt x="64" y="0"/>
                    <a:pt x="42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97" y="190"/>
                    <a:pt x="197" y="190"/>
                    <a:pt x="197" y="190"/>
                  </a:cubicBezTo>
                  <a:cubicBezTo>
                    <a:pt x="210" y="186"/>
                    <a:pt x="222" y="182"/>
                    <a:pt x="235" y="178"/>
                  </a:cubicBezTo>
                  <a:cubicBezTo>
                    <a:pt x="221" y="56"/>
                    <a:pt x="221" y="56"/>
                    <a:pt x="221" y="56"/>
                  </a:cubicBezTo>
                  <a:cubicBezTo>
                    <a:pt x="219" y="41"/>
                    <a:pt x="195" y="29"/>
                    <a:pt x="164" y="2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36"/>
            <p:cNvSpPr/>
            <p:nvPr/>
          </p:nvSpPr>
          <p:spPr bwMode="auto">
            <a:xfrm>
              <a:off x="2551112" y="2928939"/>
              <a:ext cx="14288" cy="119063"/>
            </a:xfrm>
            <a:custGeom>
              <a:avLst/>
              <a:gdLst>
                <a:gd name="T0" fmla="*/ 4 w 5"/>
                <a:gd name="T1" fmla="*/ 45 h 45"/>
                <a:gd name="T2" fmla="*/ 0 w 5"/>
                <a:gd name="T3" fmla="*/ 40 h 45"/>
                <a:gd name="T4" fmla="*/ 0 w 5"/>
                <a:gd name="T5" fmla="*/ 0 h 45"/>
                <a:gd name="T6" fmla="*/ 5 w 5"/>
                <a:gd name="T7" fmla="*/ 0 h 45"/>
                <a:gd name="T8" fmla="*/ 4 w 5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4" y="45"/>
                  </a:moveTo>
                  <a:cubicBezTo>
                    <a:pt x="3" y="43"/>
                    <a:pt x="1" y="42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15"/>
                    <a:pt x="5" y="30"/>
                    <a:pt x="4" y="4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37"/>
            <p:cNvSpPr/>
            <p:nvPr/>
          </p:nvSpPr>
          <p:spPr bwMode="auto">
            <a:xfrm>
              <a:off x="2574924" y="2928939"/>
              <a:ext cx="19050" cy="138113"/>
            </a:xfrm>
            <a:custGeom>
              <a:avLst/>
              <a:gdLst>
                <a:gd name="T0" fmla="*/ 5 w 7"/>
                <a:gd name="T1" fmla="*/ 52 h 52"/>
                <a:gd name="T2" fmla="*/ 0 w 7"/>
                <a:gd name="T3" fmla="*/ 49 h 52"/>
                <a:gd name="T4" fmla="*/ 1 w 7"/>
                <a:gd name="T5" fmla="*/ 0 h 52"/>
                <a:gd name="T6" fmla="*/ 7 w 7"/>
                <a:gd name="T7" fmla="*/ 0 h 52"/>
                <a:gd name="T8" fmla="*/ 5 w 7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5" y="52"/>
                  </a:moveTo>
                  <a:cubicBezTo>
                    <a:pt x="3" y="51"/>
                    <a:pt x="2" y="50"/>
                    <a:pt x="0" y="49"/>
                  </a:cubicBezTo>
                  <a:cubicBezTo>
                    <a:pt x="1" y="32"/>
                    <a:pt x="1" y="16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7"/>
                    <a:pt x="6" y="35"/>
                    <a:pt x="5" y="5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38"/>
            <p:cNvSpPr/>
            <p:nvPr/>
          </p:nvSpPr>
          <p:spPr bwMode="auto">
            <a:xfrm>
              <a:off x="2601912" y="2928939"/>
              <a:ext cx="22225" cy="153988"/>
            </a:xfrm>
            <a:custGeom>
              <a:avLst/>
              <a:gdLst>
                <a:gd name="T0" fmla="*/ 6 w 8"/>
                <a:gd name="T1" fmla="*/ 58 h 58"/>
                <a:gd name="T2" fmla="*/ 0 w 8"/>
                <a:gd name="T3" fmla="*/ 55 h 58"/>
                <a:gd name="T4" fmla="*/ 2 w 8"/>
                <a:gd name="T5" fmla="*/ 0 h 58"/>
                <a:gd name="T6" fmla="*/ 8 w 8"/>
                <a:gd name="T7" fmla="*/ 0 h 58"/>
                <a:gd name="T8" fmla="*/ 6 w 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6" y="58"/>
                  </a:moveTo>
                  <a:cubicBezTo>
                    <a:pt x="4" y="57"/>
                    <a:pt x="2" y="56"/>
                    <a:pt x="0" y="55"/>
                  </a:cubicBezTo>
                  <a:cubicBezTo>
                    <a:pt x="1" y="37"/>
                    <a:pt x="2" y="18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19"/>
                    <a:pt x="6" y="39"/>
                    <a:pt x="6" y="58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39"/>
            <p:cNvSpPr/>
            <p:nvPr/>
          </p:nvSpPr>
          <p:spPr bwMode="auto">
            <a:xfrm>
              <a:off x="2632074" y="2928939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60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2"/>
                    <a:pt x="2" y="61"/>
                    <a:pt x="0" y="60"/>
                  </a:cubicBezTo>
                  <a:cubicBezTo>
                    <a:pt x="1" y="40"/>
                    <a:pt x="2" y="20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1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40"/>
            <p:cNvSpPr/>
            <p:nvPr/>
          </p:nvSpPr>
          <p:spPr bwMode="auto">
            <a:xfrm>
              <a:off x="2663824" y="2928939"/>
              <a:ext cx="15875" cy="173038"/>
            </a:xfrm>
            <a:custGeom>
              <a:avLst/>
              <a:gdLst>
                <a:gd name="T0" fmla="*/ 5 w 6"/>
                <a:gd name="T1" fmla="*/ 65 h 65"/>
                <a:gd name="T2" fmla="*/ 0 w 6"/>
                <a:gd name="T3" fmla="*/ 64 h 65"/>
                <a:gd name="T4" fmla="*/ 1 w 6"/>
                <a:gd name="T5" fmla="*/ 0 h 65"/>
                <a:gd name="T6" fmla="*/ 6 w 6"/>
                <a:gd name="T7" fmla="*/ 0 h 65"/>
                <a:gd name="T8" fmla="*/ 5 w 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5" y="65"/>
                  </a:moveTo>
                  <a:cubicBezTo>
                    <a:pt x="3" y="65"/>
                    <a:pt x="1" y="64"/>
                    <a:pt x="0" y="64"/>
                  </a:cubicBezTo>
                  <a:cubicBezTo>
                    <a:pt x="0" y="42"/>
                    <a:pt x="1" y="21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1"/>
                    <a:pt x="6" y="43"/>
                    <a:pt x="5" y="6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41"/>
            <p:cNvSpPr/>
            <p:nvPr/>
          </p:nvSpPr>
          <p:spPr bwMode="auto">
            <a:xfrm>
              <a:off x="269239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1 w 6"/>
                <a:gd name="T5" fmla="*/ 0 h 66"/>
                <a:gd name="T6" fmla="*/ 6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1" y="22"/>
                    <a:pt x="1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6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42"/>
            <p:cNvSpPr/>
            <p:nvPr/>
          </p:nvSpPr>
          <p:spPr bwMode="auto">
            <a:xfrm>
              <a:off x="2724149" y="2928939"/>
              <a:ext cx="15875" cy="176213"/>
            </a:xfrm>
            <a:custGeom>
              <a:avLst/>
              <a:gdLst>
                <a:gd name="T0" fmla="*/ 6 w 6"/>
                <a:gd name="T1" fmla="*/ 66 h 66"/>
                <a:gd name="T2" fmla="*/ 0 w 6"/>
                <a:gd name="T3" fmla="*/ 66 h 66"/>
                <a:gd name="T4" fmla="*/ 0 w 6"/>
                <a:gd name="T5" fmla="*/ 0 h 66"/>
                <a:gd name="T6" fmla="*/ 5 w 6"/>
                <a:gd name="T7" fmla="*/ 0 h 66"/>
                <a:gd name="T8" fmla="*/ 6 w 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6">
                  <a:moveTo>
                    <a:pt x="6" y="66"/>
                  </a:moveTo>
                  <a:cubicBezTo>
                    <a:pt x="4" y="66"/>
                    <a:pt x="2" y="66"/>
                    <a:pt x="0" y="66"/>
                  </a:cubicBezTo>
                  <a:cubicBezTo>
                    <a:pt x="0" y="44"/>
                    <a:pt x="0" y="22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43"/>
            <p:cNvSpPr/>
            <p:nvPr/>
          </p:nvSpPr>
          <p:spPr bwMode="auto">
            <a:xfrm>
              <a:off x="2754312" y="2928939"/>
              <a:ext cx="15875" cy="173038"/>
            </a:xfrm>
            <a:custGeom>
              <a:avLst/>
              <a:gdLst>
                <a:gd name="T0" fmla="*/ 6 w 6"/>
                <a:gd name="T1" fmla="*/ 64 h 65"/>
                <a:gd name="T2" fmla="*/ 1 w 6"/>
                <a:gd name="T3" fmla="*/ 65 h 65"/>
                <a:gd name="T4" fmla="*/ 0 w 6"/>
                <a:gd name="T5" fmla="*/ 0 h 65"/>
                <a:gd name="T6" fmla="*/ 5 w 6"/>
                <a:gd name="T7" fmla="*/ 0 h 65"/>
                <a:gd name="T8" fmla="*/ 6 w 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5">
                  <a:moveTo>
                    <a:pt x="6" y="64"/>
                  </a:moveTo>
                  <a:cubicBezTo>
                    <a:pt x="5" y="64"/>
                    <a:pt x="3" y="65"/>
                    <a:pt x="1" y="65"/>
                  </a:cubicBezTo>
                  <a:cubicBezTo>
                    <a:pt x="0" y="43"/>
                    <a:pt x="0" y="21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6" y="21"/>
                    <a:pt x="6" y="42"/>
                    <a:pt x="6" y="64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44"/>
            <p:cNvSpPr/>
            <p:nvPr/>
          </p:nvSpPr>
          <p:spPr bwMode="auto">
            <a:xfrm>
              <a:off x="2779712" y="2928939"/>
              <a:ext cx="22225" cy="165100"/>
            </a:xfrm>
            <a:custGeom>
              <a:avLst/>
              <a:gdLst>
                <a:gd name="T0" fmla="*/ 8 w 8"/>
                <a:gd name="T1" fmla="*/ 60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6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60"/>
                  </a:moveTo>
                  <a:cubicBezTo>
                    <a:pt x="6" y="61"/>
                    <a:pt x="4" y="62"/>
                    <a:pt x="2" y="62"/>
                  </a:cubicBezTo>
                  <a:cubicBezTo>
                    <a:pt x="2" y="41"/>
                    <a:pt x="1" y="21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20"/>
                    <a:pt x="7" y="40"/>
                    <a:pt x="8" y="6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45"/>
            <p:cNvSpPr/>
            <p:nvPr/>
          </p:nvSpPr>
          <p:spPr bwMode="auto">
            <a:xfrm>
              <a:off x="2809874" y="2928939"/>
              <a:ext cx="20638" cy="153988"/>
            </a:xfrm>
            <a:custGeom>
              <a:avLst/>
              <a:gdLst>
                <a:gd name="T0" fmla="*/ 8 w 8"/>
                <a:gd name="T1" fmla="*/ 55 h 58"/>
                <a:gd name="T2" fmla="*/ 2 w 8"/>
                <a:gd name="T3" fmla="*/ 58 h 58"/>
                <a:gd name="T4" fmla="*/ 0 w 8"/>
                <a:gd name="T5" fmla="*/ 0 h 58"/>
                <a:gd name="T6" fmla="*/ 6 w 8"/>
                <a:gd name="T7" fmla="*/ 0 h 58"/>
                <a:gd name="T8" fmla="*/ 8 w 8"/>
                <a:gd name="T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8">
                  <a:moveTo>
                    <a:pt x="8" y="55"/>
                  </a:moveTo>
                  <a:cubicBezTo>
                    <a:pt x="6" y="56"/>
                    <a:pt x="4" y="57"/>
                    <a:pt x="2" y="58"/>
                  </a:cubicBezTo>
                  <a:cubicBezTo>
                    <a:pt x="2" y="39"/>
                    <a:pt x="1" y="19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8"/>
                    <a:pt x="7" y="37"/>
                    <a:pt x="8" y="5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46"/>
            <p:cNvSpPr/>
            <p:nvPr/>
          </p:nvSpPr>
          <p:spPr bwMode="auto">
            <a:xfrm>
              <a:off x="2838449" y="2928939"/>
              <a:ext cx="19050" cy="138113"/>
            </a:xfrm>
            <a:custGeom>
              <a:avLst/>
              <a:gdLst>
                <a:gd name="T0" fmla="*/ 7 w 7"/>
                <a:gd name="T1" fmla="*/ 49 h 52"/>
                <a:gd name="T2" fmla="*/ 2 w 7"/>
                <a:gd name="T3" fmla="*/ 52 h 52"/>
                <a:gd name="T4" fmla="*/ 0 w 7"/>
                <a:gd name="T5" fmla="*/ 0 h 52"/>
                <a:gd name="T6" fmla="*/ 6 w 7"/>
                <a:gd name="T7" fmla="*/ 0 h 52"/>
                <a:gd name="T8" fmla="*/ 7 w 7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2">
                  <a:moveTo>
                    <a:pt x="7" y="49"/>
                  </a:moveTo>
                  <a:cubicBezTo>
                    <a:pt x="5" y="50"/>
                    <a:pt x="4" y="51"/>
                    <a:pt x="2" y="52"/>
                  </a:cubicBezTo>
                  <a:cubicBezTo>
                    <a:pt x="1" y="35"/>
                    <a:pt x="1" y="17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7" y="32"/>
                    <a:pt x="7" y="49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47"/>
            <p:cNvSpPr/>
            <p:nvPr/>
          </p:nvSpPr>
          <p:spPr bwMode="auto">
            <a:xfrm>
              <a:off x="2868612" y="2928939"/>
              <a:ext cx="12700" cy="119063"/>
            </a:xfrm>
            <a:custGeom>
              <a:avLst/>
              <a:gdLst>
                <a:gd name="T0" fmla="*/ 5 w 5"/>
                <a:gd name="T1" fmla="*/ 40 h 45"/>
                <a:gd name="T2" fmla="*/ 1 w 5"/>
                <a:gd name="T3" fmla="*/ 45 h 45"/>
                <a:gd name="T4" fmla="*/ 0 w 5"/>
                <a:gd name="T5" fmla="*/ 0 h 45"/>
                <a:gd name="T6" fmla="*/ 5 w 5"/>
                <a:gd name="T7" fmla="*/ 0 h 45"/>
                <a:gd name="T8" fmla="*/ 5 w 5"/>
                <a:gd name="T9" fmla="*/ 4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5">
                  <a:moveTo>
                    <a:pt x="5" y="40"/>
                  </a:moveTo>
                  <a:cubicBezTo>
                    <a:pt x="4" y="42"/>
                    <a:pt x="2" y="43"/>
                    <a:pt x="1" y="45"/>
                  </a:cubicBezTo>
                  <a:cubicBezTo>
                    <a:pt x="1" y="30"/>
                    <a:pt x="0" y="15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5" y="13"/>
                    <a:pt x="5" y="27"/>
                    <a:pt x="5" y="4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8"/>
            <p:cNvSpPr/>
            <p:nvPr/>
          </p:nvSpPr>
          <p:spPr bwMode="auto">
            <a:xfrm>
              <a:off x="2535237" y="2917826"/>
              <a:ext cx="15875" cy="128588"/>
            </a:xfrm>
            <a:custGeom>
              <a:avLst/>
              <a:gdLst>
                <a:gd name="T0" fmla="*/ 5 w 6"/>
                <a:gd name="T1" fmla="*/ 48 h 48"/>
                <a:gd name="T2" fmla="*/ 0 w 6"/>
                <a:gd name="T3" fmla="*/ 43 h 48"/>
                <a:gd name="T4" fmla="*/ 0 w 6"/>
                <a:gd name="T5" fmla="*/ 0 h 48"/>
                <a:gd name="T6" fmla="*/ 6 w 6"/>
                <a:gd name="T7" fmla="*/ 0 h 48"/>
                <a:gd name="T8" fmla="*/ 5 w 6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8">
                  <a:moveTo>
                    <a:pt x="5" y="48"/>
                  </a:moveTo>
                  <a:cubicBezTo>
                    <a:pt x="3" y="46"/>
                    <a:pt x="2" y="45"/>
                    <a:pt x="0" y="43"/>
                  </a:cubicBezTo>
                  <a:cubicBezTo>
                    <a:pt x="0" y="29"/>
                    <a:pt x="0" y="14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6"/>
                    <a:pt x="5" y="32"/>
                    <a:pt x="5" y="4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49"/>
            <p:cNvSpPr/>
            <p:nvPr/>
          </p:nvSpPr>
          <p:spPr bwMode="auto">
            <a:xfrm>
              <a:off x="2562224" y="2917826"/>
              <a:ext cx="19050" cy="149225"/>
            </a:xfrm>
            <a:custGeom>
              <a:avLst/>
              <a:gdLst>
                <a:gd name="T0" fmla="*/ 5 w 7"/>
                <a:gd name="T1" fmla="*/ 56 h 56"/>
                <a:gd name="T2" fmla="*/ 0 w 7"/>
                <a:gd name="T3" fmla="*/ 52 h 56"/>
                <a:gd name="T4" fmla="*/ 1 w 7"/>
                <a:gd name="T5" fmla="*/ 0 h 56"/>
                <a:gd name="T6" fmla="*/ 7 w 7"/>
                <a:gd name="T7" fmla="*/ 0 h 56"/>
                <a:gd name="T8" fmla="*/ 5 w 7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5" y="56"/>
                  </a:moveTo>
                  <a:cubicBezTo>
                    <a:pt x="3" y="54"/>
                    <a:pt x="2" y="53"/>
                    <a:pt x="0" y="52"/>
                  </a:cubicBezTo>
                  <a:cubicBezTo>
                    <a:pt x="0" y="34"/>
                    <a:pt x="1" y="17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6" y="18"/>
                    <a:pt x="6" y="37"/>
                    <a:pt x="5" y="5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50"/>
            <p:cNvSpPr/>
            <p:nvPr/>
          </p:nvSpPr>
          <p:spPr bwMode="auto">
            <a:xfrm>
              <a:off x="2589212" y="2917826"/>
              <a:ext cx="20638" cy="165100"/>
            </a:xfrm>
            <a:custGeom>
              <a:avLst/>
              <a:gdLst>
                <a:gd name="T0" fmla="*/ 6 w 8"/>
                <a:gd name="T1" fmla="*/ 62 h 62"/>
                <a:gd name="T2" fmla="*/ 0 w 8"/>
                <a:gd name="T3" fmla="*/ 59 h 62"/>
                <a:gd name="T4" fmla="*/ 2 w 8"/>
                <a:gd name="T5" fmla="*/ 0 h 62"/>
                <a:gd name="T6" fmla="*/ 8 w 8"/>
                <a:gd name="T7" fmla="*/ 0 h 62"/>
                <a:gd name="T8" fmla="*/ 6 w 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6" y="62"/>
                  </a:moveTo>
                  <a:cubicBezTo>
                    <a:pt x="4" y="61"/>
                    <a:pt x="2" y="60"/>
                    <a:pt x="0" y="59"/>
                  </a:cubicBezTo>
                  <a:cubicBezTo>
                    <a:pt x="1" y="39"/>
                    <a:pt x="1" y="19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7" y="20"/>
                    <a:pt x="6" y="41"/>
                    <a:pt x="6" y="6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51"/>
            <p:cNvSpPr/>
            <p:nvPr/>
          </p:nvSpPr>
          <p:spPr bwMode="auto">
            <a:xfrm>
              <a:off x="2617787" y="2917826"/>
              <a:ext cx="19050" cy="176213"/>
            </a:xfrm>
            <a:custGeom>
              <a:avLst/>
              <a:gdLst>
                <a:gd name="T0" fmla="*/ 6 w 7"/>
                <a:gd name="T1" fmla="*/ 66 h 66"/>
                <a:gd name="T2" fmla="*/ 0 w 7"/>
                <a:gd name="T3" fmla="*/ 64 h 66"/>
                <a:gd name="T4" fmla="*/ 2 w 7"/>
                <a:gd name="T5" fmla="*/ 0 h 66"/>
                <a:gd name="T6" fmla="*/ 7 w 7"/>
                <a:gd name="T7" fmla="*/ 0 h 66"/>
                <a:gd name="T8" fmla="*/ 6 w 7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6">
                  <a:moveTo>
                    <a:pt x="6" y="66"/>
                  </a:moveTo>
                  <a:cubicBezTo>
                    <a:pt x="4" y="66"/>
                    <a:pt x="2" y="65"/>
                    <a:pt x="0" y="64"/>
                  </a:cubicBezTo>
                  <a:cubicBezTo>
                    <a:pt x="1" y="43"/>
                    <a:pt x="1" y="21"/>
                    <a:pt x="2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7" y="22"/>
                    <a:pt x="6" y="44"/>
                    <a:pt x="6" y="66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52"/>
            <p:cNvSpPr/>
            <p:nvPr/>
          </p:nvSpPr>
          <p:spPr bwMode="auto">
            <a:xfrm>
              <a:off x="2647949" y="2917826"/>
              <a:ext cx="17463" cy="184150"/>
            </a:xfrm>
            <a:custGeom>
              <a:avLst/>
              <a:gdLst>
                <a:gd name="T0" fmla="*/ 6 w 7"/>
                <a:gd name="T1" fmla="*/ 69 h 69"/>
                <a:gd name="T2" fmla="*/ 0 w 7"/>
                <a:gd name="T3" fmla="*/ 68 h 69"/>
                <a:gd name="T4" fmla="*/ 2 w 7"/>
                <a:gd name="T5" fmla="*/ 0 h 69"/>
                <a:gd name="T6" fmla="*/ 7 w 7"/>
                <a:gd name="T7" fmla="*/ 0 h 69"/>
                <a:gd name="T8" fmla="*/ 6 w 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6" y="69"/>
                  </a:moveTo>
                  <a:cubicBezTo>
                    <a:pt x="4" y="69"/>
                    <a:pt x="2" y="68"/>
                    <a:pt x="0" y="68"/>
                  </a:cubicBezTo>
                  <a:cubicBezTo>
                    <a:pt x="1" y="45"/>
                    <a:pt x="1" y="22"/>
                    <a:pt x="2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7" y="23"/>
                    <a:pt x="7" y="46"/>
                    <a:pt x="6" y="6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53"/>
            <p:cNvSpPr/>
            <p:nvPr/>
          </p:nvSpPr>
          <p:spPr bwMode="auto">
            <a:xfrm>
              <a:off x="267969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1 w 6"/>
                <a:gd name="T5" fmla="*/ 0 h 70"/>
                <a:gd name="T6" fmla="*/ 6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1" y="0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6" y="23"/>
                    <a:pt x="6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54"/>
            <p:cNvSpPr/>
            <p:nvPr/>
          </p:nvSpPr>
          <p:spPr bwMode="auto">
            <a:xfrm>
              <a:off x="2711449" y="2917826"/>
              <a:ext cx="15875" cy="187325"/>
            </a:xfrm>
            <a:custGeom>
              <a:avLst/>
              <a:gdLst>
                <a:gd name="T0" fmla="*/ 6 w 6"/>
                <a:gd name="T1" fmla="*/ 70 h 70"/>
                <a:gd name="T2" fmla="*/ 0 w 6"/>
                <a:gd name="T3" fmla="*/ 70 h 70"/>
                <a:gd name="T4" fmla="*/ 0 w 6"/>
                <a:gd name="T5" fmla="*/ 0 h 70"/>
                <a:gd name="T6" fmla="*/ 5 w 6"/>
                <a:gd name="T7" fmla="*/ 0 h 70"/>
                <a:gd name="T8" fmla="*/ 6 w 6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0">
                  <a:moveTo>
                    <a:pt x="6" y="70"/>
                  </a:moveTo>
                  <a:cubicBezTo>
                    <a:pt x="4" y="70"/>
                    <a:pt x="2" y="70"/>
                    <a:pt x="0" y="70"/>
                  </a:cubicBezTo>
                  <a:cubicBezTo>
                    <a:pt x="0" y="47"/>
                    <a:pt x="0" y="23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23"/>
                    <a:pt x="5" y="47"/>
                    <a:pt x="6" y="70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55"/>
            <p:cNvSpPr/>
            <p:nvPr/>
          </p:nvSpPr>
          <p:spPr bwMode="auto">
            <a:xfrm>
              <a:off x="2738437" y="2917826"/>
              <a:ext cx="17463" cy="184150"/>
            </a:xfrm>
            <a:custGeom>
              <a:avLst/>
              <a:gdLst>
                <a:gd name="T0" fmla="*/ 7 w 7"/>
                <a:gd name="T1" fmla="*/ 68 h 69"/>
                <a:gd name="T2" fmla="*/ 2 w 7"/>
                <a:gd name="T3" fmla="*/ 69 h 69"/>
                <a:gd name="T4" fmla="*/ 0 w 7"/>
                <a:gd name="T5" fmla="*/ 0 h 69"/>
                <a:gd name="T6" fmla="*/ 6 w 7"/>
                <a:gd name="T7" fmla="*/ 0 h 69"/>
                <a:gd name="T8" fmla="*/ 7 w 7"/>
                <a:gd name="T9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9">
                  <a:moveTo>
                    <a:pt x="7" y="68"/>
                  </a:moveTo>
                  <a:cubicBezTo>
                    <a:pt x="5" y="68"/>
                    <a:pt x="3" y="69"/>
                    <a:pt x="2" y="69"/>
                  </a:cubicBezTo>
                  <a:cubicBezTo>
                    <a:pt x="1" y="46"/>
                    <a:pt x="1" y="2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2"/>
                    <a:pt x="7" y="45"/>
                    <a:pt x="7" y="68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56"/>
            <p:cNvSpPr/>
            <p:nvPr/>
          </p:nvSpPr>
          <p:spPr bwMode="auto">
            <a:xfrm>
              <a:off x="2767012" y="2917826"/>
              <a:ext cx="20638" cy="176213"/>
            </a:xfrm>
            <a:custGeom>
              <a:avLst/>
              <a:gdLst>
                <a:gd name="T0" fmla="*/ 8 w 8"/>
                <a:gd name="T1" fmla="*/ 64 h 66"/>
                <a:gd name="T2" fmla="*/ 2 w 8"/>
                <a:gd name="T3" fmla="*/ 66 h 66"/>
                <a:gd name="T4" fmla="*/ 0 w 8"/>
                <a:gd name="T5" fmla="*/ 0 h 66"/>
                <a:gd name="T6" fmla="*/ 6 w 8"/>
                <a:gd name="T7" fmla="*/ 0 h 66"/>
                <a:gd name="T8" fmla="*/ 8 w 8"/>
                <a:gd name="T9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6">
                  <a:moveTo>
                    <a:pt x="8" y="64"/>
                  </a:moveTo>
                  <a:cubicBezTo>
                    <a:pt x="6" y="65"/>
                    <a:pt x="4" y="66"/>
                    <a:pt x="2" y="66"/>
                  </a:cubicBezTo>
                  <a:cubicBezTo>
                    <a:pt x="1" y="44"/>
                    <a:pt x="1" y="2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21"/>
                    <a:pt x="7" y="43"/>
                    <a:pt x="8" y="64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57"/>
            <p:cNvSpPr/>
            <p:nvPr/>
          </p:nvSpPr>
          <p:spPr bwMode="auto">
            <a:xfrm>
              <a:off x="2795587" y="2917826"/>
              <a:ext cx="22225" cy="165100"/>
            </a:xfrm>
            <a:custGeom>
              <a:avLst/>
              <a:gdLst>
                <a:gd name="T0" fmla="*/ 8 w 8"/>
                <a:gd name="T1" fmla="*/ 59 h 62"/>
                <a:gd name="T2" fmla="*/ 2 w 8"/>
                <a:gd name="T3" fmla="*/ 62 h 62"/>
                <a:gd name="T4" fmla="*/ 0 w 8"/>
                <a:gd name="T5" fmla="*/ 0 h 62"/>
                <a:gd name="T6" fmla="*/ 6 w 8"/>
                <a:gd name="T7" fmla="*/ 0 h 62"/>
                <a:gd name="T8" fmla="*/ 8 w 8"/>
                <a:gd name="T9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2">
                  <a:moveTo>
                    <a:pt x="8" y="59"/>
                  </a:moveTo>
                  <a:cubicBezTo>
                    <a:pt x="6" y="60"/>
                    <a:pt x="4" y="61"/>
                    <a:pt x="2" y="62"/>
                  </a:cubicBezTo>
                  <a:cubicBezTo>
                    <a:pt x="1" y="41"/>
                    <a:pt x="1" y="2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19"/>
                    <a:pt x="7" y="39"/>
                    <a:pt x="8" y="5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158"/>
            <p:cNvSpPr/>
            <p:nvPr/>
          </p:nvSpPr>
          <p:spPr bwMode="auto">
            <a:xfrm>
              <a:off x="2825749" y="2917826"/>
              <a:ext cx="19050" cy="149225"/>
            </a:xfrm>
            <a:custGeom>
              <a:avLst/>
              <a:gdLst>
                <a:gd name="T0" fmla="*/ 7 w 7"/>
                <a:gd name="T1" fmla="*/ 52 h 56"/>
                <a:gd name="T2" fmla="*/ 2 w 7"/>
                <a:gd name="T3" fmla="*/ 56 h 56"/>
                <a:gd name="T4" fmla="*/ 0 w 7"/>
                <a:gd name="T5" fmla="*/ 0 h 56"/>
                <a:gd name="T6" fmla="*/ 5 w 7"/>
                <a:gd name="T7" fmla="*/ 0 h 56"/>
                <a:gd name="T8" fmla="*/ 7 w 7"/>
                <a:gd name="T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52"/>
                  </a:moveTo>
                  <a:cubicBezTo>
                    <a:pt x="5" y="53"/>
                    <a:pt x="3" y="54"/>
                    <a:pt x="2" y="56"/>
                  </a:cubicBezTo>
                  <a:cubicBezTo>
                    <a:pt x="1" y="37"/>
                    <a:pt x="1" y="18"/>
                    <a:pt x="0" y="0"/>
                  </a:cubicBezTo>
                  <a:cubicBezTo>
                    <a:pt x="2" y="0"/>
                    <a:pt x="4" y="0"/>
                    <a:pt x="5" y="0"/>
                  </a:cubicBezTo>
                  <a:cubicBezTo>
                    <a:pt x="6" y="17"/>
                    <a:pt x="6" y="34"/>
                    <a:pt x="7" y="52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159"/>
            <p:cNvSpPr/>
            <p:nvPr/>
          </p:nvSpPr>
          <p:spPr bwMode="auto">
            <a:xfrm>
              <a:off x="2854324" y="2917826"/>
              <a:ext cx="14288" cy="128588"/>
            </a:xfrm>
            <a:custGeom>
              <a:avLst/>
              <a:gdLst>
                <a:gd name="T0" fmla="*/ 5 w 5"/>
                <a:gd name="T1" fmla="*/ 43 h 48"/>
                <a:gd name="T2" fmla="*/ 1 w 5"/>
                <a:gd name="T3" fmla="*/ 48 h 48"/>
                <a:gd name="T4" fmla="*/ 0 w 5"/>
                <a:gd name="T5" fmla="*/ 0 h 48"/>
                <a:gd name="T6" fmla="*/ 5 w 5"/>
                <a:gd name="T7" fmla="*/ 0 h 48"/>
                <a:gd name="T8" fmla="*/ 5 w 5"/>
                <a:gd name="T9" fmla="*/ 4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8">
                  <a:moveTo>
                    <a:pt x="5" y="43"/>
                  </a:moveTo>
                  <a:cubicBezTo>
                    <a:pt x="4" y="45"/>
                    <a:pt x="2" y="46"/>
                    <a:pt x="1" y="48"/>
                  </a:cubicBezTo>
                  <a:cubicBezTo>
                    <a:pt x="0" y="32"/>
                    <a:pt x="0" y="16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5" y="14"/>
                    <a:pt x="5" y="29"/>
                    <a:pt x="5" y="4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160"/>
            <p:cNvSpPr/>
            <p:nvPr/>
          </p:nvSpPr>
          <p:spPr bwMode="auto">
            <a:xfrm>
              <a:off x="2482849" y="2597151"/>
              <a:ext cx="36513" cy="142875"/>
            </a:xfrm>
            <a:custGeom>
              <a:avLst/>
              <a:gdLst>
                <a:gd name="T0" fmla="*/ 14 w 14"/>
                <a:gd name="T1" fmla="*/ 46 h 54"/>
                <a:gd name="T2" fmla="*/ 7 w 14"/>
                <a:gd name="T3" fmla="*/ 54 h 54"/>
                <a:gd name="T4" fmla="*/ 0 w 14"/>
                <a:gd name="T5" fmla="*/ 46 h 54"/>
                <a:gd name="T6" fmla="*/ 0 w 14"/>
                <a:gd name="T7" fmla="*/ 7 h 54"/>
                <a:gd name="T8" fmla="*/ 7 w 14"/>
                <a:gd name="T9" fmla="*/ 0 h 54"/>
                <a:gd name="T10" fmla="*/ 14 w 14"/>
                <a:gd name="T11" fmla="*/ 7 h 54"/>
                <a:gd name="T12" fmla="*/ 14 w 1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4">
                  <a:moveTo>
                    <a:pt x="14" y="46"/>
                  </a:moveTo>
                  <a:cubicBezTo>
                    <a:pt x="14" y="50"/>
                    <a:pt x="11" y="54"/>
                    <a:pt x="7" y="54"/>
                  </a:cubicBezTo>
                  <a:cubicBezTo>
                    <a:pt x="3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46"/>
                    <a:pt x="14" y="46"/>
                    <a:pt x="14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161"/>
            <p:cNvSpPr/>
            <p:nvPr/>
          </p:nvSpPr>
          <p:spPr bwMode="auto">
            <a:xfrm>
              <a:off x="2905124" y="2597151"/>
              <a:ext cx="39688" cy="142875"/>
            </a:xfrm>
            <a:custGeom>
              <a:avLst/>
              <a:gdLst>
                <a:gd name="T0" fmla="*/ 15 w 15"/>
                <a:gd name="T1" fmla="*/ 46 h 54"/>
                <a:gd name="T2" fmla="*/ 8 w 15"/>
                <a:gd name="T3" fmla="*/ 54 h 54"/>
                <a:gd name="T4" fmla="*/ 0 w 15"/>
                <a:gd name="T5" fmla="*/ 46 h 54"/>
                <a:gd name="T6" fmla="*/ 0 w 15"/>
                <a:gd name="T7" fmla="*/ 7 h 54"/>
                <a:gd name="T8" fmla="*/ 8 w 15"/>
                <a:gd name="T9" fmla="*/ 0 h 54"/>
                <a:gd name="T10" fmla="*/ 15 w 15"/>
                <a:gd name="T11" fmla="*/ 7 h 54"/>
                <a:gd name="T12" fmla="*/ 15 w 15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50"/>
                    <a:pt x="12" y="54"/>
                    <a:pt x="8" y="54"/>
                  </a:cubicBezTo>
                  <a:cubicBezTo>
                    <a:pt x="4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46"/>
                    <a:pt x="15" y="46"/>
                    <a:pt x="15" y="46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162"/>
            <p:cNvSpPr/>
            <p:nvPr/>
          </p:nvSpPr>
          <p:spPr bwMode="auto">
            <a:xfrm>
              <a:off x="2468562" y="2314576"/>
              <a:ext cx="490538" cy="696913"/>
            </a:xfrm>
            <a:custGeom>
              <a:avLst/>
              <a:gdLst>
                <a:gd name="T0" fmla="*/ 169 w 184"/>
                <a:gd name="T1" fmla="*/ 113 h 262"/>
                <a:gd name="T2" fmla="*/ 168 w 184"/>
                <a:gd name="T3" fmla="*/ 42 h 262"/>
                <a:gd name="T4" fmla="*/ 68 w 184"/>
                <a:gd name="T5" fmla="*/ 0 h 262"/>
                <a:gd name="T6" fmla="*/ 16 w 184"/>
                <a:gd name="T7" fmla="*/ 42 h 262"/>
                <a:gd name="T8" fmla="*/ 15 w 184"/>
                <a:gd name="T9" fmla="*/ 113 h 262"/>
                <a:gd name="T10" fmla="*/ 15 w 184"/>
                <a:gd name="T11" fmla="*/ 214 h 262"/>
                <a:gd name="T12" fmla="*/ 90 w 184"/>
                <a:gd name="T13" fmla="*/ 262 h 262"/>
                <a:gd name="T14" fmla="*/ 92 w 184"/>
                <a:gd name="T15" fmla="*/ 262 h 262"/>
                <a:gd name="T16" fmla="*/ 94 w 184"/>
                <a:gd name="T17" fmla="*/ 262 h 262"/>
                <a:gd name="T18" fmla="*/ 169 w 184"/>
                <a:gd name="T19" fmla="*/ 214 h 262"/>
                <a:gd name="T20" fmla="*/ 169 w 184"/>
                <a:gd name="T21" fmla="*/ 11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4" h="262">
                  <a:moveTo>
                    <a:pt x="169" y="113"/>
                  </a:moveTo>
                  <a:cubicBezTo>
                    <a:pt x="165" y="67"/>
                    <a:pt x="168" y="42"/>
                    <a:pt x="168" y="42"/>
                  </a:cubicBezTo>
                  <a:cubicBezTo>
                    <a:pt x="168" y="42"/>
                    <a:pt x="97" y="0"/>
                    <a:pt x="68" y="0"/>
                  </a:cubicBezTo>
                  <a:cubicBezTo>
                    <a:pt x="42" y="1"/>
                    <a:pt x="16" y="42"/>
                    <a:pt x="16" y="42"/>
                  </a:cubicBezTo>
                  <a:cubicBezTo>
                    <a:pt x="16" y="42"/>
                    <a:pt x="19" y="67"/>
                    <a:pt x="15" y="113"/>
                  </a:cubicBezTo>
                  <a:cubicBezTo>
                    <a:pt x="10" y="160"/>
                    <a:pt x="0" y="200"/>
                    <a:pt x="15" y="214"/>
                  </a:cubicBezTo>
                  <a:cubicBezTo>
                    <a:pt x="29" y="228"/>
                    <a:pt x="54" y="260"/>
                    <a:pt x="90" y="262"/>
                  </a:cubicBezTo>
                  <a:cubicBezTo>
                    <a:pt x="91" y="262"/>
                    <a:pt x="91" y="262"/>
                    <a:pt x="92" y="262"/>
                  </a:cubicBezTo>
                  <a:cubicBezTo>
                    <a:pt x="93" y="262"/>
                    <a:pt x="93" y="262"/>
                    <a:pt x="94" y="262"/>
                  </a:cubicBezTo>
                  <a:cubicBezTo>
                    <a:pt x="130" y="260"/>
                    <a:pt x="155" y="228"/>
                    <a:pt x="169" y="214"/>
                  </a:cubicBezTo>
                  <a:cubicBezTo>
                    <a:pt x="184" y="200"/>
                    <a:pt x="174" y="160"/>
                    <a:pt x="169" y="113"/>
                  </a:cubicBezTo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163"/>
            <p:cNvSpPr/>
            <p:nvPr/>
          </p:nvSpPr>
          <p:spPr bwMode="auto">
            <a:xfrm>
              <a:off x="2711449" y="2328864"/>
              <a:ext cx="247650" cy="682625"/>
            </a:xfrm>
            <a:custGeom>
              <a:avLst/>
              <a:gdLst>
                <a:gd name="T0" fmla="*/ 77 w 93"/>
                <a:gd name="T1" fmla="*/ 37 h 257"/>
                <a:gd name="T2" fmla="*/ 0 w 93"/>
                <a:gd name="T3" fmla="*/ 0 h 257"/>
                <a:gd name="T4" fmla="*/ 0 w 93"/>
                <a:gd name="T5" fmla="*/ 257 h 257"/>
                <a:gd name="T6" fmla="*/ 1 w 93"/>
                <a:gd name="T7" fmla="*/ 257 h 257"/>
                <a:gd name="T8" fmla="*/ 3 w 93"/>
                <a:gd name="T9" fmla="*/ 257 h 257"/>
                <a:gd name="T10" fmla="*/ 78 w 93"/>
                <a:gd name="T11" fmla="*/ 209 h 257"/>
                <a:gd name="T12" fmla="*/ 78 w 93"/>
                <a:gd name="T13" fmla="*/ 108 h 257"/>
                <a:gd name="T14" fmla="*/ 77 w 93"/>
                <a:gd name="T15" fmla="*/ 3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7">
                  <a:moveTo>
                    <a:pt x="77" y="37"/>
                  </a:moveTo>
                  <a:cubicBezTo>
                    <a:pt x="77" y="37"/>
                    <a:pt x="33" y="11"/>
                    <a:pt x="0" y="0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1" y="257"/>
                    <a:pt x="1" y="257"/>
                    <a:pt x="1" y="257"/>
                  </a:cubicBezTo>
                  <a:cubicBezTo>
                    <a:pt x="2" y="257"/>
                    <a:pt x="2" y="257"/>
                    <a:pt x="3" y="257"/>
                  </a:cubicBezTo>
                  <a:cubicBezTo>
                    <a:pt x="39" y="255"/>
                    <a:pt x="64" y="223"/>
                    <a:pt x="78" y="209"/>
                  </a:cubicBezTo>
                  <a:cubicBezTo>
                    <a:pt x="93" y="195"/>
                    <a:pt x="83" y="155"/>
                    <a:pt x="78" y="108"/>
                  </a:cubicBezTo>
                  <a:cubicBezTo>
                    <a:pt x="74" y="62"/>
                    <a:pt x="77" y="37"/>
                    <a:pt x="77" y="37"/>
                  </a:cubicBezTo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164"/>
            <p:cNvSpPr/>
            <p:nvPr/>
          </p:nvSpPr>
          <p:spPr bwMode="auto">
            <a:xfrm>
              <a:off x="2482849" y="2557464"/>
              <a:ext cx="217488" cy="44450"/>
            </a:xfrm>
            <a:custGeom>
              <a:avLst/>
              <a:gdLst>
                <a:gd name="T0" fmla="*/ 7 w 82"/>
                <a:gd name="T1" fmla="*/ 17 h 17"/>
                <a:gd name="T2" fmla="*/ 16 w 82"/>
                <a:gd name="T3" fmla="*/ 8 h 17"/>
                <a:gd name="T4" fmla="*/ 70 w 82"/>
                <a:gd name="T5" fmla="*/ 8 h 17"/>
                <a:gd name="T6" fmla="*/ 78 w 82"/>
                <a:gd name="T7" fmla="*/ 17 h 17"/>
                <a:gd name="T8" fmla="*/ 82 w 82"/>
                <a:gd name="T9" fmla="*/ 17 h 17"/>
                <a:gd name="T10" fmla="*/ 70 w 82"/>
                <a:gd name="T11" fmla="*/ 4 h 17"/>
                <a:gd name="T12" fmla="*/ 43 w 82"/>
                <a:gd name="T13" fmla="*/ 0 h 17"/>
                <a:gd name="T14" fmla="*/ 16 w 82"/>
                <a:gd name="T15" fmla="*/ 3 h 17"/>
                <a:gd name="T16" fmla="*/ 2 w 82"/>
                <a:gd name="T17" fmla="*/ 13 h 17"/>
                <a:gd name="T18" fmla="*/ 0 w 82"/>
                <a:gd name="T19" fmla="*/ 16 h 17"/>
                <a:gd name="T20" fmla="*/ 0 w 82"/>
                <a:gd name="T21" fmla="*/ 17 h 17"/>
                <a:gd name="T22" fmla="*/ 7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" y="17"/>
                  </a:moveTo>
                  <a:cubicBezTo>
                    <a:pt x="9" y="13"/>
                    <a:pt x="12" y="9"/>
                    <a:pt x="16" y="8"/>
                  </a:cubicBezTo>
                  <a:cubicBezTo>
                    <a:pt x="34" y="4"/>
                    <a:pt x="52" y="4"/>
                    <a:pt x="70" y="8"/>
                  </a:cubicBezTo>
                  <a:cubicBezTo>
                    <a:pt x="73" y="9"/>
                    <a:pt x="77" y="13"/>
                    <a:pt x="78" y="17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0" y="11"/>
                    <a:pt x="75" y="5"/>
                    <a:pt x="70" y="4"/>
                  </a:cubicBezTo>
                  <a:cubicBezTo>
                    <a:pt x="61" y="2"/>
                    <a:pt x="52" y="1"/>
                    <a:pt x="43" y="0"/>
                  </a:cubicBezTo>
                  <a:cubicBezTo>
                    <a:pt x="34" y="0"/>
                    <a:pt x="25" y="1"/>
                    <a:pt x="16" y="3"/>
                  </a:cubicBezTo>
                  <a:cubicBezTo>
                    <a:pt x="11" y="4"/>
                    <a:pt x="2" y="13"/>
                    <a:pt x="2" y="13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165"/>
            <p:cNvSpPr/>
            <p:nvPr/>
          </p:nvSpPr>
          <p:spPr bwMode="auto">
            <a:xfrm>
              <a:off x="2506662" y="2593976"/>
              <a:ext cx="3175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166"/>
            <p:cNvSpPr/>
            <p:nvPr/>
          </p:nvSpPr>
          <p:spPr bwMode="auto">
            <a:xfrm>
              <a:off x="2498724" y="2598739"/>
              <a:ext cx="11113" cy="58738"/>
            </a:xfrm>
            <a:custGeom>
              <a:avLst/>
              <a:gdLst>
                <a:gd name="T0" fmla="*/ 3 w 4"/>
                <a:gd name="T1" fmla="*/ 0 h 22"/>
                <a:gd name="T2" fmla="*/ 1 w 4"/>
                <a:gd name="T3" fmla="*/ 8 h 22"/>
                <a:gd name="T4" fmla="*/ 2 w 4"/>
                <a:gd name="T5" fmla="*/ 22 h 22"/>
                <a:gd name="T6" fmla="*/ 4 w 4"/>
                <a:gd name="T7" fmla="*/ 6 h 22"/>
                <a:gd name="T8" fmla="*/ 4 w 4"/>
                <a:gd name="T9" fmla="*/ 0 h 22"/>
                <a:gd name="T10" fmla="*/ 3 w 4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2">
                  <a:moveTo>
                    <a:pt x="3" y="0"/>
                  </a:moveTo>
                  <a:cubicBezTo>
                    <a:pt x="1" y="2"/>
                    <a:pt x="0" y="5"/>
                    <a:pt x="1" y="8"/>
                  </a:cubicBezTo>
                  <a:cubicBezTo>
                    <a:pt x="1" y="13"/>
                    <a:pt x="1" y="18"/>
                    <a:pt x="2" y="22"/>
                  </a:cubicBezTo>
                  <a:cubicBezTo>
                    <a:pt x="2" y="17"/>
                    <a:pt x="3" y="12"/>
                    <a:pt x="4" y="6"/>
                  </a:cubicBezTo>
                  <a:cubicBezTo>
                    <a:pt x="4" y="4"/>
                    <a:pt x="4" y="2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167"/>
            <p:cNvSpPr/>
            <p:nvPr/>
          </p:nvSpPr>
          <p:spPr bwMode="auto">
            <a:xfrm>
              <a:off x="2503487" y="2574926"/>
              <a:ext cx="192088" cy="146050"/>
            </a:xfrm>
            <a:custGeom>
              <a:avLst/>
              <a:gdLst>
                <a:gd name="T0" fmla="*/ 34 w 72"/>
                <a:gd name="T1" fmla="*/ 0 h 55"/>
                <a:gd name="T2" fmla="*/ 8 w 72"/>
                <a:gd name="T3" fmla="*/ 3 h 55"/>
                <a:gd name="T4" fmla="*/ 2 w 72"/>
                <a:gd name="T5" fmla="*/ 7 h 55"/>
                <a:gd name="T6" fmla="*/ 2 w 72"/>
                <a:gd name="T7" fmla="*/ 9 h 55"/>
                <a:gd name="T8" fmla="*/ 2 w 72"/>
                <a:gd name="T9" fmla="*/ 15 h 55"/>
                <a:gd name="T10" fmla="*/ 0 w 72"/>
                <a:gd name="T11" fmla="*/ 31 h 55"/>
                <a:gd name="T12" fmla="*/ 2 w 72"/>
                <a:gd name="T13" fmla="*/ 41 h 55"/>
                <a:gd name="T14" fmla="*/ 13 w 72"/>
                <a:gd name="T15" fmla="*/ 54 h 55"/>
                <a:gd name="T16" fmla="*/ 35 w 72"/>
                <a:gd name="T17" fmla="*/ 55 h 55"/>
                <a:gd name="T18" fmla="*/ 57 w 72"/>
                <a:gd name="T19" fmla="*/ 54 h 55"/>
                <a:gd name="T20" fmla="*/ 68 w 72"/>
                <a:gd name="T21" fmla="*/ 41 h 55"/>
                <a:gd name="T22" fmla="*/ 71 w 72"/>
                <a:gd name="T23" fmla="*/ 18 h 55"/>
                <a:gd name="T24" fmla="*/ 62 w 72"/>
                <a:gd name="T25" fmla="*/ 3 h 55"/>
                <a:gd name="T26" fmla="*/ 34 w 72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55">
                  <a:moveTo>
                    <a:pt x="34" y="0"/>
                  </a:moveTo>
                  <a:cubicBezTo>
                    <a:pt x="25" y="0"/>
                    <a:pt x="17" y="1"/>
                    <a:pt x="8" y="3"/>
                  </a:cubicBezTo>
                  <a:cubicBezTo>
                    <a:pt x="6" y="3"/>
                    <a:pt x="4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11"/>
                    <a:pt x="2" y="13"/>
                    <a:pt x="2" y="15"/>
                  </a:cubicBezTo>
                  <a:cubicBezTo>
                    <a:pt x="1" y="21"/>
                    <a:pt x="0" y="26"/>
                    <a:pt x="0" y="31"/>
                  </a:cubicBezTo>
                  <a:cubicBezTo>
                    <a:pt x="0" y="35"/>
                    <a:pt x="1" y="38"/>
                    <a:pt x="2" y="41"/>
                  </a:cubicBezTo>
                  <a:cubicBezTo>
                    <a:pt x="3" y="48"/>
                    <a:pt x="8" y="54"/>
                    <a:pt x="13" y="54"/>
                  </a:cubicBezTo>
                  <a:cubicBezTo>
                    <a:pt x="20" y="54"/>
                    <a:pt x="28" y="55"/>
                    <a:pt x="35" y="55"/>
                  </a:cubicBezTo>
                  <a:cubicBezTo>
                    <a:pt x="43" y="55"/>
                    <a:pt x="50" y="54"/>
                    <a:pt x="57" y="54"/>
                  </a:cubicBezTo>
                  <a:cubicBezTo>
                    <a:pt x="62" y="54"/>
                    <a:pt x="67" y="48"/>
                    <a:pt x="68" y="41"/>
                  </a:cubicBezTo>
                  <a:cubicBezTo>
                    <a:pt x="70" y="33"/>
                    <a:pt x="71" y="26"/>
                    <a:pt x="71" y="18"/>
                  </a:cubicBezTo>
                  <a:cubicBezTo>
                    <a:pt x="72" y="11"/>
                    <a:pt x="67" y="5"/>
                    <a:pt x="62" y="3"/>
                  </a:cubicBezTo>
                  <a:cubicBezTo>
                    <a:pt x="53" y="1"/>
                    <a:pt x="43" y="0"/>
                    <a:pt x="34" y="0"/>
                  </a:cubicBezTo>
                </a:path>
              </a:pathLst>
            </a:custGeom>
            <a:solidFill>
              <a:srgbClr val="F6F4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168"/>
            <p:cNvSpPr>
              <a:spLocks noEditPoints="1"/>
            </p:cNvSpPr>
            <p:nvPr/>
          </p:nvSpPr>
          <p:spPr bwMode="auto">
            <a:xfrm>
              <a:off x="2482849" y="2565401"/>
              <a:ext cx="220663" cy="166688"/>
            </a:xfrm>
            <a:custGeom>
              <a:avLst/>
              <a:gdLst>
                <a:gd name="T0" fmla="*/ 70 w 83"/>
                <a:gd name="T1" fmla="*/ 3 h 63"/>
                <a:gd name="T2" fmla="*/ 43 w 83"/>
                <a:gd name="T3" fmla="*/ 0 h 63"/>
                <a:gd name="T4" fmla="*/ 16 w 83"/>
                <a:gd name="T5" fmla="*/ 2 h 63"/>
                <a:gd name="T6" fmla="*/ 2 w 83"/>
                <a:gd name="T7" fmla="*/ 12 h 63"/>
                <a:gd name="T8" fmla="*/ 0 w 83"/>
                <a:gd name="T9" fmla="*/ 15 h 63"/>
                <a:gd name="T10" fmla="*/ 0 w 83"/>
                <a:gd name="T11" fmla="*/ 30 h 63"/>
                <a:gd name="T12" fmla="*/ 2 w 83"/>
                <a:gd name="T13" fmla="*/ 33 h 63"/>
                <a:gd name="T14" fmla="*/ 5 w 83"/>
                <a:gd name="T15" fmla="*/ 38 h 63"/>
                <a:gd name="T16" fmla="*/ 7 w 83"/>
                <a:gd name="T17" fmla="*/ 47 h 63"/>
                <a:gd name="T18" fmla="*/ 20 w 83"/>
                <a:gd name="T19" fmla="*/ 63 h 63"/>
                <a:gd name="T20" fmla="*/ 43 w 83"/>
                <a:gd name="T21" fmla="*/ 63 h 63"/>
                <a:gd name="T22" fmla="*/ 66 w 83"/>
                <a:gd name="T23" fmla="*/ 63 h 63"/>
                <a:gd name="T24" fmla="*/ 79 w 83"/>
                <a:gd name="T25" fmla="*/ 47 h 63"/>
                <a:gd name="T26" fmla="*/ 82 w 83"/>
                <a:gd name="T27" fmla="*/ 22 h 63"/>
                <a:gd name="T28" fmla="*/ 70 w 83"/>
                <a:gd name="T29" fmla="*/ 3 h 63"/>
                <a:gd name="T30" fmla="*/ 76 w 83"/>
                <a:gd name="T31" fmla="*/ 45 h 63"/>
                <a:gd name="T32" fmla="*/ 65 w 83"/>
                <a:gd name="T33" fmla="*/ 58 h 63"/>
                <a:gd name="T34" fmla="*/ 21 w 83"/>
                <a:gd name="T35" fmla="*/ 58 h 63"/>
                <a:gd name="T36" fmla="*/ 10 w 83"/>
                <a:gd name="T37" fmla="*/ 45 h 63"/>
                <a:gd name="T38" fmla="*/ 7 w 83"/>
                <a:gd name="T39" fmla="*/ 21 h 63"/>
                <a:gd name="T40" fmla="*/ 16 w 83"/>
                <a:gd name="T41" fmla="*/ 7 h 63"/>
                <a:gd name="T42" fmla="*/ 70 w 83"/>
                <a:gd name="T43" fmla="*/ 7 h 63"/>
                <a:gd name="T44" fmla="*/ 79 w 83"/>
                <a:gd name="T45" fmla="*/ 22 h 63"/>
                <a:gd name="T46" fmla="*/ 76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70" y="3"/>
                  </a:moveTo>
                  <a:cubicBezTo>
                    <a:pt x="61" y="1"/>
                    <a:pt x="52" y="0"/>
                    <a:pt x="43" y="0"/>
                  </a:cubicBezTo>
                  <a:cubicBezTo>
                    <a:pt x="34" y="0"/>
                    <a:pt x="25" y="0"/>
                    <a:pt x="16" y="2"/>
                  </a:cubicBezTo>
                  <a:cubicBezTo>
                    <a:pt x="11" y="3"/>
                    <a:pt x="2" y="12"/>
                    <a:pt x="2" y="12"/>
                  </a:cubicBezTo>
                  <a:cubicBezTo>
                    <a:pt x="1" y="12"/>
                    <a:pt x="0" y="13"/>
                    <a:pt x="0" y="15"/>
                  </a:cubicBezTo>
                  <a:cubicBezTo>
                    <a:pt x="0" y="20"/>
                    <a:pt x="0" y="25"/>
                    <a:pt x="0" y="30"/>
                  </a:cubicBezTo>
                  <a:cubicBezTo>
                    <a:pt x="0" y="32"/>
                    <a:pt x="1" y="32"/>
                    <a:pt x="2" y="33"/>
                  </a:cubicBezTo>
                  <a:cubicBezTo>
                    <a:pt x="3" y="33"/>
                    <a:pt x="5" y="36"/>
                    <a:pt x="5" y="38"/>
                  </a:cubicBezTo>
                  <a:cubicBezTo>
                    <a:pt x="5" y="41"/>
                    <a:pt x="6" y="44"/>
                    <a:pt x="7" y="47"/>
                  </a:cubicBezTo>
                  <a:cubicBezTo>
                    <a:pt x="8" y="55"/>
                    <a:pt x="15" y="62"/>
                    <a:pt x="20" y="63"/>
                  </a:cubicBezTo>
                  <a:cubicBezTo>
                    <a:pt x="28" y="63"/>
                    <a:pt x="35" y="63"/>
                    <a:pt x="43" y="63"/>
                  </a:cubicBezTo>
                  <a:cubicBezTo>
                    <a:pt x="50" y="63"/>
                    <a:pt x="58" y="63"/>
                    <a:pt x="66" y="63"/>
                  </a:cubicBezTo>
                  <a:cubicBezTo>
                    <a:pt x="71" y="62"/>
                    <a:pt x="78" y="55"/>
                    <a:pt x="79" y="47"/>
                  </a:cubicBezTo>
                  <a:cubicBezTo>
                    <a:pt x="81" y="39"/>
                    <a:pt x="82" y="31"/>
                    <a:pt x="82" y="22"/>
                  </a:cubicBezTo>
                  <a:cubicBezTo>
                    <a:pt x="83" y="14"/>
                    <a:pt x="77" y="5"/>
                    <a:pt x="70" y="3"/>
                  </a:cubicBezTo>
                  <a:close/>
                  <a:moveTo>
                    <a:pt x="76" y="45"/>
                  </a:moveTo>
                  <a:cubicBezTo>
                    <a:pt x="75" y="52"/>
                    <a:pt x="70" y="58"/>
                    <a:pt x="65" y="58"/>
                  </a:cubicBezTo>
                  <a:cubicBezTo>
                    <a:pt x="50" y="59"/>
                    <a:pt x="35" y="59"/>
                    <a:pt x="21" y="58"/>
                  </a:cubicBezTo>
                  <a:cubicBezTo>
                    <a:pt x="16" y="58"/>
                    <a:pt x="11" y="52"/>
                    <a:pt x="10" y="45"/>
                  </a:cubicBezTo>
                  <a:cubicBezTo>
                    <a:pt x="8" y="37"/>
                    <a:pt x="7" y="29"/>
                    <a:pt x="7" y="21"/>
                  </a:cubicBezTo>
                  <a:cubicBezTo>
                    <a:pt x="6" y="15"/>
                    <a:pt x="11" y="8"/>
                    <a:pt x="16" y="7"/>
                  </a:cubicBezTo>
                  <a:cubicBezTo>
                    <a:pt x="34" y="3"/>
                    <a:pt x="52" y="4"/>
                    <a:pt x="70" y="7"/>
                  </a:cubicBezTo>
                  <a:cubicBezTo>
                    <a:pt x="75" y="9"/>
                    <a:pt x="80" y="15"/>
                    <a:pt x="79" y="22"/>
                  </a:cubicBezTo>
                  <a:cubicBezTo>
                    <a:pt x="79" y="30"/>
                    <a:pt x="78" y="37"/>
                    <a:pt x="76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169"/>
            <p:cNvSpPr/>
            <p:nvPr/>
          </p:nvSpPr>
          <p:spPr bwMode="auto">
            <a:xfrm>
              <a:off x="2495549" y="2570164"/>
              <a:ext cx="188913" cy="133350"/>
            </a:xfrm>
            <a:custGeom>
              <a:avLst/>
              <a:gdLst>
                <a:gd name="T0" fmla="*/ 7 w 71"/>
                <a:gd name="T1" fmla="*/ 50 h 50"/>
                <a:gd name="T2" fmla="*/ 5 w 71"/>
                <a:gd name="T3" fmla="*/ 43 h 50"/>
                <a:gd name="T4" fmla="*/ 2 w 71"/>
                <a:gd name="T5" fmla="*/ 19 h 50"/>
                <a:gd name="T6" fmla="*/ 11 w 71"/>
                <a:gd name="T7" fmla="*/ 5 h 50"/>
                <a:gd name="T8" fmla="*/ 65 w 71"/>
                <a:gd name="T9" fmla="*/ 5 h 50"/>
                <a:gd name="T10" fmla="*/ 71 w 71"/>
                <a:gd name="T11" fmla="*/ 10 h 50"/>
                <a:gd name="T12" fmla="*/ 64 w 71"/>
                <a:gd name="T13" fmla="*/ 4 h 50"/>
                <a:gd name="T14" fmla="*/ 10 w 71"/>
                <a:gd name="T15" fmla="*/ 4 h 50"/>
                <a:gd name="T16" fmla="*/ 1 w 71"/>
                <a:gd name="T17" fmla="*/ 18 h 50"/>
                <a:gd name="T18" fmla="*/ 3 w 71"/>
                <a:gd name="T19" fmla="*/ 42 h 50"/>
                <a:gd name="T20" fmla="*/ 7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7" y="50"/>
                  </a:moveTo>
                  <a:cubicBezTo>
                    <a:pt x="6" y="48"/>
                    <a:pt x="5" y="45"/>
                    <a:pt x="5" y="43"/>
                  </a:cubicBezTo>
                  <a:cubicBezTo>
                    <a:pt x="3" y="35"/>
                    <a:pt x="2" y="27"/>
                    <a:pt x="2" y="19"/>
                  </a:cubicBezTo>
                  <a:cubicBezTo>
                    <a:pt x="1" y="13"/>
                    <a:pt x="6" y="6"/>
                    <a:pt x="11" y="5"/>
                  </a:cubicBezTo>
                  <a:cubicBezTo>
                    <a:pt x="29" y="1"/>
                    <a:pt x="47" y="2"/>
                    <a:pt x="65" y="5"/>
                  </a:cubicBezTo>
                  <a:cubicBezTo>
                    <a:pt x="67" y="6"/>
                    <a:pt x="70" y="8"/>
                    <a:pt x="71" y="10"/>
                  </a:cubicBezTo>
                  <a:cubicBezTo>
                    <a:pt x="70" y="7"/>
                    <a:pt x="67" y="4"/>
                    <a:pt x="64" y="4"/>
                  </a:cubicBezTo>
                  <a:cubicBezTo>
                    <a:pt x="46" y="0"/>
                    <a:pt x="28" y="0"/>
                    <a:pt x="10" y="4"/>
                  </a:cubicBezTo>
                  <a:cubicBezTo>
                    <a:pt x="5" y="5"/>
                    <a:pt x="0" y="11"/>
                    <a:pt x="1" y="18"/>
                  </a:cubicBezTo>
                  <a:cubicBezTo>
                    <a:pt x="1" y="26"/>
                    <a:pt x="2" y="34"/>
                    <a:pt x="3" y="42"/>
                  </a:cubicBezTo>
                  <a:cubicBezTo>
                    <a:pt x="4" y="45"/>
                    <a:pt x="6" y="47"/>
                    <a:pt x="7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70"/>
            <p:cNvSpPr/>
            <p:nvPr/>
          </p:nvSpPr>
          <p:spPr bwMode="auto">
            <a:xfrm>
              <a:off x="2727324" y="2557464"/>
              <a:ext cx="217488" cy="44450"/>
            </a:xfrm>
            <a:custGeom>
              <a:avLst/>
              <a:gdLst>
                <a:gd name="T0" fmla="*/ 75 w 82"/>
                <a:gd name="T1" fmla="*/ 17 h 17"/>
                <a:gd name="T2" fmla="*/ 66 w 82"/>
                <a:gd name="T3" fmla="*/ 8 h 17"/>
                <a:gd name="T4" fmla="*/ 12 w 82"/>
                <a:gd name="T5" fmla="*/ 8 h 17"/>
                <a:gd name="T6" fmla="*/ 4 w 82"/>
                <a:gd name="T7" fmla="*/ 17 h 17"/>
                <a:gd name="T8" fmla="*/ 0 w 82"/>
                <a:gd name="T9" fmla="*/ 17 h 17"/>
                <a:gd name="T10" fmla="*/ 12 w 82"/>
                <a:gd name="T11" fmla="*/ 4 h 17"/>
                <a:gd name="T12" fmla="*/ 39 w 82"/>
                <a:gd name="T13" fmla="*/ 0 h 17"/>
                <a:gd name="T14" fmla="*/ 66 w 82"/>
                <a:gd name="T15" fmla="*/ 3 h 17"/>
                <a:gd name="T16" fmla="*/ 80 w 82"/>
                <a:gd name="T17" fmla="*/ 13 h 17"/>
                <a:gd name="T18" fmla="*/ 82 w 82"/>
                <a:gd name="T19" fmla="*/ 16 h 17"/>
                <a:gd name="T20" fmla="*/ 82 w 82"/>
                <a:gd name="T21" fmla="*/ 17 h 17"/>
                <a:gd name="T22" fmla="*/ 75 w 82"/>
                <a:gd name="T2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17">
                  <a:moveTo>
                    <a:pt x="75" y="17"/>
                  </a:moveTo>
                  <a:cubicBezTo>
                    <a:pt x="73" y="13"/>
                    <a:pt x="70" y="9"/>
                    <a:pt x="66" y="8"/>
                  </a:cubicBezTo>
                  <a:cubicBezTo>
                    <a:pt x="48" y="4"/>
                    <a:pt x="30" y="4"/>
                    <a:pt x="12" y="8"/>
                  </a:cubicBezTo>
                  <a:cubicBezTo>
                    <a:pt x="9" y="9"/>
                    <a:pt x="5" y="13"/>
                    <a:pt x="4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1"/>
                    <a:pt x="7" y="5"/>
                    <a:pt x="12" y="4"/>
                  </a:cubicBezTo>
                  <a:cubicBezTo>
                    <a:pt x="21" y="2"/>
                    <a:pt x="30" y="1"/>
                    <a:pt x="39" y="0"/>
                  </a:cubicBezTo>
                  <a:cubicBezTo>
                    <a:pt x="48" y="0"/>
                    <a:pt x="57" y="1"/>
                    <a:pt x="66" y="3"/>
                  </a:cubicBezTo>
                  <a:cubicBezTo>
                    <a:pt x="71" y="4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82" y="16"/>
                    <a:pt x="82" y="17"/>
                    <a:pt x="82" y="17"/>
                  </a:cubicBezTo>
                  <a:cubicBezTo>
                    <a:pt x="75" y="17"/>
                    <a:pt x="75" y="17"/>
                    <a:pt x="75" y="17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171"/>
            <p:cNvSpPr/>
            <p:nvPr/>
          </p:nvSpPr>
          <p:spPr bwMode="auto">
            <a:xfrm>
              <a:off x="2919412" y="2593976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5CC8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172"/>
            <p:cNvSpPr/>
            <p:nvPr/>
          </p:nvSpPr>
          <p:spPr bwMode="auto">
            <a:xfrm>
              <a:off x="2919412" y="2597151"/>
              <a:ext cx="9525" cy="60325"/>
            </a:xfrm>
            <a:custGeom>
              <a:avLst/>
              <a:gdLst>
                <a:gd name="T0" fmla="*/ 1 w 4"/>
                <a:gd name="T1" fmla="*/ 0 h 23"/>
                <a:gd name="T2" fmla="*/ 0 w 4"/>
                <a:gd name="T3" fmla="*/ 1 h 23"/>
                <a:gd name="T4" fmla="*/ 0 w 4"/>
                <a:gd name="T5" fmla="*/ 7 h 23"/>
                <a:gd name="T6" fmla="*/ 2 w 4"/>
                <a:gd name="T7" fmla="*/ 23 h 23"/>
                <a:gd name="T8" fmla="*/ 4 w 4"/>
                <a:gd name="T9" fmla="*/ 9 h 23"/>
                <a:gd name="T10" fmla="*/ 1 w 4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3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3"/>
                    <a:pt x="0" y="5"/>
                    <a:pt x="0" y="7"/>
                  </a:cubicBezTo>
                  <a:cubicBezTo>
                    <a:pt x="1" y="13"/>
                    <a:pt x="2" y="18"/>
                    <a:pt x="2" y="23"/>
                  </a:cubicBezTo>
                  <a:cubicBezTo>
                    <a:pt x="3" y="19"/>
                    <a:pt x="3" y="14"/>
                    <a:pt x="4" y="9"/>
                  </a:cubicBezTo>
                  <a:cubicBezTo>
                    <a:pt x="4" y="6"/>
                    <a:pt x="3" y="3"/>
                    <a:pt x="1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173"/>
            <p:cNvSpPr/>
            <p:nvPr/>
          </p:nvSpPr>
          <p:spPr bwMode="auto">
            <a:xfrm>
              <a:off x="2735262" y="2574926"/>
              <a:ext cx="188913" cy="146050"/>
            </a:xfrm>
            <a:custGeom>
              <a:avLst/>
              <a:gdLst>
                <a:gd name="T0" fmla="*/ 37 w 71"/>
                <a:gd name="T1" fmla="*/ 0 h 55"/>
                <a:gd name="T2" fmla="*/ 9 w 71"/>
                <a:gd name="T3" fmla="*/ 3 h 55"/>
                <a:gd name="T4" fmla="*/ 0 w 71"/>
                <a:gd name="T5" fmla="*/ 18 h 55"/>
                <a:gd name="T6" fmla="*/ 3 w 71"/>
                <a:gd name="T7" fmla="*/ 41 h 55"/>
                <a:gd name="T8" fmla="*/ 14 w 71"/>
                <a:gd name="T9" fmla="*/ 54 h 55"/>
                <a:gd name="T10" fmla="*/ 36 w 71"/>
                <a:gd name="T11" fmla="*/ 55 h 55"/>
                <a:gd name="T12" fmla="*/ 59 w 71"/>
                <a:gd name="T13" fmla="*/ 54 h 55"/>
                <a:gd name="T14" fmla="*/ 70 w 71"/>
                <a:gd name="T15" fmla="*/ 41 h 55"/>
                <a:gd name="T16" fmla="*/ 71 w 71"/>
                <a:gd name="T17" fmla="*/ 31 h 55"/>
                <a:gd name="T18" fmla="*/ 69 w 71"/>
                <a:gd name="T19" fmla="*/ 15 h 55"/>
                <a:gd name="T20" fmla="*/ 69 w 71"/>
                <a:gd name="T21" fmla="*/ 9 h 55"/>
                <a:gd name="T22" fmla="*/ 69 w 71"/>
                <a:gd name="T23" fmla="*/ 7 h 55"/>
                <a:gd name="T24" fmla="*/ 63 w 71"/>
                <a:gd name="T25" fmla="*/ 3 h 55"/>
                <a:gd name="T26" fmla="*/ 37 w 71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55">
                  <a:moveTo>
                    <a:pt x="37" y="0"/>
                  </a:moveTo>
                  <a:cubicBezTo>
                    <a:pt x="28" y="0"/>
                    <a:pt x="18" y="1"/>
                    <a:pt x="9" y="3"/>
                  </a:cubicBezTo>
                  <a:cubicBezTo>
                    <a:pt x="4" y="5"/>
                    <a:pt x="0" y="11"/>
                    <a:pt x="0" y="18"/>
                  </a:cubicBezTo>
                  <a:cubicBezTo>
                    <a:pt x="0" y="26"/>
                    <a:pt x="1" y="33"/>
                    <a:pt x="3" y="41"/>
                  </a:cubicBezTo>
                  <a:cubicBezTo>
                    <a:pt x="4" y="48"/>
                    <a:pt x="9" y="54"/>
                    <a:pt x="14" y="54"/>
                  </a:cubicBezTo>
                  <a:cubicBezTo>
                    <a:pt x="21" y="54"/>
                    <a:pt x="28" y="55"/>
                    <a:pt x="36" y="55"/>
                  </a:cubicBezTo>
                  <a:cubicBezTo>
                    <a:pt x="43" y="55"/>
                    <a:pt x="51" y="54"/>
                    <a:pt x="59" y="54"/>
                  </a:cubicBezTo>
                  <a:cubicBezTo>
                    <a:pt x="63" y="54"/>
                    <a:pt x="68" y="48"/>
                    <a:pt x="70" y="41"/>
                  </a:cubicBezTo>
                  <a:cubicBezTo>
                    <a:pt x="70" y="38"/>
                    <a:pt x="71" y="35"/>
                    <a:pt x="71" y="31"/>
                  </a:cubicBezTo>
                  <a:cubicBezTo>
                    <a:pt x="71" y="26"/>
                    <a:pt x="70" y="21"/>
                    <a:pt x="69" y="15"/>
                  </a:cubicBezTo>
                  <a:cubicBezTo>
                    <a:pt x="69" y="13"/>
                    <a:pt x="69" y="11"/>
                    <a:pt x="69" y="9"/>
                  </a:cubicBezTo>
                  <a:cubicBezTo>
                    <a:pt x="69" y="8"/>
                    <a:pt x="69" y="7"/>
                    <a:pt x="69" y="7"/>
                  </a:cubicBezTo>
                  <a:cubicBezTo>
                    <a:pt x="67" y="5"/>
                    <a:pt x="65" y="3"/>
                    <a:pt x="63" y="3"/>
                  </a:cubicBezTo>
                  <a:cubicBezTo>
                    <a:pt x="54" y="1"/>
                    <a:pt x="46" y="0"/>
                    <a:pt x="37" y="0"/>
                  </a:cubicBezTo>
                </a:path>
              </a:pathLst>
            </a:custGeom>
            <a:solidFill>
              <a:srgbClr val="E7E5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174"/>
            <p:cNvSpPr>
              <a:spLocks noEditPoints="1"/>
            </p:cNvSpPr>
            <p:nvPr/>
          </p:nvSpPr>
          <p:spPr bwMode="auto">
            <a:xfrm>
              <a:off x="2724149" y="2565401"/>
              <a:ext cx="220663" cy="166688"/>
            </a:xfrm>
            <a:custGeom>
              <a:avLst/>
              <a:gdLst>
                <a:gd name="T0" fmla="*/ 13 w 83"/>
                <a:gd name="T1" fmla="*/ 3 h 63"/>
                <a:gd name="T2" fmla="*/ 40 w 83"/>
                <a:gd name="T3" fmla="*/ 0 h 63"/>
                <a:gd name="T4" fmla="*/ 67 w 83"/>
                <a:gd name="T5" fmla="*/ 2 h 63"/>
                <a:gd name="T6" fmla="*/ 81 w 83"/>
                <a:gd name="T7" fmla="*/ 12 h 63"/>
                <a:gd name="T8" fmla="*/ 83 w 83"/>
                <a:gd name="T9" fmla="*/ 15 h 63"/>
                <a:gd name="T10" fmla="*/ 83 w 83"/>
                <a:gd name="T11" fmla="*/ 30 h 63"/>
                <a:gd name="T12" fmla="*/ 81 w 83"/>
                <a:gd name="T13" fmla="*/ 33 h 63"/>
                <a:gd name="T14" fmla="*/ 78 w 83"/>
                <a:gd name="T15" fmla="*/ 38 h 63"/>
                <a:gd name="T16" fmla="*/ 77 w 83"/>
                <a:gd name="T17" fmla="*/ 47 h 63"/>
                <a:gd name="T18" fmla="*/ 63 w 83"/>
                <a:gd name="T19" fmla="*/ 63 h 63"/>
                <a:gd name="T20" fmla="*/ 40 w 83"/>
                <a:gd name="T21" fmla="*/ 63 h 63"/>
                <a:gd name="T22" fmla="*/ 18 w 83"/>
                <a:gd name="T23" fmla="*/ 63 h 63"/>
                <a:gd name="T24" fmla="*/ 4 w 83"/>
                <a:gd name="T25" fmla="*/ 47 h 63"/>
                <a:gd name="T26" fmla="*/ 1 w 83"/>
                <a:gd name="T27" fmla="*/ 22 h 63"/>
                <a:gd name="T28" fmla="*/ 13 w 83"/>
                <a:gd name="T29" fmla="*/ 3 h 63"/>
                <a:gd name="T30" fmla="*/ 7 w 83"/>
                <a:gd name="T31" fmla="*/ 45 h 63"/>
                <a:gd name="T32" fmla="*/ 18 w 83"/>
                <a:gd name="T33" fmla="*/ 58 h 63"/>
                <a:gd name="T34" fmla="*/ 63 w 83"/>
                <a:gd name="T35" fmla="*/ 58 h 63"/>
                <a:gd name="T36" fmla="*/ 74 w 83"/>
                <a:gd name="T37" fmla="*/ 45 h 63"/>
                <a:gd name="T38" fmla="*/ 77 w 83"/>
                <a:gd name="T39" fmla="*/ 21 h 63"/>
                <a:gd name="T40" fmla="*/ 67 w 83"/>
                <a:gd name="T41" fmla="*/ 7 h 63"/>
                <a:gd name="T42" fmla="*/ 13 w 83"/>
                <a:gd name="T43" fmla="*/ 7 h 63"/>
                <a:gd name="T44" fmla="*/ 4 w 83"/>
                <a:gd name="T45" fmla="*/ 22 h 63"/>
                <a:gd name="T46" fmla="*/ 7 w 83"/>
                <a:gd name="T47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" h="63">
                  <a:moveTo>
                    <a:pt x="13" y="3"/>
                  </a:moveTo>
                  <a:cubicBezTo>
                    <a:pt x="22" y="1"/>
                    <a:pt x="31" y="0"/>
                    <a:pt x="40" y="0"/>
                  </a:cubicBezTo>
                  <a:cubicBezTo>
                    <a:pt x="49" y="0"/>
                    <a:pt x="58" y="0"/>
                    <a:pt x="67" y="2"/>
                  </a:cubicBezTo>
                  <a:cubicBezTo>
                    <a:pt x="72" y="3"/>
                    <a:pt x="81" y="12"/>
                    <a:pt x="81" y="12"/>
                  </a:cubicBezTo>
                  <a:cubicBezTo>
                    <a:pt x="82" y="12"/>
                    <a:pt x="83" y="13"/>
                    <a:pt x="83" y="15"/>
                  </a:cubicBezTo>
                  <a:cubicBezTo>
                    <a:pt x="83" y="20"/>
                    <a:pt x="83" y="25"/>
                    <a:pt x="83" y="30"/>
                  </a:cubicBezTo>
                  <a:cubicBezTo>
                    <a:pt x="83" y="32"/>
                    <a:pt x="82" y="32"/>
                    <a:pt x="81" y="33"/>
                  </a:cubicBezTo>
                  <a:cubicBezTo>
                    <a:pt x="80" y="33"/>
                    <a:pt x="78" y="36"/>
                    <a:pt x="78" y="38"/>
                  </a:cubicBezTo>
                  <a:cubicBezTo>
                    <a:pt x="78" y="41"/>
                    <a:pt x="77" y="44"/>
                    <a:pt x="77" y="47"/>
                  </a:cubicBezTo>
                  <a:cubicBezTo>
                    <a:pt x="75" y="55"/>
                    <a:pt x="68" y="62"/>
                    <a:pt x="63" y="63"/>
                  </a:cubicBezTo>
                  <a:cubicBezTo>
                    <a:pt x="55" y="63"/>
                    <a:pt x="48" y="63"/>
                    <a:pt x="40" y="63"/>
                  </a:cubicBezTo>
                  <a:cubicBezTo>
                    <a:pt x="33" y="63"/>
                    <a:pt x="25" y="63"/>
                    <a:pt x="18" y="63"/>
                  </a:cubicBezTo>
                  <a:cubicBezTo>
                    <a:pt x="12" y="62"/>
                    <a:pt x="6" y="55"/>
                    <a:pt x="4" y="47"/>
                  </a:cubicBezTo>
                  <a:cubicBezTo>
                    <a:pt x="2" y="39"/>
                    <a:pt x="1" y="31"/>
                    <a:pt x="1" y="22"/>
                  </a:cubicBezTo>
                  <a:cubicBezTo>
                    <a:pt x="0" y="14"/>
                    <a:pt x="6" y="5"/>
                    <a:pt x="13" y="3"/>
                  </a:cubicBezTo>
                  <a:close/>
                  <a:moveTo>
                    <a:pt x="7" y="45"/>
                  </a:moveTo>
                  <a:cubicBezTo>
                    <a:pt x="8" y="52"/>
                    <a:pt x="13" y="58"/>
                    <a:pt x="18" y="58"/>
                  </a:cubicBezTo>
                  <a:cubicBezTo>
                    <a:pt x="33" y="59"/>
                    <a:pt x="48" y="59"/>
                    <a:pt x="63" y="58"/>
                  </a:cubicBezTo>
                  <a:cubicBezTo>
                    <a:pt x="67" y="58"/>
                    <a:pt x="72" y="52"/>
                    <a:pt x="74" y="45"/>
                  </a:cubicBezTo>
                  <a:cubicBezTo>
                    <a:pt x="75" y="37"/>
                    <a:pt x="76" y="29"/>
                    <a:pt x="77" y="21"/>
                  </a:cubicBezTo>
                  <a:cubicBezTo>
                    <a:pt x="77" y="15"/>
                    <a:pt x="72" y="8"/>
                    <a:pt x="67" y="7"/>
                  </a:cubicBezTo>
                  <a:cubicBezTo>
                    <a:pt x="49" y="3"/>
                    <a:pt x="31" y="4"/>
                    <a:pt x="13" y="7"/>
                  </a:cubicBezTo>
                  <a:cubicBezTo>
                    <a:pt x="8" y="9"/>
                    <a:pt x="4" y="15"/>
                    <a:pt x="4" y="22"/>
                  </a:cubicBezTo>
                  <a:cubicBezTo>
                    <a:pt x="4" y="30"/>
                    <a:pt x="5" y="37"/>
                    <a:pt x="7" y="4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175"/>
            <p:cNvSpPr/>
            <p:nvPr/>
          </p:nvSpPr>
          <p:spPr bwMode="auto">
            <a:xfrm>
              <a:off x="2743199" y="2570164"/>
              <a:ext cx="188913" cy="133350"/>
            </a:xfrm>
            <a:custGeom>
              <a:avLst/>
              <a:gdLst>
                <a:gd name="T0" fmla="*/ 64 w 71"/>
                <a:gd name="T1" fmla="*/ 50 h 50"/>
                <a:gd name="T2" fmla="*/ 67 w 71"/>
                <a:gd name="T3" fmla="*/ 43 h 50"/>
                <a:gd name="T4" fmla="*/ 70 w 71"/>
                <a:gd name="T5" fmla="*/ 19 h 50"/>
                <a:gd name="T6" fmla="*/ 60 w 71"/>
                <a:gd name="T7" fmla="*/ 5 h 50"/>
                <a:gd name="T8" fmla="*/ 6 w 71"/>
                <a:gd name="T9" fmla="*/ 5 h 50"/>
                <a:gd name="T10" fmla="*/ 0 w 71"/>
                <a:gd name="T11" fmla="*/ 10 h 50"/>
                <a:gd name="T12" fmla="*/ 7 w 71"/>
                <a:gd name="T13" fmla="*/ 4 h 50"/>
                <a:gd name="T14" fmla="*/ 61 w 71"/>
                <a:gd name="T15" fmla="*/ 4 h 50"/>
                <a:gd name="T16" fmla="*/ 71 w 71"/>
                <a:gd name="T17" fmla="*/ 18 h 50"/>
                <a:gd name="T18" fmla="*/ 68 w 71"/>
                <a:gd name="T19" fmla="*/ 42 h 50"/>
                <a:gd name="T20" fmla="*/ 64 w 71"/>
                <a:gd name="T2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64" y="50"/>
                  </a:moveTo>
                  <a:cubicBezTo>
                    <a:pt x="65" y="48"/>
                    <a:pt x="66" y="45"/>
                    <a:pt x="67" y="43"/>
                  </a:cubicBezTo>
                  <a:cubicBezTo>
                    <a:pt x="68" y="35"/>
                    <a:pt x="69" y="27"/>
                    <a:pt x="70" y="19"/>
                  </a:cubicBezTo>
                  <a:cubicBezTo>
                    <a:pt x="70" y="13"/>
                    <a:pt x="65" y="6"/>
                    <a:pt x="60" y="5"/>
                  </a:cubicBezTo>
                  <a:cubicBezTo>
                    <a:pt x="42" y="1"/>
                    <a:pt x="24" y="2"/>
                    <a:pt x="6" y="5"/>
                  </a:cubicBezTo>
                  <a:cubicBezTo>
                    <a:pt x="4" y="6"/>
                    <a:pt x="2" y="8"/>
                    <a:pt x="0" y="10"/>
                  </a:cubicBezTo>
                  <a:cubicBezTo>
                    <a:pt x="2" y="7"/>
                    <a:pt x="4" y="4"/>
                    <a:pt x="7" y="4"/>
                  </a:cubicBezTo>
                  <a:cubicBezTo>
                    <a:pt x="25" y="0"/>
                    <a:pt x="43" y="0"/>
                    <a:pt x="61" y="4"/>
                  </a:cubicBezTo>
                  <a:cubicBezTo>
                    <a:pt x="66" y="5"/>
                    <a:pt x="71" y="11"/>
                    <a:pt x="71" y="18"/>
                  </a:cubicBezTo>
                  <a:cubicBezTo>
                    <a:pt x="70" y="26"/>
                    <a:pt x="69" y="34"/>
                    <a:pt x="68" y="42"/>
                  </a:cubicBezTo>
                  <a:cubicBezTo>
                    <a:pt x="67" y="45"/>
                    <a:pt x="66" y="47"/>
                    <a:pt x="64" y="50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176"/>
            <p:cNvSpPr/>
            <p:nvPr/>
          </p:nvSpPr>
          <p:spPr bwMode="auto">
            <a:xfrm>
              <a:off x="2692399" y="2589214"/>
              <a:ext cx="23813" cy="55563"/>
            </a:xfrm>
            <a:custGeom>
              <a:avLst/>
              <a:gdLst>
                <a:gd name="T0" fmla="*/ 9 w 9"/>
                <a:gd name="T1" fmla="*/ 2 h 21"/>
                <a:gd name="T2" fmla="*/ 0 w 9"/>
                <a:gd name="T3" fmla="*/ 0 h 21"/>
                <a:gd name="T4" fmla="*/ 3 w 9"/>
                <a:gd name="T5" fmla="*/ 21 h 21"/>
                <a:gd name="T6" fmla="*/ 9 w 9"/>
                <a:gd name="T7" fmla="*/ 15 h 21"/>
                <a:gd name="T8" fmla="*/ 9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9" y="2"/>
                  </a:moveTo>
                  <a:cubicBezTo>
                    <a:pt x="6" y="2"/>
                    <a:pt x="3" y="1"/>
                    <a:pt x="0" y="0"/>
                  </a:cubicBezTo>
                  <a:cubicBezTo>
                    <a:pt x="3" y="5"/>
                    <a:pt x="4" y="15"/>
                    <a:pt x="3" y="21"/>
                  </a:cubicBezTo>
                  <a:cubicBezTo>
                    <a:pt x="4" y="15"/>
                    <a:pt x="7" y="14"/>
                    <a:pt x="9" y="15"/>
                  </a:cubicBezTo>
                  <a:lnTo>
                    <a:pt x="9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177"/>
            <p:cNvSpPr/>
            <p:nvPr/>
          </p:nvSpPr>
          <p:spPr bwMode="auto">
            <a:xfrm>
              <a:off x="2711449" y="2589214"/>
              <a:ext cx="23813" cy="55563"/>
            </a:xfrm>
            <a:custGeom>
              <a:avLst/>
              <a:gdLst>
                <a:gd name="T0" fmla="*/ 0 w 9"/>
                <a:gd name="T1" fmla="*/ 2 h 21"/>
                <a:gd name="T2" fmla="*/ 9 w 9"/>
                <a:gd name="T3" fmla="*/ 0 h 21"/>
                <a:gd name="T4" fmla="*/ 6 w 9"/>
                <a:gd name="T5" fmla="*/ 21 h 21"/>
                <a:gd name="T6" fmla="*/ 0 w 9"/>
                <a:gd name="T7" fmla="*/ 15 h 21"/>
                <a:gd name="T8" fmla="*/ 0 w 9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1">
                  <a:moveTo>
                    <a:pt x="0" y="2"/>
                  </a:moveTo>
                  <a:cubicBezTo>
                    <a:pt x="3" y="2"/>
                    <a:pt x="6" y="1"/>
                    <a:pt x="9" y="0"/>
                  </a:cubicBezTo>
                  <a:cubicBezTo>
                    <a:pt x="6" y="5"/>
                    <a:pt x="5" y="15"/>
                    <a:pt x="6" y="21"/>
                  </a:cubicBezTo>
                  <a:cubicBezTo>
                    <a:pt x="5" y="15"/>
                    <a:pt x="2" y="14"/>
                    <a:pt x="0" y="1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178"/>
            <p:cNvSpPr/>
            <p:nvPr/>
          </p:nvSpPr>
          <p:spPr bwMode="auto">
            <a:xfrm>
              <a:off x="2479674" y="2214564"/>
              <a:ext cx="487363" cy="363538"/>
            </a:xfrm>
            <a:custGeom>
              <a:avLst/>
              <a:gdLst>
                <a:gd name="T0" fmla="*/ 12 w 183"/>
                <a:gd name="T1" fmla="*/ 115 h 137"/>
                <a:gd name="T2" fmla="*/ 22 w 183"/>
                <a:gd name="T3" fmla="*/ 44 h 137"/>
                <a:gd name="T4" fmla="*/ 51 w 183"/>
                <a:gd name="T5" fmla="*/ 34 h 137"/>
                <a:gd name="T6" fmla="*/ 108 w 183"/>
                <a:gd name="T7" fmla="*/ 8 h 137"/>
                <a:gd name="T8" fmla="*/ 160 w 183"/>
                <a:gd name="T9" fmla="*/ 31 h 137"/>
                <a:gd name="T10" fmla="*/ 140 w 183"/>
                <a:gd name="T11" fmla="*/ 31 h 137"/>
                <a:gd name="T12" fmla="*/ 173 w 183"/>
                <a:gd name="T13" fmla="*/ 73 h 137"/>
                <a:gd name="T14" fmla="*/ 164 w 183"/>
                <a:gd name="T15" fmla="*/ 71 h 137"/>
                <a:gd name="T16" fmla="*/ 162 w 183"/>
                <a:gd name="T17" fmla="*/ 137 h 137"/>
                <a:gd name="T18" fmla="*/ 137 w 183"/>
                <a:gd name="T19" fmla="*/ 85 h 137"/>
                <a:gd name="T20" fmla="*/ 69 w 183"/>
                <a:gd name="T21" fmla="*/ 49 h 137"/>
                <a:gd name="T22" fmla="*/ 12 w 183"/>
                <a:gd name="T23" fmla="*/ 11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37">
                  <a:moveTo>
                    <a:pt x="12" y="115"/>
                  </a:moveTo>
                  <a:cubicBezTo>
                    <a:pt x="12" y="115"/>
                    <a:pt x="0" y="60"/>
                    <a:pt x="22" y="44"/>
                  </a:cubicBezTo>
                  <a:cubicBezTo>
                    <a:pt x="41" y="31"/>
                    <a:pt x="51" y="34"/>
                    <a:pt x="51" y="34"/>
                  </a:cubicBezTo>
                  <a:cubicBezTo>
                    <a:pt x="51" y="34"/>
                    <a:pt x="71" y="0"/>
                    <a:pt x="108" y="8"/>
                  </a:cubicBezTo>
                  <a:cubicBezTo>
                    <a:pt x="144" y="17"/>
                    <a:pt x="160" y="31"/>
                    <a:pt x="160" y="31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140" y="31"/>
                    <a:pt x="164" y="33"/>
                    <a:pt x="173" y="73"/>
                  </a:cubicBezTo>
                  <a:cubicBezTo>
                    <a:pt x="183" y="112"/>
                    <a:pt x="164" y="71"/>
                    <a:pt x="164" y="71"/>
                  </a:cubicBezTo>
                  <a:cubicBezTo>
                    <a:pt x="162" y="137"/>
                    <a:pt x="162" y="137"/>
                    <a:pt x="162" y="137"/>
                  </a:cubicBezTo>
                  <a:cubicBezTo>
                    <a:pt x="137" y="85"/>
                    <a:pt x="137" y="85"/>
                    <a:pt x="137" y="85"/>
                  </a:cubicBezTo>
                  <a:cubicBezTo>
                    <a:pt x="137" y="85"/>
                    <a:pt x="97" y="49"/>
                    <a:pt x="69" y="49"/>
                  </a:cubicBezTo>
                  <a:cubicBezTo>
                    <a:pt x="41" y="49"/>
                    <a:pt x="12" y="85"/>
                    <a:pt x="12" y="11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179"/>
            <p:cNvSpPr/>
            <p:nvPr/>
          </p:nvSpPr>
          <p:spPr bwMode="auto">
            <a:xfrm>
              <a:off x="2687637" y="2311401"/>
              <a:ext cx="149225" cy="196850"/>
            </a:xfrm>
            <a:custGeom>
              <a:avLst/>
              <a:gdLst>
                <a:gd name="T0" fmla="*/ 0 w 56"/>
                <a:gd name="T1" fmla="*/ 7 h 74"/>
                <a:gd name="T2" fmla="*/ 32 w 56"/>
                <a:gd name="T3" fmla="*/ 41 h 74"/>
                <a:gd name="T4" fmla="*/ 32 w 56"/>
                <a:gd name="T5" fmla="*/ 13 h 74"/>
                <a:gd name="T6" fmla="*/ 48 w 56"/>
                <a:gd name="T7" fmla="*/ 57 h 74"/>
                <a:gd name="T8" fmla="*/ 56 w 56"/>
                <a:gd name="T9" fmla="*/ 31 h 74"/>
                <a:gd name="T10" fmla="*/ 0 w 56"/>
                <a:gd name="T1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74">
                  <a:moveTo>
                    <a:pt x="0" y="7"/>
                  </a:moveTo>
                  <a:cubicBezTo>
                    <a:pt x="0" y="7"/>
                    <a:pt x="31" y="22"/>
                    <a:pt x="32" y="41"/>
                  </a:cubicBezTo>
                  <a:cubicBezTo>
                    <a:pt x="33" y="59"/>
                    <a:pt x="34" y="17"/>
                    <a:pt x="32" y="13"/>
                  </a:cubicBezTo>
                  <a:cubicBezTo>
                    <a:pt x="30" y="10"/>
                    <a:pt x="49" y="39"/>
                    <a:pt x="48" y="57"/>
                  </a:cubicBezTo>
                  <a:cubicBezTo>
                    <a:pt x="47" y="74"/>
                    <a:pt x="56" y="31"/>
                    <a:pt x="56" y="31"/>
                  </a:cubicBezTo>
                  <a:cubicBezTo>
                    <a:pt x="56" y="31"/>
                    <a:pt x="45" y="0"/>
                    <a:pt x="0" y="7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180"/>
            <p:cNvSpPr/>
            <p:nvPr/>
          </p:nvSpPr>
          <p:spPr bwMode="auto">
            <a:xfrm>
              <a:off x="2476499" y="2287589"/>
              <a:ext cx="204788" cy="309563"/>
            </a:xfrm>
            <a:custGeom>
              <a:avLst/>
              <a:gdLst>
                <a:gd name="T0" fmla="*/ 77 w 77"/>
                <a:gd name="T1" fmla="*/ 25 h 116"/>
                <a:gd name="T2" fmla="*/ 31 w 77"/>
                <a:gd name="T3" fmla="*/ 68 h 116"/>
                <a:gd name="T4" fmla="*/ 47 w 77"/>
                <a:gd name="T5" fmla="*/ 25 h 116"/>
                <a:gd name="T6" fmla="*/ 9 w 77"/>
                <a:gd name="T7" fmla="*/ 88 h 116"/>
                <a:gd name="T8" fmla="*/ 17 w 77"/>
                <a:gd name="T9" fmla="*/ 45 h 116"/>
                <a:gd name="T10" fmla="*/ 77 w 77"/>
                <a:gd name="T11" fmla="*/ 2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6">
                  <a:moveTo>
                    <a:pt x="77" y="25"/>
                  </a:moveTo>
                  <a:cubicBezTo>
                    <a:pt x="77" y="25"/>
                    <a:pt x="43" y="39"/>
                    <a:pt x="31" y="68"/>
                  </a:cubicBezTo>
                  <a:cubicBezTo>
                    <a:pt x="20" y="97"/>
                    <a:pt x="43" y="30"/>
                    <a:pt x="47" y="25"/>
                  </a:cubicBezTo>
                  <a:cubicBezTo>
                    <a:pt x="51" y="20"/>
                    <a:pt x="18" y="61"/>
                    <a:pt x="9" y="88"/>
                  </a:cubicBezTo>
                  <a:cubicBezTo>
                    <a:pt x="0" y="116"/>
                    <a:pt x="17" y="45"/>
                    <a:pt x="17" y="45"/>
                  </a:cubicBezTo>
                  <a:cubicBezTo>
                    <a:pt x="17" y="45"/>
                    <a:pt x="44" y="0"/>
                    <a:pt x="77" y="2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288344" y="4510572"/>
            <a:ext cx="898525" cy="1195388"/>
            <a:chOff x="7265987" y="3940176"/>
            <a:chExt cx="898525" cy="1195388"/>
          </a:xfrm>
        </p:grpSpPr>
        <p:sp>
          <p:nvSpPr>
            <p:cNvPr id="175" name="Freeform 285"/>
            <p:cNvSpPr/>
            <p:nvPr/>
          </p:nvSpPr>
          <p:spPr bwMode="auto">
            <a:xfrm>
              <a:off x="7873999" y="4173539"/>
              <a:ext cx="290513" cy="338138"/>
            </a:xfrm>
            <a:custGeom>
              <a:avLst/>
              <a:gdLst>
                <a:gd name="T0" fmla="*/ 109 w 109"/>
                <a:gd name="T1" fmla="*/ 89 h 127"/>
                <a:gd name="T2" fmla="*/ 96 w 109"/>
                <a:gd name="T3" fmla="*/ 62 h 127"/>
                <a:gd name="T4" fmla="*/ 19 w 109"/>
                <a:gd name="T5" fmla="*/ 11 h 127"/>
                <a:gd name="T6" fmla="*/ 27 w 109"/>
                <a:gd name="T7" fmla="*/ 104 h 127"/>
                <a:gd name="T8" fmla="*/ 44 w 109"/>
                <a:gd name="T9" fmla="*/ 127 h 127"/>
                <a:gd name="T10" fmla="*/ 109 w 109"/>
                <a:gd name="T11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7">
                  <a:moveTo>
                    <a:pt x="109" y="89"/>
                  </a:moveTo>
                  <a:cubicBezTo>
                    <a:pt x="106" y="80"/>
                    <a:pt x="102" y="71"/>
                    <a:pt x="96" y="62"/>
                  </a:cubicBezTo>
                  <a:cubicBezTo>
                    <a:pt x="73" y="23"/>
                    <a:pt x="38" y="0"/>
                    <a:pt x="19" y="11"/>
                  </a:cubicBezTo>
                  <a:cubicBezTo>
                    <a:pt x="0" y="23"/>
                    <a:pt x="3" y="64"/>
                    <a:pt x="27" y="104"/>
                  </a:cubicBezTo>
                  <a:cubicBezTo>
                    <a:pt x="32" y="113"/>
                    <a:pt x="38" y="120"/>
                    <a:pt x="44" y="127"/>
                  </a:cubicBezTo>
                  <a:lnTo>
                    <a:pt x="109" y="89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286"/>
            <p:cNvSpPr/>
            <p:nvPr/>
          </p:nvSpPr>
          <p:spPr bwMode="auto">
            <a:xfrm>
              <a:off x="7265987" y="4173539"/>
              <a:ext cx="288925" cy="338138"/>
            </a:xfrm>
            <a:custGeom>
              <a:avLst/>
              <a:gdLst>
                <a:gd name="T0" fmla="*/ 0 w 109"/>
                <a:gd name="T1" fmla="*/ 89 h 127"/>
                <a:gd name="T2" fmla="*/ 12 w 109"/>
                <a:gd name="T3" fmla="*/ 62 h 127"/>
                <a:gd name="T4" fmla="*/ 90 w 109"/>
                <a:gd name="T5" fmla="*/ 11 h 127"/>
                <a:gd name="T6" fmla="*/ 82 w 109"/>
                <a:gd name="T7" fmla="*/ 104 h 127"/>
                <a:gd name="T8" fmla="*/ 64 w 109"/>
                <a:gd name="T9" fmla="*/ 127 h 127"/>
                <a:gd name="T10" fmla="*/ 0 w 109"/>
                <a:gd name="T11" fmla="*/ 8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27">
                  <a:moveTo>
                    <a:pt x="0" y="89"/>
                  </a:moveTo>
                  <a:cubicBezTo>
                    <a:pt x="3" y="80"/>
                    <a:pt x="7" y="71"/>
                    <a:pt x="12" y="62"/>
                  </a:cubicBezTo>
                  <a:cubicBezTo>
                    <a:pt x="36" y="23"/>
                    <a:pt x="70" y="0"/>
                    <a:pt x="90" y="11"/>
                  </a:cubicBezTo>
                  <a:cubicBezTo>
                    <a:pt x="109" y="23"/>
                    <a:pt x="105" y="64"/>
                    <a:pt x="82" y="104"/>
                  </a:cubicBezTo>
                  <a:cubicBezTo>
                    <a:pt x="76" y="113"/>
                    <a:pt x="70" y="120"/>
                    <a:pt x="64" y="127"/>
                  </a:cubicBezTo>
                  <a:lnTo>
                    <a:pt x="0" y="89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287"/>
            <p:cNvSpPr/>
            <p:nvPr/>
          </p:nvSpPr>
          <p:spPr bwMode="auto">
            <a:xfrm>
              <a:off x="7424737" y="4181476"/>
              <a:ext cx="88900" cy="93663"/>
            </a:xfrm>
            <a:custGeom>
              <a:avLst/>
              <a:gdLst>
                <a:gd name="T0" fmla="*/ 29 w 33"/>
                <a:gd name="T1" fmla="*/ 33 h 35"/>
                <a:gd name="T2" fmla="*/ 19 w 33"/>
                <a:gd name="T3" fmla="*/ 32 h 35"/>
                <a:gd name="T4" fmla="*/ 3 w 33"/>
                <a:gd name="T5" fmla="*/ 13 h 35"/>
                <a:gd name="T6" fmla="*/ 4 w 33"/>
                <a:gd name="T7" fmla="*/ 2 h 35"/>
                <a:gd name="T8" fmla="*/ 14 w 33"/>
                <a:gd name="T9" fmla="*/ 3 h 35"/>
                <a:gd name="T10" fmla="*/ 30 w 33"/>
                <a:gd name="T11" fmla="*/ 22 h 35"/>
                <a:gd name="T12" fmla="*/ 29 w 33"/>
                <a:gd name="T13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5">
                  <a:moveTo>
                    <a:pt x="29" y="33"/>
                  </a:moveTo>
                  <a:cubicBezTo>
                    <a:pt x="26" y="35"/>
                    <a:pt x="21" y="35"/>
                    <a:pt x="19" y="3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1" y="5"/>
                    <a:pt x="4" y="2"/>
                  </a:cubicBezTo>
                  <a:cubicBezTo>
                    <a:pt x="7" y="0"/>
                    <a:pt x="11" y="0"/>
                    <a:pt x="14" y="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5"/>
                    <a:pt x="32" y="30"/>
                    <a:pt x="29" y="33"/>
                  </a:cubicBezTo>
                  <a:close/>
                </a:path>
              </a:pathLst>
            </a:custGeom>
            <a:solidFill>
              <a:srgbClr val="EFB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288"/>
            <p:cNvSpPr/>
            <p:nvPr/>
          </p:nvSpPr>
          <p:spPr bwMode="auto">
            <a:xfrm>
              <a:off x="7916862" y="4184651"/>
              <a:ext cx="93663" cy="87313"/>
            </a:xfrm>
            <a:custGeom>
              <a:avLst/>
              <a:gdLst>
                <a:gd name="T0" fmla="*/ 2 w 35"/>
                <a:gd name="T1" fmla="*/ 29 h 33"/>
                <a:gd name="T2" fmla="*/ 3 w 35"/>
                <a:gd name="T3" fmla="*/ 19 h 33"/>
                <a:gd name="T4" fmla="*/ 22 w 35"/>
                <a:gd name="T5" fmla="*/ 3 h 33"/>
                <a:gd name="T6" fmla="*/ 32 w 35"/>
                <a:gd name="T7" fmla="*/ 4 h 33"/>
                <a:gd name="T8" fmla="*/ 31 w 35"/>
                <a:gd name="T9" fmla="*/ 14 h 33"/>
                <a:gd name="T10" fmla="*/ 12 w 35"/>
                <a:gd name="T11" fmla="*/ 30 h 33"/>
                <a:gd name="T12" fmla="*/ 2 w 35"/>
                <a:gd name="T13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" y="29"/>
                  </a:moveTo>
                  <a:cubicBezTo>
                    <a:pt x="0" y="26"/>
                    <a:pt x="0" y="22"/>
                    <a:pt x="3" y="19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0"/>
                    <a:pt x="30" y="1"/>
                    <a:pt x="32" y="4"/>
                  </a:cubicBezTo>
                  <a:cubicBezTo>
                    <a:pt x="35" y="7"/>
                    <a:pt x="35" y="11"/>
                    <a:pt x="31" y="1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9" y="33"/>
                    <a:pt x="5" y="32"/>
                    <a:pt x="2" y="29"/>
                  </a:cubicBezTo>
                  <a:close/>
                </a:path>
              </a:pathLst>
            </a:custGeom>
            <a:solidFill>
              <a:srgbClr val="EFB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289"/>
            <p:cNvSpPr/>
            <p:nvPr/>
          </p:nvSpPr>
          <p:spPr bwMode="auto">
            <a:xfrm>
              <a:off x="7412037" y="3940176"/>
              <a:ext cx="606425" cy="584200"/>
            </a:xfrm>
            <a:custGeom>
              <a:avLst/>
              <a:gdLst>
                <a:gd name="T0" fmla="*/ 114 w 228"/>
                <a:gd name="T1" fmla="*/ 3 h 220"/>
                <a:gd name="T2" fmla="*/ 16 w 228"/>
                <a:gd name="T3" fmla="*/ 119 h 220"/>
                <a:gd name="T4" fmla="*/ 114 w 228"/>
                <a:gd name="T5" fmla="*/ 220 h 220"/>
                <a:gd name="T6" fmla="*/ 212 w 228"/>
                <a:gd name="T7" fmla="*/ 119 h 220"/>
                <a:gd name="T8" fmla="*/ 114 w 228"/>
                <a:gd name="T9" fmla="*/ 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20">
                  <a:moveTo>
                    <a:pt x="114" y="3"/>
                  </a:moveTo>
                  <a:cubicBezTo>
                    <a:pt x="54" y="0"/>
                    <a:pt x="0" y="48"/>
                    <a:pt x="16" y="119"/>
                  </a:cubicBezTo>
                  <a:cubicBezTo>
                    <a:pt x="32" y="188"/>
                    <a:pt x="71" y="220"/>
                    <a:pt x="114" y="220"/>
                  </a:cubicBezTo>
                  <a:cubicBezTo>
                    <a:pt x="156" y="220"/>
                    <a:pt x="195" y="188"/>
                    <a:pt x="212" y="119"/>
                  </a:cubicBezTo>
                  <a:cubicBezTo>
                    <a:pt x="228" y="48"/>
                    <a:pt x="173" y="0"/>
                    <a:pt x="114" y="3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290"/>
            <p:cNvSpPr/>
            <p:nvPr/>
          </p:nvSpPr>
          <p:spPr bwMode="auto">
            <a:xfrm>
              <a:off x="7494587" y="4271964"/>
              <a:ext cx="66675" cy="146050"/>
            </a:xfrm>
            <a:custGeom>
              <a:avLst/>
              <a:gdLst>
                <a:gd name="T0" fmla="*/ 22 w 25"/>
                <a:gd name="T1" fmla="*/ 27 h 55"/>
                <a:gd name="T2" fmla="*/ 19 w 25"/>
                <a:gd name="T3" fmla="*/ 54 h 55"/>
                <a:gd name="T4" fmla="*/ 5 w 25"/>
                <a:gd name="T5" fmla="*/ 33 h 55"/>
                <a:gd name="T6" fmla="*/ 7 w 25"/>
                <a:gd name="T7" fmla="*/ 2 h 55"/>
                <a:gd name="T8" fmla="*/ 22 w 25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55">
                  <a:moveTo>
                    <a:pt x="22" y="27"/>
                  </a:moveTo>
                  <a:cubicBezTo>
                    <a:pt x="25" y="42"/>
                    <a:pt x="23" y="53"/>
                    <a:pt x="19" y="54"/>
                  </a:cubicBezTo>
                  <a:cubicBezTo>
                    <a:pt x="15" y="55"/>
                    <a:pt x="9" y="47"/>
                    <a:pt x="5" y="33"/>
                  </a:cubicBezTo>
                  <a:cubicBezTo>
                    <a:pt x="0" y="18"/>
                    <a:pt x="1" y="3"/>
                    <a:pt x="7" y="2"/>
                  </a:cubicBezTo>
                  <a:cubicBezTo>
                    <a:pt x="12" y="0"/>
                    <a:pt x="19" y="12"/>
                    <a:pt x="22" y="27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291"/>
            <p:cNvSpPr/>
            <p:nvPr/>
          </p:nvSpPr>
          <p:spPr bwMode="auto">
            <a:xfrm>
              <a:off x="7869237" y="4271964"/>
              <a:ext cx="63500" cy="146050"/>
            </a:xfrm>
            <a:custGeom>
              <a:avLst/>
              <a:gdLst>
                <a:gd name="T0" fmla="*/ 3 w 24"/>
                <a:gd name="T1" fmla="*/ 27 h 55"/>
                <a:gd name="T2" fmla="*/ 6 w 24"/>
                <a:gd name="T3" fmla="*/ 54 h 55"/>
                <a:gd name="T4" fmla="*/ 20 w 24"/>
                <a:gd name="T5" fmla="*/ 33 h 55"/>
                <a:gd name="T6" fmla="*/ 18 w 24"/>
                <a:gd name="T7" fmla="*/ 2 h 55"/>
                <a:gd name="T8" fmla="*/ 3 w 24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5">
                  <a:moveTo>
                    <a:pt x="3" y="27"/>
                  </a:moveTo>
                  <a:cubicBezTo>
                    <a:pt x="0" y="42"/>
                    <a:pt x="2" y="53"/>
                    <a:pt x="6" y="54"/>
                  </a:cubicBezTo>
                  <a:cubicBezTo>
                    <a:pt x="10" y="55"/>
                    <a:pt x="15" y="47"/>
                    <a:pt x="20" y="33"/>
                  </a:cubicBezTo>
                  <a:cubicBezTo>
                    <a:pt x="24" y="18"/>
                    <a:pt x="23" y="3"/>
                    <a:pt x="18" y="2"/>
                  </a:cubicBezTo>
                  <a:cubicBezTo>
                    <a:pt x="12" y="0"/>
                    <a:pt x="5" y="12"/>
                    <a:pt x="3" y="27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292"/>
            <p:cNvSpPr/>
            <p:nvPr/>
          </p:nvSpPr>
          <p:spPr bwMode="auto">
            <a:xfrm>
              <a:off x="7350124" y="4603751"/>
              <a:ext cx="735013" cy="531813"/>
            </a:xfrm>
            <a:custGeom>
              <a:avLst/>
              <a:gdLst>
                <a:gd name="T0" fmla="*/ 138 w 276"/>
                <a:gd name="T1" fmla="*/ 200 h 200"/>
                <a:gd name="T2" fmla="*/ 276 w 276"/>
                <a:gd name="T3" fmla="*/ 169 h 200"/>
                <a:gd name="T4" fmla="*/ 266 w 276"/>
                <a:gd name="T5" fmla="*/ 45 h 200"/>
                <a:gd name="T6" fmla="*/ 226 w 276"/>
                <a:gd name="T7" fmla="*/ 15 h 200"/>
                <a:gd name="T8" fmla="*/ 50 w 276"/>
                <a:gd name="T9" fmla="*/ 15 h 200"/>
                <a:gd name="T10" fmla="*/ 10 w 276"/>
                <a:gd name="T11" fmla="*/ 45 h 200"/>
                <a:gd name="T12" fmla="*/ 0 w 276"/>
                <a:gd name="T13" fmla="*/ 169 h 200"/>
                <a:gd name="T14" fmla="*/ 138 w 276"/>
                <a:gd name="T1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200">
                  <a:moveTo>
                    <a:pt x="138" y="200"/>
                  </a:moveTo>
                  <a:cubicBezTo>
                    <a:pt x="188" y="200"/>
                    <a:pt x="235" y="189"/>
                    <a:pt x="276" y="169"/>
                  </a:cubicBezTo>
                  <a:cubicBezTo>
                    <a:pt x="266" y="45"/>
                    <a:pt x="266" y="45"/>
                    <a:pt x="266" y="45"/>
                  </a:cubicBezTo>
                  <a:cubicBezTo>
                    <a:pt x="265" y="29"/>
                    <a:pt x="247" y="17"/>
                    <a:pt x="226" y="15"/>
                  </a:cubicBezTo>
                  <a:cubicBezTo>
                    <a:pt x="168" y="0"/>
                    <a:pt x="109" y="0"/>
                    <a:pt x="50" y="15"/>
                  </a:cubicBezTo>
                  <a:cubicBezTo>
                    <a:pt x="29" y="17"/>
                    <a:pt x="11" y="29"/>
                    <a:pt x="10" y="45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42" y="189"/>
                    <a:pt x="88" y="200"/>
                    <a:pt x="138" y="200"/>
                  </a:cubicBezTo>
                  <a:close/>
                </a:path>
              </a:pathLst>
            </a:custGeom>
            <a:solidFill>
              <a:srgbClr val="EFB6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EFB6D3"/>
                </a:solidFill>
              </a:endParaRPr>
            </a:p>
          </p:txBody>
        </p:sp>
        <p:sp>
          <p:nvSpPr>
            <p:cNvPr id="183" name="Freeform 293"/>
            <p:cNvSpPr/>
            <p:nvPr/>
          </p:nvSpPr>
          <p:spPr bwMode="auto">
            <a:xfrm>
              <a:off x="7539037" y="4610101"/>
              <a:ext cx="349250" cy="228600"/>
            </a:xfrm>
            <a:custGeom>
              <a:avLst/>
              <a:gdLst>
                <a:gd name="T0" fmla="*/ 131 w 131"/>
                <a:gd name="T1" fmla="*/ 8 h 86"/>
                <a:gd name="T2" fmla="*/ 0 w 131"/>
                <a:gd name="T3" fmla="*/ 9 h 86"/>
                <a:gd name="T4" fmla="*/ 66 w 131"/>
                <a:gd name="T5" fmla="*/ 86 h 86"/>
                <a:gd name="T6" fmla="*/ 131 w 131"/>
                <a:gd name="T7" fmla="*/ 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1" h="86">
                  <a:moveTo>
                    <a:pt x="131" y="8"/>
                  </a:moveTo>
                  <a:cubicBezTo>
                    <a:pt x="88" y="0"/>
                    <a:pt x="44" y="0"/>
                    <a:pt x="0" y="9"/>
                  </a:cubicBezTo>
                  <a:cubicBezTo>
                    <a:pt x="1" y="38"/>
                    <a:pt x="30" y="86"/>
                    <a:pt x="66" y="86"/>
                  </a:cubicBezTo>
                  <a:cubicBezTo>
                    <a:pt x="102" y="86"/>
                    <a:pt x="131" y="37"/>
                    <a:pt x="131" y="8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294"/>
            <p:cNvSpPr/>
            <p:nvPr/>
          </p:nvSpPr>
          <p:spPr bwMode="auto">
            <a:xfrm>
              <a:off x="7610474" y="4410076"/>
              <a:ext cx="204788" cy="422275"/>
            </a:xfrm>
            <a:custGeom>
              <a:avLst/>
              <a:gdLst>
                <a:gd name="T0" fmla="*/ 77 w 77"/>
                <a:gd name="T1" fmla="*/ 26 h 159"/>
                <a:gd name="T2" fmla="*/ 77 w 77"/>
                <a:gd name="T3" fmla="*/ 20 h 159"/>
                <a:gd name="T4" fmla="*/ 1 w 77"/>
                <a:gd name="T5" fmla="*/ 20 h 159"/>
                <a:gd name="T6" fmla="*/ 0 w 77"/>
                <a:gd name="T7" fmla="*/ 26 h 159"/>
                <a:gd name="T8" fmla="*/ 39 w 77"/>
                <a:gd name="T9" fmla="*/ 159 h 159"/>
                <a:gd name="T10" fmla="*/ 77 w 77"/>
                <a:gd name="T11" fmla="*/ 2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59">
                  <a:moveTo>
                    <a:pt x="77" y="26"/>
                  </a:moveTo>
                  <a:cubicBezTo>
                    <a:pt x="77" y="24"/>
                    <a:pt x="77" y="22"/>
                    <a:pt x="77" y="20"/>
                  </a:cubicBezTo>
                  <a:cubicBezTo>
                    <a:pt x="52" y="0"/>
                    <a:pt x="26" y="0"/>
                    <a:pt x="1" y="20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0" y="100"/>
                    <a:pt x="18" y="159"/>
                    <a:pt x="39" y="159"/>
                  </a:cubicBezTo>
                  <a:cubicBezTo>
                    <a:pt x="60" y="159"/>
                    <a:pt x="77" y="100"/>
                    <a:pt x="77" y="26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295"/>
            <p:cNvSpPr/>
            <p:nvPr/>
          </p:nvSpPr>
          <p:spPr bwMode="auto">
            <a:xfrm>
              <a:off x="7610474" y="4418014"/>
              <a:ext cx="204788" cy="192088"/>
            </a:xfrm>
            <a:custGeom>
              <a:avLst/>
              <a:gdLst>
                <a:gd name="T0" fmla="*/ 77 w 77"/>
                <a:gd name="T1" fmla="*/ 12 h 72"/>
                <a:gd name="T2" fmla="*/ 77 w 77"/>
                <a:gd name="T3" fmla="*/ 9 h 72"/>
                <a:gd name="T4" fmla="*/ 1 w 77"/>
                <a:gd name="T5" fmla="*/ 9 h 72"/>
                <a:gd name="T6" fmla="*/ 0 w 77"/>
                <a:gd name="T7" fmla="*/ 12 h 72"/>
                <a:gd name="T8" fmla="*/ 39 w 77"/>
                <a:gd name="T9" fmla="*/ 72 h 72"/>
                <a:gd name="T10" fmla="*/ 77 w 77"/>
                <a:gd name="T11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72">
                  <a:moveTo>
                    <a:pt x="77" y="12"/>
                  </a:moveTo>
                  <a:cubicBezTo>
                    <a:pt x="77" y="11"/>
                    <a:pt x="77" y="10"/>
                    <a:pt x="77" y="9"/>
                  </a:cubicBezTo>
                  <a:cubicBezTo>
                    <a:pt x="52" y="0"/>
                    <a:pt x="26" y="0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5"/>
                    <a:pt x="18" y="72"/>
                    <a:pt x="39" y="72"/>
                  </a:cubicBezTo>
                  <a:cubicBezTo>
                    <a:pt x="60" y="72"/>
                    <a:pt x="77" y="45"/>
                    <a:pt x="77" y="12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296"/>
            <p:cNvSpPr/>
            <p:nvPr/>
          </p:nvSpPr>
          <p:spPr bwMode="auto">
            <a:xfrm>
              <a:off x="7480299" y="4032251"/>
              <a:ext cx="468313" cy="515938"/>
            </a:xfrm>
            <a:custGeom>
              <a:avLst/>
              <a:gdLst>
                <a:gd name="T0" fmla="*/ 163 w 176"/>
                <a:gd name="T1" fmla="*/ 105 h 194"/>
                <a:gd name="T2" fmla="*/ 88 w 176"/>
                <a:gd name="T3" fmla="*/ 194 h 194"/>
                <a:gd name="T4" fmla="*/ 13 w 176"/>
                <a:gd name="T5" fmla="*/ 105 h 194"/>
                <a:gd name="T6" fmla="*/ 88 w 176"/>
                <a:gd name="T7" fmla="*/ 3 h 194"/>
                <a:gd name="T8" fmla="*/ 163 w 176"/>
                <a:gd name="T9" fmla="*/ 10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94">
                  <a:moveTo>
                    <a:pt x="163" y="105"/>
                  </a:moveTo>
                  <a:cubicBezTo>
                    <a:pt x="151" y="166"/>
                    <a:pt x="120" y="194"/>
                    <a:pt x="88" y="194"/>
                  </a:cubicBezTo>
                  <a:cubicBezTo>
                    <a:pt x="55" y="194"/>
                    <a:pt x="25" y="166"/>
                    <a:pt x="13" y="105"/>
                  </a:cubicBezTo>
                  <a:cubicBezTo>
                    <a:pt x="0" y="42"/>
                    <a:pt x="42" y="0"/>
                    <a:pt x="88" y="3"/>
                  </a:cubicBezTo>
                  <a:cubicBezTo>
                    <a:pt x="133" y="0"/>
                    <a:pt x="176" y="42"/>
                    <a:pt x="163" y="105"/>
                  </a:cubicBezTo>
                  <a:close/>
                </a:path>
              </a:pathLst>
            </a:custGeom>
            <a:solidFill>
              <a:srgbClr val="F2E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297"/>
            <p:cNvSpPr/>
            <p:nvPr/>
          </p:nvSpPr>
          <p:spPr bwMode="auto">
            <a:xfrm>
              <a:off x="7723187" y="4038601"/>
              <a:ext cx="222250" cy="509588"/>
            </a:xfrm>
            <a:custGeom>
              <a:avLst/>
              <a:gdLst>
                <a:gd name="T0" fmla="*/ 0 w 84"/>
                <a:gd name="T1" fmla="*/ 1 h 192"/>
                <a:gd name="T2" fmla="*/ 0 w 84"/>
                <a:gd name="T3" fmla="*/ 192 h 192"/>
                <a:gd name="T4" fmla="*/ 72 w 84"/>
                <a:gd name="T5" fmla="*/ 103 h 192"/>
                <a:gd name="T6" fmla="*/ 0 w 84"/>
                <a:gd name="T7" fmla="*/ 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92">
                  <a:moveTo>
                    <a:pt x="0" y="1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31" y="190"/>
                    <a:pt x="60" y="161"/>
                    <a:pt x="72" y="103"/>
                  </a:cubicBezTo>
                  <a:cubicBezTo>
                    <a:pt x="84" y="42"/>
                    <a:pt x="44" y="0"/>
                    <a:pt x="0" y="1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298"/>
            <p:cNvSpPr/>
            <p:nvPr/>
          </p:nvSpPr>
          <p:spPr bwMode="auto">
            <a:xfrm>
              <a:off x="7507287" y="3941764"/>
              <a:ext cx="455613" cy="322263"/>
            </a:xfrm>
            <a:custGeom>
              <a:avLst/>
              <a:gdLst>
                <a:gd name="T0" fmla="*/ 86 w 171"/>
                <a:gd name="T1" fmla="*/ 5 h 121"/>
                <a:gd name="T2" fmla="*/ 167 w 171"/>
                <a:gd name="T3" fmla="*/ 99 h 121"/>
                <a:gd name="T4" fmla="*/ 169 w 171"/>
                <a:gd name="T5" fmla="*/ 118 h 121"/>
                <a:gd name="T6" fmla="*/ 140 w 171"/>
                <a:gd name="T7" fmla="*/ 108 h 121"/>
                <a:gd name="T8" fmla="*/ 126 w 171"/>
                <a:gd name="T9" fmla="*/ 63 h 121"/>
                <a:gd name="T10" fmla="*/ 99 w 171"/>
                <a:gd name="T11" fmla="*/ 109 h 121"/>
                <a:gd name="T12" fmla="*/ 106 w 171"/>
                <a:gd name="T13" fmla="*/ 83 h 121"/>
                <a:gd name="T14" fmla="*/ 79 w 171"/>
                <a:gd name="T15" fmla="*/ 111 h 121"/>
                <a:gd name="T16" fmla="*/ 10 w 171"/>
                <a:gd name="T17" fmla="*/ 120 h 121"/>
                <a:gd name="T18" fmla="*/ 0 w 171"/>
                <a:gd name="T19" fmla="*/ 91 h 121"/>
                <a:gd name="T20" fmla="*/ 86 w 171"/>
                <a:gd name="T2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1" h="121">
                  <a:moveTo>
                    <a:pt x="86" y="5"/>
                  </a:moveTo>
                  <a:cubicBezTo>
                    <a:pt x="119" y="3"/>
                    <a:pt x="150" y="38"/>
                    <a:pt x="167" y="99"/>
                  </a:cubicBezTo>
                  <a:cubicBezTo>
                    <a:pt x="166" y="102"/>
                    <a:pt x="171" y="115"/>
                    <a:pt x="169" y="118"/>
                  </a:cubicBezTo>
                  <a:cubicBezTo>
                    <a:pt x="140" y="108"/>
                    <a:pt x="140" y="108"/>
                    <a:pt x="140" y="108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13" y="105"/>
                    <a:pt x="99" y="109"/>
                  </a:cubicBezTo>
                  <a:cubicBezTo>
                    <a:pt x="106" y="83"/>
                    <a:pt x="106" y="83"/>
                    <a:pt x="106" y="83"/>
                  </a:cubicBezTo>
                  <a:cubicBezTo>
                    <a:pt x="106" y="83"/>
                    <a:pt x="92" y="105"/>
                    <a:pt x="79" y="111"/>
                  </a:cubicBezTo>
                  <a:cubicBezTo>
                    <a:pt x="56" y="121"/>
                    <a:pt x="10" y="120"/>
                    <a:pt x="10" y="120"/>
                  </a:cubicBezTo>
                  <a:cubicBezTo>
                    <a:pt x="6" y="115"/>
                    <a:pt x="3" y="97"/>
                    <a:pt x="0" y="91"/>
                  </a:cubicBezTo>
                  <a:cubicBezTo>
                    <a:pt x="20" y="32"/>
                    <a:pt x="53" y="0"/>
                    <a:pt x="86" y="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299"/>
            <p:cNvSpPr/>
            <p:nvPr/>
          </p:nvSpPr>
          <p:spPr bwMode="auto">
            <a:xfrm>
              <a:off x="7723187" y="4484689"/>
              <a:ext cx="92075" cy="231775"/>
            </a:xfrm>
            <a:custGeom>
              <a:avLst/>
              <a:gdLst>
                <a:gd name="T0" fmla="*/ 35 w 35"/>
                <a:gd name="T1" fmla="*/ 4 h 87"/>
                <a:gd name="T2" fmla="*/ 0 w 35"/>
                <a:gd name="T3" fmla="*/ 6 h 87"/>
                <a:gd name="T4" fmla="*/ 0 w 35"/>
                <a:gd name="T5" fmla="*/ 30 h 87"/>
                <a:gd name="T6" fmla="*/ 0 w 35"/>
                <a:gd name="T7" fmla="*/ 77 h 87"/>
                <a:gd name="T8" fmla="*/ 0 w 35"/>
                <a:gd name="T9" fmla="*/ 87 h 87"/>
                <a:gd name="T10" fmla="*/ 35 w 35"/>
                <a:gd name="T11" fmla="*/ 38 h 87"/>
                <a:gd name="T12" fmla="*/ 35 w 35"/>
                <a:gd name="T13" fmla="*/ 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7">
                  <a:moveTo>
                    <a:pt x="35" y="4"/>
                  </a:moveTo>
                  <a:cubicBezTo>
                    <a:pt x="23" y="0"/>
                    <a:pt x="12" y="6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0" y="85"/>
                    <a:pt x="35" y="63"/>
                    <a:pt x="35" y="38"/>
                  </a:cubicBezTo>
                  <a:cubicBezTo>
                    <a:pt x="35" y="37"/>
                    <a:pt x="35" y="5"/>
                    <a:pt x="35" y="4"/>
                  </a:cubicBezTo>
                  <a:close/>
                </a:path>
              </a:pathLst>
            </a:custGeom>
            <a:solidFill>
              <a:srgbClr val="DCD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0" name="文本框 189"/>
          <p:cNvSpPr txBox="1"/>
          <p:nvPr/>
        </p:nvSpPr>
        <p:spPr>
          <a:xfrm>
            <a:off x="3332618" y="484666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with own Child</a:t>
            </a:r>
            <a:endParaRPr lang="zh-CN" alt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1" name="直接箭头连接符 190"/>
          <p:cNvCxnSpPr/>
          <p:nvPr/>
        </p:nvCxnSpPr>
        <p:spPr>
          <a:xfrm flipV="1">
            <a:off x="8005762" y="3632685"/>
            <a:ext cx="0" cy="1209675"/>
          </a:xfrm>
          <a:prstGeom prst="straightConnector1">
            <a:avLst/>
          </a:prstGeom>
          <a:ln w="76200">
            <a:solidFill>
              <a:srgbClr val="EFB6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9024937" y="4602648"/>
            <a:ext cx="0" cy="800099"/>
          </a:xfrm>
          <a:prstGeom prst="straightConnector1">
            <a:avLst/>
          </a:prstGeom>
          <a:ln w="76200">
            <a:solidFill>
              <a:srgbClr val="EFB6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10006012" y="4869107"/>
            <a:ext cx="0" cy="768348"/>
          </a:xfrm>
          <a:prstGeom prst="straightConnector1">
            <a:avLst/>
          </a:prstGeom>
          <a:ln w="76200">
            <a:solidFill>
              <a:srgbClr val="EFB6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10987087" y="3589580"/>
            <a:ext cx="0" cy="1209675"/>
          </a:xfrm>
          <a:prstGeom prst="straightConnector1">
            <a:avLst/>
          </a:prstGeom>
          <a:ln w="76200">
            <a:solidFill>
              <a:srgbClr val="EFB6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37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408603"/>
            <a:ext cx="5511662" cy="571658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91375" y="5505450"/>
            <a:ext cx="4105275" cy="619736"/>
          </a:xfrm>
          <a:prstGeom prst="rect">
            <a:avLst/>
          </a:prstGeom>
          <a:noFill/>
          <a:ln w="76200">
            <a:solidFill>
              <a:srgbClr val="D15A3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72727" y="2259329"/>
            <a:ext cx="3632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</a:rPr>
              <a:t>$ 1,000,000</a:t>
            </a:r>
          </a:p>
          <a:p>
            <a:r>
              <a:rPr lang="zh-CN" altLang="en-US" sz="2000" dirty="0">
                <a:solidFill>
                  <a:schemeClr val="tx2"/>
                </a:solidFill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</a:rPr>
              <a:t>Regulated by government</a:t>
            </a:r>
            <a:r>
              <a:rPr lang="zh-CN" altLang="en-US" sz="2000" dirty="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13" name="Freeform 270"/>
          <p:cNvSpPr>
            <a:spLocks noEditPoints="1"/>
          </p:cNvSpPr>
          <p:nvPr/>
        </p:nvSpPr>
        <p:spPr bwMode="auto">
          <a:xfrm>
            <a:off x="1646688" y="1062953"/>
            <a:ext cx="1892811" cy="1153427"/>
          </a:xfrm>
          <a:custGeom>
            <a:avLst/>
            <a:gdLst>
              <a:gd name="T0" fmla="*/ 33 w 256"/>
              <a:gd name="T1" fmla="*/ 67 h 156"/>
              <a:gd name="T2" fmla="*/ 35 w 256"/>
              <a:gd name="T3" fmla="*/ 78 h 156"/>
              <a:gd name="T4" fmla="*/ 0 w 256"/>
              <a:gd name="T5" fmla="*/ 83 h 156"/>
              <a:gd name="T6" fmla="*/ 1 w 256"/>
              <a:gd name="T7" fmla="*/ 126 h 156"/>
              <a:gd name="T8" fmla="*/ 23 w 256"/>
              <a:gd name="T9" fmla="*/ 135 h 156"/>
              <a:gd name="T10" fmla="*/ 23 w 256"/>
              <a:gd name="T11" fmla="*/ 117 h 156"/>
              <a:gd name="T12" fmla="*/ 40 w 256"/>
              <a:gd name="T13" fmla="*/ 93 h 156"/>
              <a:gd name="T14" fmla="*/ 62 w 256"/>
              <a:gd name="T15" fmla="*/ 86 h 156"/>
              <a:gd name="T16" fmla="*/ 89 w 256"/>
              <a:gd name="T17" fmla="*/ 98 h 156"/>
              <a:gd name="T18" fmla="*/ 101 w 256"/>
              <a:gd name="T19" fmla="*/ 125 h 156"/>
              <a:gd name="T20" fmla="*/ 153 w 256"/>
              <a:gd name="T21" fmla="*/ 135 h 156"/>
              <a:gd name="T22" fmla="*/ 154 w 256"/>
              <a:gd name="T23" fmla="*/ 109 h 156"/>
              <a:gd name="T24" fmla="*/ 176 w 256"/>
              <a:gd name="T25" fmla="*/ 89 h 156"/>
              <a:gd name="T26" fmla="*/ 200 w 256"/>
              <a:gd name="T27" fmla="*/ 86 h 156"/>
              <a:gd name="T28" fmla="*/ 225 w 256"/>
              <a:gd name="T29" fmla="*/ 103 h 156"/>
              <a:gd name="T30" fmla="*/ 231 w 256"/>
              <a:gd name="T31" fmla="*/ 125 h 156"/>
              <a:gd name="T32" fmla="*/ 245 w 256"/>
              <a:gd name="T33" fmla="*/ 134 h 156"/>
              <a:gd name="T34" fmla="*/ 256 w 256"/>
              <a:gd name="T35" fmla="*/ 83 h 156"/>
              <a:gd name="T36" fmla="*/ 241 w 256"/>
              <a:gd name="T37" fmla="*/ 81 h 156"/>
              <a:gd name="T38" fmla="*/ 240 w 256"/>
              <a:gd name="T39" fmla="*/ 69 h 156"/>
              <a:gd name="T40" fmla="*/ 254 w 256"/>
              <a:gd name="T41" fmla="*/ 63 h 156"/>
              <a:gd name="T42" fmla="*/ 244 w 256"/>
              <a:gd name="T43" fmla="*/ 54 h 156"/>
              <a:gd name="T44" fmla="*/ 104 w 256"/>
              <a:gd name="T45" fmla="*/ 0 h 156"/>
              <a:gd name="T46" fmla="*/ 10 w 256"/>
              <a:gd name="T47" fmla="*/ 54 h 156"/>
              <a:gd name="T48" fmla="*/ 26 w 256"/>
              <a:gd name="T49" fmla="*/ 63 h 156"/>
              <a:gd name="T50" fmla="*/ 156 w 256"/>
              <a:gd name="T51" fmla="*/ 52 h 156"/>
              <a:gd name="T52" fmla="*/ 161 w 256"/>
              <a:gd name="T53" fmla="*/ 78 h 156"/>
              <a:gd name="T54" fmla="*/ 135 w 256"/>
              <a:gd name="T55" fmla="*/ 78 h 156"/>
              <a:gd name="T56" fmla="*/ 114 w 256"/>
              <a:gd name="T57" fmla="*/ 11 h 156"/>
              <a:gd name="T58" fmla="*/ 114 w 256"/>
              <a:gd name="T59" fmla="*/ 11 h 156"/>
              <a:gd name="T60" fmla="*/ 179 w 256"/>
              <a:gd name="T61" fmla="*/ 98 h 156"/>
              <a:gd name="T62" fmla="*/ 162 w 256"/>
              <a:gd name="T63" fmla="*/ 113 h 156"/>
              <a:gd name="T64" fmla="*/ 161 w 256"/>
              <a:gd name="T65" fmla="*/ 132 h 156"/>
              <a:gd name="T66" fmla="*/ 174 w 256"/>
              <a:gd name="T67" fmla="*/ 151 h 156"/>
              <a:gd name="T68" fmla="*/ 191 w 256"/>
              <a:gd name="T69" fmla="*/ 156 h 156"/>
              <a:gd name="T70" fmla="*/ 212 w 256"/>
              <a:gd name="T71" fmla="*/ 147 h 156"/>
              <a:gd name="T72" fmla="*/ 221 w 256"/>
              <a:gd name="T73" fmla="*/ 125 h 156"/>
              <a:gd name="T74" fmla="*/ 215 w 256"/>
              <a:gd name="T75" fmla="*/ 108 h 156"/>
              <a:gd name="T76" fmla="*/ 196 w 256"/>
              <a:gd name="T77" fmla="*/ 96 h 156"/>
              <a:gd name="T78" fmla="*/ 191 w 256"/>
              <a:gd name="T79" fmla="*/ 137 h 156"/>
              <a:gd name="T80" fmla="*/ 179 w 256"/>
              <a:gd name="T81" fmla="*/ 125 h 156"/>
              <a:gd name="T82" fmla="*/ 186 w 256"/>
              <a:gd name="T83" fmla="*/ 115 h 156"/>
              <a:gd name="T84" fmla="*/ 199 w 256"/>
              <a:gd name="T85" fmla="*/ 117 h 156"/>
              <a:gd name="T86" fmla="*/ 201 w 256"/>
              <a:gd name="T87" fmla="*/ 130 h 156"/>
              <a:gd name="T88" fmla="*/ 191 w 256"/>
              <a:gd name="T89" fmla="*/ 137 h 156"/>
              <a:gd name="T90" fmla="*/ 49 w 256"/>
              <a:gd name="T91" fmla="*/ 98 h 156"/>
              <a:gd name="T92" fmla="*/ 32 w 256"/>
              <a:gd name="T93" fmla="*/ 113 h 156"/>
              <a:gd name="T94" fmla="*/ 31 w 256"/>
              <a:gd name="T95" fmla="*/ 132 h 156"/>
              <a:gd name="T96" fmla="*/ 44 w 256"/>
              <a:gd name="T97" fmla="*/ 151 h 156"/>
              <a:gd name="T98" fmla="*/ 61 w 256"/>
              <a:gd name="T99" fmla="*/ 156 h 156"/>
              <a:gd name="T100" fmla="*/ 82 w 256"/>
              <a:gd name="T101" fmla="*/ 147 h 156"/>
              <a:gd name="T102" fmla="*/ 91 w 256"/>
              <a:gd name="T103" fmla="*/ 125 h 156"/>
              <a:gd name="T104" fmla="*/ 85 w 256"/>
              <a:gd name="T105" fmla="*/ 108 h 156"/>
              <a:gd name="T106" fmla="*/ 66 w 256"/>
              <a:gd name="T107" fmla="*/ 96 h 156"/>
              <a:gd name="T108" fmla="*/ 61 w 256"/>
              <a:gd name="T109" fmla="*/ 137 h 156"/>
              <a:gd name="T110" fmla="*/ 49 w 256"/>
              <a:gd name="T111" fmla="*/ 125 h 156"/>
              <a:gd name="T112" fmla="*/ 56 w 256"/>
              <a:gd name="T113" fmla="*/ 115 h 156"/>
              <a:gd name="T114" fmla="*/ 69 w 256"/>
              <a:gd name="T115" fmla="*/ 117 h 156"/>
              <a:gd name="T116" fmla="*/ 71 w 256"/>
              <a:gd name="T117" fmla="*/ 130 h 156"/>
              <a:gd name="T118" fmla="*/ 61 w 256"/>
              <a:gd name="T119" fmla="*/ 137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6" h="156">
                <a:moveTo>
                  <a:pt x="26" y="63"/>
                </a:moveTo>
                <a:lnTo>
                  <a:pt x="26" y="63"/>
                </a:lnTo>
                <a:lnTo>
                  <a:pt x="30" y="64"/>
                </a:lnTo>
                <a:lnTo>
                  <a:pt x="33" y="67"/>
                </a:lnTo>
                <a:lnTo>
                  <a:pt x="35" y="69"/>
                </a:lnTo>
                <a:lnTo>
                  <a:pt x="36" y="73"/>
                </a:lnTo>
                <a:lnTo>
                  <a:pt x="36" y="73"/>
                </a:lnTo>
                <a:lnTo>
                  <a:pt x="35" y="78"/>
                </a:lnTo>
                <a:lnTo>
                  <a:pt x="33" y="81"/>
                </a:lnTo>
                <a:lnTo>
                  <a:pt x="30" y="83"/>
                </a:lnTo>
                <a:lnTo>
                  <a:pt x="26" y="83"/>
                </a:lnTo>
                <a:lnTo>
                  <a:pt x="0" y="83"/>
                </a:lnTo>
                <a:lnTo>
                  <a:pt x="0" y="83"/>
                </a:lnTo>
                <a:lnTo>
                  <a:pt x="0" y="120"/>
                </a:lnTo>
                <a:lnTo>
                  <a:pt x="0" y="120"/>
                </a:lnTo>
                <a:lnTo>
                  <a:pt x="1" y="126"/>
                </a:lnTo>
                <a:lnTo>
                  <a:pt x="5" y="132"/>
                </a:lnTo>
                <a:lnTo>
                  <a:pt x="9" y="134"/>
                </a:lnTo>
                <a:lnTo>
                  <a:pt x="15" y="135"/>
                </a:lnTo>
                <a:lnTo>
                  <a:pt x="23" y="135"/>
                </a:lnTo>
                <a:lnTo>
                  <a:pt x="23" y="135"/>
                </a:lnTo>
                <a:lnTo>
                  <a:pt x="22" y="125"/>
                </a:lnTo>
                <a:lnTo>
                  <a:pt x="22" y="125"/>
                </a:lnTo>
                <a:lnTo>
                  <a:pt x="23" y="117"/>
                </a:lnTo>
                <a:lnTo>
                  <a:pt x="24" y="109"/>
                </a:lnTo>
                <a:lnTo>
                  <a:pt x="28" y="103"/>
                </a:lnTo>
                <a:lnTo>
                  <a:pt x="33" y="98"/>
                </a:lnTo>
                <a:lnTo>
                  <a:pt x="40" y="93"/>
                </a:lnTo>
                <a:lnTo>
                  <a:pt x="46" y="89"/>
                </a:lnTo>
                <a:lnTo>
                  <a:pt x="53" y="86"/>
                </a:lnTo>
                <a:lnTo>
                  <a:pt x="62" y="86"/>
                </a:lnTo>
                <a:lnTo>
                  <a:pt x="62" y="86"/>
                </a:lnTo>
                <a:lnTo>
                  <a:pt x="70" y="86"/>
                </a:lnTo>
                <a:lnTo>
                  <a:pt x="76" y="89"/>
                </a:lnTo>
                <a:lnTo>
                  <a:pt x="84" y="93"/>
                </a:lnTo>
                <a:lnTo>
                  <a:pt x="89" y="98"/>
                </a:lnTo>
                <a:lnTo>
                  <a:pt x="95" y="103"/>
                </a:lnTo>
                <a:lnTo>
                  <a:pt x="98" y="109"/>
                </a:lnTo>
                <a:lnTo>
                  <a:pt x="100" y="117"/>
                </a:lnTo>
                <a:lnTo>
                  <a:pt x="101" y="125"/>
                </a:lnTo>
                <a:lnTo>
                  <a:pt x="101" y="125"/>
                </a:lnTo>
                <a:lnTo>
                  <a:pt x="100" y="135"/>
                </a:lnTo>
                <a:lnTo>
                  <a:pt x="153" y="135"/>
                </a:lnTo>
                <a:lnTo>
                  <a:pt x="153" y="135"/>
                </a:lnTo>
                <a:lnTo>
                  <a:pt x="152" y="125"/>
                </a:lnTo>
                <a:lnTo>
                  <a:pt x="152" y="125"/>
                </a:lnTo>
                <a:lnTo>
                  <a:pt x="153" y="117"/>
                </a:lnTo>
                <a:lnTo>
                  <a:pt x="154" y="109"/>
                </a:lnTo>
                <a:lnTo>
                  <a:pt x="158" y="103"/>
                </a:lnTo>
                <a:lnTo>
                  <a:pt x="163" y="98"/>
                </a:lnTo>
                <a:lnTo>
                  <a:pt x="170" y="93"/>
                </a:lnTo>
                <a:lnTo>
                  <a:pt x="176" y="89"/>
                </a:lnTo>
                <a:lnTo>
                  <a:pt x="183" y="86"/>
                </a:lnTo>
                <a:lnTo>
                  <a:pt x="192" y="86"/>
                </a:lnTo>
                <a:lnTo>
                  <a:pt x="192" y="86"/>
                </a:lnTo>
                <a:lnTo>
                  <a:pt x="200" y="86"/>
                </a:lnTo>
                <a:lnTo>
                  <a:pt x="206" y="89"/>
                </a:lnTo>
                <a:lnTo>
                  <a:pt x="214" y="93"/>
                </a:lnTo>
                <a:lnTo>
                  <a:pt x="219" y="98"/>
                </a:lnTo>
                <a:lnTo>
                  <a:pt x="225" y="103"/>
                </a:lnTo>
                <a:lnTo>
                  <a:pt x="228" y="109"/>
                </a:lnTo>
                <a:lnTo>
                  <a:pt x="230" y="117"/>
                </a:lnTo>
                <a:lnTo>
                  <a:pt x="231" y="125"/>
                </a:lnTo>
                <a:lnTo>
                  <a:pt x="231" y="125"/>
                </a:lnTo>
                <a:lnTo>
                  <a:pt x="230" y="135"/>
                </a:lnTo>
                <a:lnTo>
                  <a:pt x="240" y="135"/>
                </a:lnTo>
                <a:lnTo>
                  <a:pt x="240" y="135"/>
                </a:lnTo>
                <a:lnTo>
                  <a:pt x="245" y="134"/>
                </a:lnTo>
                <a:lnTo>
                  <a:pt x="251" y="132"/>
                </a:lnTo>
                <a:lnTo>
                  <a:pt x="254" y="126"/>
                </a:lnTo>
                <a:lnTo>
                  <a:pt x="256" y="120"/>
                </a:lnTo>
                <a:lnTo>
                  <a:pt x="256" y="83"/>
                </a:lnTo>
                <a:lnTo>
                  <a:pt x="249" y="83"/>
                </a:lnTo>
                <a:lnTo>
                  <a:pt x="249" y="83"/>
                </a:lnTo>
                <a:lnTo>
                  <a:pt x="245" y="83"/>
                </a:lnTo>
                <a:lnTo>
                  <a:pt x="241" y="81"/>
                </a:lnTo>
                <a:lnTo>
                  <a:pt x="240" y="78"/>
                </a:lnTo>
                <a:lnTo>
                  <a:pt x="239" y="73"/>
                </a:lnTo>
                <a:lnTo>
                  <a:pt x="239" y="73"/>
                </a:lnTo>
                <a:lnTo>
                  <a:pt x="240" y="69"/>
                </a:lnTo>
                <a:lnTo>
                  <a:pt x="241" y="67"/>
                </a:lnTo>
                <a:lnTo>
                  <a:pt x="245" y="64"/>
                </a:lnTo>
                <a:lnTo>
                  <a:pt x="249" y="63"/>
                </a:lnTo>
                <a:lnTo>
                  <a:pt x="254" y="63"/>
                </a:lnTo>
                <a:lnTo>
                  <a:pt x="254" y="63"/>
                </a:lnTo>
                <a:lnTo>
                  <a:pt x="252" y="59"/>
                </a:lnTo>
                <a:lnTo>
                  <a:pt x="249" y="56"/>
                </a:lnTo>
                <a:lnTo>
                  <a:pt x="244" y="54"/>
                </a:lnTo>
                <a:lnTo>
                  <a:pt x="240" y="52"/>
                </a:lnTo>
                <a:lnTo>
                  <a:pt x="226" y="52"/>
                </a:lnTo>
                <a:lnTo>
                  <a:pt x="192" y="0"/>
                </a:lnTo>
                <a:lnTo>
                  <a:pt x="104" y="0"/>
                </a:lnTo>
                <a:lnTo>
                  <a:pt x="58" y="52"/>
                </a:lnTo>
                <a:lnTo>
                  <a:pt x="15" y="52"/>
                </a:lnTo>
                <a:lnTo>
                  <a:pt x="15" y="52"/>
                </a:lnTo>
                <a:lnTo>
                  <a:pt x="10" y="54"/>
                </a:lnTo>
                <a:lnTo>
                  <a:pt x="6" y="56"/>
                </a:lnTo>
                <a:lnTo>
                  <a:pt x="4" y="59"/>
                </a:lnTo>
                <a:lnTo>
                  <a:pt x="1" y="63"/>
                </a:lnTo>
                <a:lnTo>
                  <a:pt x="26" y="63"/>
                </a:lnTo>
                <a:close/>
                <a:moveTo>
                  <a:pt x="156" y="11"/>
                </a:moveTo>
                <a:lnTo>
                  <a:pt x="182" y="11"/>
                </a:lnTo>
                <a:lnTo>
                  <a:pt x="209" y="52"/>
                </a:lnTo>
                <a:lnTo>
                  <a:pt x="156" y="52"/>
                </a:lnTo>
                <a:lnTo>
                  <a:pt x="156" y="11"/>
                </a:lnTo>
                <a:close/>
                <a:moveTo>
                  <a:pt x="156" y="68"/>
                </a:moveTo>
                <a:lnTo>
                  <a:pt x="161" y="68"/>
                </a:lnTo>
                <a:lnTo>
                  <a:pt x="161" y="78"/>
                </a:lnTo>
                <a:lnTo>
                  <a:pt x="156" y="78"/>
                </a:lnTo>
                <a:lnTo>
                  <a:pt x="156" y="68"/>
                </a:lnTo>
                <a:close/>
                <a:moveTo>
                  <a:pt x="140" y="78"/>
                </a:moveTo>
                <a:lnTo>
                  <a:pt x="135" y="78"/>
                </a:lnTo>
                <a:lnTo>
                  <a:pt x="135" y="68"/>
                </a:lnTo>
                <a:lnTo>
                  <a:pt x="140" y="68"/>
                </a:lnTo>
                <a:lnTo>
                  <a:pt x="140" y="78"/>
                </a:lnTo>
                <a:close/>
                <a:moveTo>
                  <a:pt x="114" y="11"/>
                </a:moveTo>
                <a:lnTo>
                  <a:pt x="140" y="11"/>
                </a:lnTo>
                <a:lnTo>
                  <a:pt x="140" y="52"/>
                </a:lnTo>
                <a:lnTo>
                  <a:pt x="78" y="52"/>
                </a:lnTo>
                <a:lnTo>
                  <a:pt x="114" y="11"/>
                </a:lnTo>
                <a:close/>
                <a:moveTo>
                  <a:pt x="191" y="95"/>
                </a:moveTo>
                <a:lnTo>
                  <a:pt x="191" y="95"/>
                </a:lnTo>
                <a:lnTo>
                  <a:pt x="184" y="96"/>
                </a:lnTo>
                <a:lnTo>
                  <a:pt x="179" y="98"/>
                </a:lnTo>
                <a:lnTo>
                  <a:pt x="174" y="100"/>
                </a:lnTo>
                <a:lnTo>
                  <a:pt x="169" y="104"/>
                </a:lnTo>
                <a:lnTo>
                  <a:pt x="165" y="108"/>
                </a:lnTo>
                <a:lnTo>
                  <a:pt x="162" y="113"/>
                </a:lnTo>
                <a:lnTo>
                  <a:pt x="161" y="120"/>
                </a:lnTo>
                <a:lnTo>
                  <a:pt x="160" y="125"/>
                </a:lnTo>
                <a:lnTo>
                  <a:pt x="160" y="125"/>
                </a:lnTo>
                <a:lnTo>
                  <a:pt x="161" y="132"/>
                </a:lnTo>
                <a:lnTo>
                  <a:pt x="162" y="137"/>
                </a:lnTo>
                <a:lnTo>
                  <a:pt x="165" y="142"/>
                </a:lnTo>
                <a:lnTo>
                  <a:pt x="169" y="147"/>
                </a:lnTo>
                <a:lnTo>
                  <a:pt x="174" y="151"/>
                </a:lnTo>
                <a:lnTo>
                  <a:pt x="179" y="154"/>
                </a:lnTo>
                <a:lnTo>
                  <a:pt x="184" y="155"/>
                </a:lnTo>
                <a:lnTo>
                  <a:pt x="191" y="156"/>
                </a:lnTo>
                <a:lnTo>
                  <a:pt x="191" y="156"/>
                </a:lnTo>
                <a:lnTo>
                  <a:pt x="196" y="155"/>
                </a:lnTo>
                <a:lnTo>
                  <a:pt x="202" y="154"/>
                </a:lnTo>
                <a:lnTo>
                  <a:pt x="208" y="151"/>
                </a:lnTo>
                <a:lnTo>
                  <a:pt x="212" y="147"/>
                </a:lnTo>
                <a:lnTo>
                  <a:pt x="215" y="142"/>
                </a:lnTo>
                <a:lnTo>
                  <a:pt x="218" y="137"/>
                </a:lnTo>
                <a:lnTo>
                  <a:pt x="221" y="132"/>
                </a:lnTo>
                <a:lnTo>
                  <a:pt x="221" y="125"/>
                </a:lnTo>
                <a:lnTo>
                  <a:pt x="221" y="125"/>
                </a:lnTo>
                <a:lnTo>
                  <a:pt x="221" y="120"/>
                </a:lnTo>
                <a:lnTo>
                  <a:pt x="218" y="113"/>
                </a:lnTo>
                <a:lnTo>
                  <a:pt x="215" y="108"/>
                </a:lnTo>
                <a:lnTo>
                  <a:pt x="212" y="104"/>
                </a:lnTo>
                <a:lnTo>
                  <a:pt x="208" y="100"/>
                </a:lnTo>
                <a:lnTo>
                  <a:pt x="202" y="98"/>
                </a:lnTo>
                <a:lnTo>
                  <a:pt x="196" y="96"/>
                </a:lnTo>
                <a:lnTo>
                  <a:pt x="191" y="95"/>
                </a:lnTo>
                <a:lnTo>
                  <a:pt x="191" y="95"/>
                </a:lnTo>
                <a:close/>
                <a:moveTo>
                  <a:pt x="191" y="137"/>
                </a:moveTo>
                <a:lnTo>
                  <a:pt x="191" y="137"/>
                </a:lnTo>
                <a:lnTo>
                  <a:pt x="186" y="137"/>
                </a:lnTo>
                <a:lnTo>
                  <a:pt x="183" y="134"/>
                </a:lnTo>
                <a:lnTo>
                  <a:pt x="180" y="130"/>
                </a:lnTo>
                <a:lnTo>
                  <a:pt x="179" y="125"/>
                </a:lnTo>
                <a:lnTo>
                  <a:pt x="179" y="125"/>
                </a:lnTo>
                <a:lnTo>
                  <a:pt x="180" y="121"/>
                </a:lnTo>
                <a:lnTo>
                  <a:pt x="183" y="117"/>
                </a:lnTo>
                <a:lnTo>
                  <a:pt x="186" y="115"/>
                </a:lnTo>
                <a:lnTo>
                  <a:pt x="191" y="115"/>
                </a:lnTo>
                <a:lnTo>
                  <a:pt x="191" y="115"/>
                </a:lnTo>
                <a:lnTo>
                  <a:pt x="195" y="115"/>
                </a:lnTo>
                <a:lnTo>
                  <a:pt x="199" y="117"/>
                </a:lnTo>
                <a:lnTo>
                  <a:pt x="201" y="121"/>
                </a:lnTo>
                <a:lnTo>
                  <a:pt x="202" y="125"/>
                </a:lnTo>
                <a:lnTo>
                  <a:pt x="202" y="125"/>
                </a:lnTo>
                <a:lnTo>
                  <a:pt x="201" y="130"/>
                </a:lnTo>
                <a:lnTo>
                  <a:pt x="199" y="134"/>
                </a:lnTo>
                <a:lnTo>
                  <a:pt x="195" y="137"/>
                </a:lnTo>
                <a:lnTo>
                  <a:pt x="191" y="137"/>
                </a:lnTo>
                <a:lnTo>
                  <a:pt x="191" y="137"/>
                </a:lnTo>
                <a:close/>
                <a:moveTo>
                  <a:pt x="61" y="95"/>
                </a:moveTo>
                <a:lnTo>
                  <a:pt x="61" y="95"/>
                </a:lnTo>
                <a:lnTo>
                  <a:pt x="54" y="96"/>
                </a:lnTo>
                <a:lnTo>
                  <a:pt x="49" y="98"/>
                </a:lnTo>
                <a:lnTo>
                  <a:pt x="44" y="100"/>
                </a:lnTo>
                <a:lnTo>
                  <a:pt x="39" y="104"/>
                </a:lnTo>
                <a:lnTo>
                  <a:pt x="35" y="108"/>
                </a:lnTo>
                <a:lnTo>
                  <a:pt x="32" y="113"/>
                </a:lnTo>
                <a:lnTo>
                  <a:pt x="31" y="120"/>
                </a:lnTo>
                <a:lnTo>
                  <a:pt x="30" y="125"/>
                </a:lnTo>
                <a:lnTo>
                  <a:pt x="30" y="125"/>
                </a:lnTo>
                <a:lnTo>
                  <a:pt x="31" y="132"/>
                </a:lnTo>
                <a:lnTo>
                  <a:pt x="32" y="137"/>
                </a:lnTo>
                <a:lnTo>
                  <a:pt x="35" y="142"/>
                </a:lnTo>
                <a:lnTo>
                  <a:pt x="39" y="147"/>
                </a:lnTo>
                <a:lnTo>
                  <a:pt x="44" y="151"/>
                </a:lnTo>
                <a:lnTo>
                  <a:pt x="49" y="154"/>
                </a:lnTo>
                <a:lnTo>
                  <a:pt x="54" y="155"/>
                </a:lnTo>
                <a:lnTo>
                  <a:pt x="61" y="156"/>
                </a:lnTo>
                <a:lnTo>
                  <a:pt x="61" y="156"/>
                </a:lnTo>
                <a:lnTo>
                  <a:pt x="66" y="155"/>
                </a:lnTo>
                <a:lnTo>
                  <a:pt x="72" y="154"/>
                </a:lnTo>
                <a:lnTo>
                  <a:pt x="78" y="151"/>
                </a:lnTo>
                <a:lnTo>
                  <a:pt x="82" y="147"/>
                </a:lnTo>
                <a:lnTo>
                  <a:pt x="85" y="142"/>
                </a:lnTo>
                <a:lnTo>
                  <a:pt x="88" y="137"/>
                </a:lnTo>
                <a:lnTo>
                  <a:pt x="91" y="132"/>
                </a:lnTo>
                <a:lnTo>
                  <a:pt x="91" y="125"/>
                </a:lnTo>
                <a:lnTo>
                  <a:pt x="91" y="125"/>
                </a:lnTo>
                <a:lnTo>
                  <a:pt x="91" y="120"/>
                </a:lnTo>
                <a:lnTo>
                  <a:pt x="88" y="113"/>
                </a:lnTo>
                <a:lnTo>
                  <a:pt x="85" y="108"/>
                </a:lnTo>
                <a:lnTo>
                  <a:pt x="82" y="104"/>
                </a:lnTo>
                <a:lnTo>
                  <a:pt x="78" y="100"/>
                </a:lnTo>
                <a:lnTo>
                  <a:pt x="72" y="98"/>
                </a:lnTo>
                <a:lnTo>
                  <a:pt x="66" y="96"/>
                </a:lnTo>
                <a:lnTo>
                  <a:pt x="61" y="95"/>
                </a:lnTo>
                <a:lnTo>
                  <a:pt x="61" y="95"/>
                </a:lnTo>
                <a:close/>
                <a:moveTo>
                  <a:pt x="61" y="137"/>
                </a:moveTo>
                <a:lnTo>
                  <a:pt x="61" y="137"/>
                </a:lnTo>
                <a:lnTo>
                  <a:pt x="56" y="137"/>
                </a:lnTo>
                <a:lnTo>
                  <a:pt x="53" y="134"/>
                </a:lnTo>
                <a:lnTo>
                  <a:pt x="50" y="130"/>
                </a:lnTo>
                <a:lnTo>
                  <a:pt x="49" y="125"/>
                </a:lnTo>
                <a:lnTo>
                  <a:pt x="49" y="125"/>
                </a:lnTo>
                <a:lnTo>
                  <a:pt x="50" y="121"/>
                </a:lnTo>
                <a:lnTo>
                  <a:pt x="53" y="117"/>
                </a:lnTo>
                <a:lnTo>
                  <a:pt x="56" y="115"/>
                </a:lnTo>
                <a:lnTo>
                  <a:pt x="61" y="115"/>
                </a:lnTo>
                <a:lnTo>
                  <a:pt x="61" y="115"/>
                </a:lnTo>
                <a:lnTo>
                  <a:pt x="65" y="115"/>
                </a:lnTo>
                <a:lnTo>
                  <a:pt x="69" y="117"/>
                </a:lnTo>
                <a:lnTo>
                  <a:pt x="71" y="121"/>
                </a:lnTo>
                <a:lnTo>
                  <a:pt x="72" y="125"/>
                </a:lnTo>
                <a:lnTo>
                  <a:pt x="72" y="125"/>
                </a:lnTo>
                <a:lnTo>
                  <a:pt x="71" y="130"/>
                </a:lnTo>
                <a:lnTo>
                  <a:pt x="69" y="134"/>
                </a:lnTo>
                <a:lnTo>
                  <a:pt x="65" y="137"/>
                </a:lnTo>
                <a:lnTo>
                  <a:pt x="61" y="137"/>
                </a:lnTo>
                <a:lnTo>
                  <a:pt x="61" y="137"/>
                </a:lnTo>
                <a:close/>
              </a:path>
            </a:pathLst>
          </a:custGeom>
          <a:solidFill>
            <a:srgbClr val="D15A3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83" y="1198474"/>
            <a:ext cx="1409578" cy="14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菱形网格演示文稿（宽屏）</Template>
  <TotalTime>0</TotalTime>
  <Words>210</Words>
  <Application>Microsoft Office PowerPoint</Application>
  <PresentationFormat>宽屏</PresentationFormat>
  <Paragraphs>46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Microsoft YaHei UI</vt:lpstr>
      <vt:lpstr>msgothic</vt:lpstr>
      <vt:lpstr>宋体</vt:lpstr>
      <vt:lpstr>幼圆</vt:lpstr>
      <vt:lpstr>Arial</vt:lpstr>
      <vt:lpstr>Times New Roman</vt:lpstr>
      <vt:lpstr>Diamond Grid 16x9</vt:lpstr>
      <vt:lpstr>Should Government Regulate  Moral Algorithms of  Autonomous Vehicles? </vt:lpstr>
      <vt:lpstr>Question</vt:lpstr>
      <vt:lpstr>Data</vt:lpstr>
      <vt:lpstr>Study 6（Figure 3.D）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Study 5（Figure 3.C）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2017-10-30T01:49:31Z</dcterms:created>
  <dcterms:modified xsi:type="dcterms:W3CDTF">2017-12-27T15:20:10Z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