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13676-3D95-4163-A152-471D4A55563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2A0F44F-733E-4D8A-A412-F4D9C59FC7F2}">
      <dgm:prSet phldrT="[文本]"/>
      <dgm:spPr/>
      <dgm:t>
        <a:bodyPr/>
        <a:lstStyle/>
        <a:p>
          <a:r>
            <a:rPr lang="zh-CN" altLang="en-US" dirty="0" smtClean="0"/>
            <a:t>多项式计算器</a:t>
          </a:r>
          <a:endParaRPr lang="zh-CN" altLang="en-US" dirty="0"/>
        </a:p>
      </dgm:t>
    </dgm:pt>
    <dgm:pt modelId="{10F525C0-72B2-41F7-B715-0BA89E270107}" type="parTrans" cxnId="{163F7EB0-DA39-4616-A962-18BF88E0500C}">
      <dgm:prSet/>
      <dgm:spPr/>
      <dgm:t>
        <a:bodyPr/>
        <a:lstStyle/>
        <a:p>
          <a:endParaRPr lang="zh-CN" altLang="en-US"/>
        </a:p>
      </dgm:t>
    </dgm:pt>
    <dgm:pt modelId="{67A25051-92A8-4415-B4FA-C4DD7658500D}" type="sibTrans" cxnId="{163F7EB0-DA39-4616-A962-18BF88E0500C}">
      <dgm:prSet/>
      <dgm:spPr/>
      <dgm:t>
        <a:bodyPr/>
        <a:lstStyle/>
        <a:p>
          <a:endParaRPr lang="zh-CN" altLang="en-US"/>
        </a:p>
      </dgm:t>
    </dgm:pt>
    <dgm:pt modelId="{676F20E7-25C4-48B9-8EBF-FC0743333D17}">
      <dgm:prSet phldrT="[文本]"/>
      <dgm:spPr/>
      <dgm:t>
        <a:bodyPr/>
        <a:lstStyle/>
        <a:p>
          <a:r>
            <a:rPr lang="zh-CN" altLang="en-US" dirty="0" smtClean="0"/>
            <a:t>计算功能</a:t>
          </a:r>
          <a:endParaRPr lang="zh-CN" altLang="en-US" dirty="0"/>
        </a:p>
      </dgm:t>
    </dgm:pt>
    <dgm:pt modelId="{F89DFFAE-44C5-443F-A5C2-B96C3D1D9033}" type="parTrans" cxnId="{AA9CB399-ECF6-47B6-AD75-BECC6975CE36}">
      <dgm:prSet/>
      <dgm:spPr/>
      <dgm:t>
        <a:bodyPr/>
        <a:lstStyle/>
        <a:p>
          <a:endParaRPr lang="zh-CN" altLang="en-US"/>
        </a:p>
      </dgm:t>
    </dgm:pt>
    <dgm:pt modelId="{B8F1AF46-7F09-4E6A-A813-993D9350C180}" type="sibTrans" cxnId="{AA9CB399-ECF6-47B6-AD75-BECC6975CE36}">
      <dgm:prSet/>
      <dgm:spPr/>
      <dgm:t>
        <a:bodyPr/>
        <a:lstStyle/>
        <a:p>
          <a:endParaRPr lang="zh-CN" altLang="en-US"/>
        </a:p>
      </dgm:t>
    </dgm:pt>
    <dgm:pt modelId="{D0E38C9F-B4ED-4F1D-89F8-FE8CDE73CB96}">
      <dgm:prSet phldrT="[文本]"/>
      <dgm:spPr/>
      <dgm:t>
        <a:bodyPr/>
        <a:lstStyle/>
        <a:p>
          <a:r>
            <a:rPr lang="zh-CN" altLang="en-US" dirty="0" smtClean="0"/>
            <a:t>加法</a:t>
          </a:r>
          <a:endParaRPr lang="zh-CN" altLang="en-US" dirty="0"/>
        </a:p>
      </dgm:t>
    </dgm:pt>
    <dgm:pt modelId="{D6F6D1CB-B504-4337-8C76-366974D370C2}" type="parTrans" cxnId="{E09CCBF2-46E9-4941-8C1D-73B456D2AAC0}">
      <dgm:prSet/>
      <dgm:spPr/>
      <dgm:t>
        <a:bodyPr/>
        <a:lstStyle/>
        <a:p>
          <a:endParaRPr lang="zh-CN" altLang="en-US"/>
        </a:p>
      </dgm:t>
    </dgm:pt>
    <dgm:pt modelId="{3F1EDE68-A2CA-456A-B45F-3F98878F047F}" type="sibTrans" cxnId="{E09CCBF2-46E9-4941-8C1D-73B456D2AAC0}">
      <dgm:prSet/>
      <dgm:spPr/>
      <dgm:t>
        <a:bodyPr/>
        <a:lstStyle/>
        <a:p>
          <a:endParaRPr lang="zh-CN" altLang="en-US"/>
        </a:p>
      </dgm:t>
    </dgm:pt>
    <dgm:pt modelId="{D76081D5-9F7F-4EDD-9EF9-F4B0C4B63511}">
      <dgm:prSet phldrT="[文本]"/>
      <dgm:spPr/>
      <dgm:t>
        <a:bodyPr/>
        <a:lstStyle/>
        <a:p>
          <a:r>
            <a:rPr lang="zh-CN" altLang="en-US" dirty="0" smtClean="0"/>
            <a:t>减法</a:t>
          </a:r>
          <a:endParaRPr lang="zh-CN" altLang="en-US" dirty="0"/>
        </a:p>
      </dgm:t>
    </dgm:pt>
    <dgm:pt modelId="{387D97DC-35A7-4AE1-84AA-5EBDEEE5F0E8}" type="parTrans" cxnId="{27F89A01-3A60-4711-B3F6-84D4301580E9}">
      <dgm:prSet/>
      <dgm:spPr/>
      <dgm:t>
        <a:bodyPr/>
        <a:lstStyle/>
        <a:p>
          <a:endParaRPr lang="zh-CN" altLang="en-US"/>
        </a:p>
      </dgm:t>
    </dgm:pt>
    <dgm:pt modelId="{C46BFCCA-56F2-4462-B755-C211A9B49EB9}" type="sibTrans" cxnId="{27F89A01-3A60-4711-B3F6-84D4301580E9}">
      <dgm:prSet/>
      <dgm:spPr/>
      <dgm:t>
        <a:bodyPr/>
        <a:lstStyle/>
        <a:p>
          <a:endParaRPr lang="zh-CN" altLang="en-US"/>
        </a:p>
      </dgm:t>
    </dgm:pt>
    <dgm:pt modelId="{6617D853-BA7F-4968-B12E-7BAB92C4F88D}">
      <dgm:prSet phldrT="[文本]"/>
      <dgm:spPr/>
      <dgm:t>
        <a:bodyPr/>
        <a:lstStyle/>
        <a:p>
          <a:r>
            <a:rPr lang="zh-CN" altLang="en-US" dirty="0" smtClean="0"/>
            <a:t>乘法</a:t>
          </a:r>
          <a:endParaRPr lang="zh-CN" altLang="en-US" dirty="0"/>
        </a:p>
      </dgm:t>
    </dgm:pt>
    <dgm:pt modelId="{2C268066-D374-4467-AC6A-69B1319CCDD1}" type="parTrans" cxnId="{ECDF9A75-4D35-42E7-85FF-5C0EDE123884}">
      <dgm:prSet/>
      <dgm:spPr/>
      <dgm:t>
        <a:bodyPr/>
        <a:lstStyle/>
        <a:p>
          <a:endParaRPr lang="zh-CN" altLang="en-US"/>
        </a:p>
      </dgm:t>
    </dgm:pt>
    <dgm:pt modelId="{68AD50D2-4482-42F5-8B32-0EEE43B8A1DA}" type="sibTrans" cxnId="{ECDF9A75-4D35-42E7-85FF-5C0EDE123884}">
      <dgm:prSet/>
      <dgm:spPr/>
      <dgm:t>
        <a:bodyPr/>
        <a:lstStyle/>
        <a:p>
          <a:endParaRPr lang="zh-CN" altLang="en-US"/>
        </a:p>
      </dgm:t>
    </dgm:pt>
    <dgm:pt modelId="{29959580-4B97-4132-A620-4345AFBDF178}">
      <dgm:prSet phldrT="[文本]"/>
      <dgm:spPr/>
      <dgm:t>
        <a:bodyPr/>
        <a:lstStyle/>
        <a:p>
          <a:r>
            <a:rPr lang="zh-CN" altLang="en-US" dirty="0" smtClean="0"/>
            <a:t>多项式与多项式相乘</a:t>
          </a:r>
          <a:endParaRPr lang="zh-CN" altLang="en-US" dirty="0"/>
        </a:p>
      </dgm:t>
    </dgm:pt>
    <dgm:pt modelId="{5156BF17-FF47-405D-8756-C53AE4EAAC38}" type="parTrans" cxnId="{F97626B3-5BE2-4182-86F9-E248B7DCCE84}">
      <dgm:prSet/>
      <dgm:spPr/>
      <dgm:t>
        <a:bodyPr/>
        <a:lstStyle/>
        <a:p>
          <a:endParaRPr lang="zh-CN" altLang="en-US"/>
        </a:p>
      </dgm:t>
    </dgm:pt>
    <dgm:pt modelId="{C2B6EFDD-C0BD-4404-801B-7466DF80C237}" type="sibTrans" cxnId="{F97626B3-5BE2-4182-86F9-E248B7DCCE84}">
      <dgm:prSet/>
      <dgm:spPr/>
      <dgm:t>
        <a:bodyPr/>
        <a:lstStyle/>
        <a:p>
          <a:endParaRPr lang="zh-CN" altLang="en-US"/>
        </a:p>
      </dgm:t>
    </dgm:pt>
    <dgm:pt modelId="{B2848725-56EF-4107-B7A5-B4B294476A3E}">
      <dgm:prSet phldrT="[文本]"/>
      <dgm:spPr/>
      <dgm:t>
        <a:bodyPr/>
        <a:lstStyle/>
        <a:p>
          <a:r>
            <a:rPr lang="zh-CN" altLang="en-US" dirty="0" smtClean="0"/>
            <a:t>保存功能</a:t>
          </a:r>
          <a:endParaRPr lang="zh-CN" altLang="en-US" dirty="0"/>
        </a:p>
      </dgm:t>
    </dgm:pt>
    <dgm:pt modelId="{CE665301-0ED1-4C55-99B9-DBB0126CBEB4}" type="parTrans" cxnId="{0C7791A4-6F11-4756-B1A6-A3EF13B1B121}">
      <dgm:prSet/>
      <dgm:spPr/>
      <dgm:t>
        <a:bodyPr/>
        <a:lstStyle/>
        <a:p>
          <a:endParaRPr lang="zh-CN" altLang="en-US"/>
        </a:p>
      </dgm:t>
    </dgm:pt>
    <dgm:pt modelId="{2A0FAC71-CA02-4239-A91F-0A1735FE08EC}" type="sibTrans" cxnId="{0C7791A4-6F11-4756-B1A6-A3EF13B1B121}">
      <dgm:prSet/>
      <dgm:spPr/>
      <dgm:t>
        <a:bodyPr/>
        <a:lstStyle/>
        <a:p>
          <a:endParaRPr lang="zh-CN" altLang="en-US"/>
        </a:p>
      </dgm:t>
    </dgm:pt>
    <dgm:pt modelId="{12E657F3-6CB1-45DA-8B40-508CEA37DB3C}">
      <dgm:prSet phldrT="[文本]"/>
      <dgm:spPr/>
      <dgm:t>
        <a:bodyPr/>
        <a:lstStyle/>
        <a:p>
          <a:r>
            <a:rPr lang="zh-CN" altLang="en-US" dirty="0" smtClean="0"/>
            <a:t>求导</a:t>
          </a:r>
          <a:endParaRPr lang="zh-CN" altLang="en-US" dirty="0"/>
        </a:p>
      </dgm:t>
    </dgm:pt>
    <dgm:pt modelId="{46FFEE10-562D-4AB0-9149-91188B0FC023}" type="parTrans" cxnId="{7A0C59E9-5E3F-4CF2-AAA5-2AC662AD9A84}">
      <dgm:prSet/>
      <dgm:spPr/>
      <dgm:t>
        <a:bodyPr/>
        <a:lstStyle/>
        <a:p>
          <a:endParaRPr lang="zh-CN" altLang="en-US"/>
        </a:p>
      </dgm:t>
    </dgm:pt>
    <dgm:pt modelId="{19904CC1-716C-4C8B-8ACC-6068A6E8519C}" type="sibTrans" cxnId="{7A0C59E9-5E3F-4CF2-AAA5-2AC662AD9A84}">
      <dgm:prSet/>
      <dgm:spPr/>
      <dgm:t>
        <a:bodyPr/>
        <a:lstStyle/>
        <a:p>
          <a:endParaRPr lang="zh-CN" altLang="en-US"/>
        </a:p>
      </dgm:t>
    </dgm:pt>
    <dgm:pt modelId="{489EF130-A312-4C83-B804-96E4B29BB209}">
      <dgm:prSet phldrT="[文本]"/>
      <dgm:spPr/>
      <dgm:t>
        <a:bodyPr/>
        <a:lstStyle/>
        <a:p>
          <a:r>
            <a:rPr lang="zh-CN" altLang="en-US" dirty="0" smtClean="0"/>
            <a:t>从内存读取</a:t>
          </a:r>
          <a:endParaRPr lang="zh-CN" altLang="en-US" dirty="0"/>
        </a:p>
      </dgm:t>
    </dgm:pt>
    <dgm:pt modelId="{D400D0EB-E4C7-44CD-933F-87B2AB41E31B}" type="parTrans" cxnId="{F21476A4-9CA6-4C78-A9E6-19B68F87FECF}">
      <dgm:prSet/>
      <dgm:spPr/>
      <dgm:t>
        <a:bodyPr/>
        <a:lstStyle/>
        <a:p>
          <a:endParaRPr lang="zh-CN" altLang="en-US"/>
        </a:p>
      </dgm:t>
    </dgm:pt>
    <dgm:pt modelId="{FAEFEE5B-BA55-4AFB-9F78-E0BBD7D9F3D3}" type="sibTrans" cxnId="{F21476A4-9CA6-4C78-A9E6-19B68F87FECF}">
      <dgm:prSet/>
      <dgm:spPr/>
      <dgm:t>
        <a:bodyPr/>
        <a:lstStyle/>
        <a:p>
          <a:endParaRPr lang="zh-CN" altLang="en-US"/>
        </a:p>
      </dgm:t>
    </dgm:pt>
    <dgm:pt modelId="{45F1A281-1F0B-4713-8B5B-880F9D7E2318}">
      <dgm:prSet phldrT="[文本]"/>
      <dgm:spPr/>
      <dgm:t>
        <a:bodyPr/>
        <a:lstStyle/>
        <a:p>
          <a:r>
            <a:rPr lang="zh-CN" altLang="en-US" dirty="0" smtClean="0"/>
            <a:t>写入到内存</a:t>
          </a:r>
          <a:endParaRPr lang="zh-CN" altLang="en-US" dirty="0"/>
        </a:p>
      </dgm:t>
    </dgm:pt>
    <dgm:pt modelId="{0919007E-6CDE-443D-B649-2119C3083F97}" type="parTrans" cxnId="{BE808C78-E4B6-4E04-B8F1-DAF606E1CA2A}">
      <dgm:prSet/>
      <dgm:spPr/>
      <dgm:t>
        <a:bodyPr/>
        <a:lstStyle/>
        <a:p>
          <a:endParaRPr lang="zh-CN" altLang="en-US"/>
        </a:p>
      </dgm:t>
    </dgm:pt>
    <dgm:pt modelId="{925A49FB-12C4-4F3E-A59C-5550C842B56F}" type="sibTrans" cxnId="{BE808C78-E4B6-4E04-B8F1-DAF606E1CA2A}">
      <dgm:prSet/>
      <dgm:spPr/>
      <dgm:t>
        <a:bodyPr/>
        <a:lstStyle/>
        <a:p>
          <a:endParaRPr lang="zh-CN" altLang="en-US"/>
        </a:p>
      </dgm:t>
    </dgm:pt>
    <dgm:pt modelId="{84E5F5B6-AD79-4A3A-8285-03612D0EF872}">
      <dgm:prSet phldrT="[文本]"/>
      <dgm:spPr/>
      <dgm:t>
        <a:bodyPr/>
        <a:lstStyle/>
        <a:p>
          <a:r>
            <a:rPr lang="zh-CN" altLang="en-US" dirty="0" smtClean="0"/>
            <a:t>显示所有的多项式</a:t>
          </a:r>
          <a:endParaRPr lang="zh-CN" altLang="en-US" dirty="0"/>
        </a:p>
      </dgm:t>
    </dgm:pt>
    <dgm:pt modelId="{C09EDE10-8049-4A1E-A508-06C6FCC53404}" type="parTrans" cxnId="{A34041D2-4788-4A0A-8541-5E6DF7F9EF43}">
      <dgm:prSet/>
      <dgm:spPr/>
      <dgm:t>
        <a:bodyPr/>
        <a:lstStyle/>
        <a:p>
          <a:endParaRPr lang="zh-CN" altLang="en-US"/>
        </a:p>
      </dgm:t>
    </dgm:pt>
    <dgm:pt modelId="{0D913972-B76D-4143-BDF9-5D145541EA81}" type="sibTrans" cxnId="{A34041D2-4788-4A0A-8541-5E6DF7F9EF43}">
      <dgm:prSet/>
      <dgm:spPr/>
      <dgm:t>
        <a:bodyPr/>
        <a:lstStyle/>
        <a:p>
          <a:endParaRPr lang="zh-CN" altLang="en-US"/>
        </a:p>
      </dgm:t>
    </dgm:pt>
    <dgm:pt modelId="{AE941311-B71D-4111-9657-BB71707C0846}">
      <dgm:prSet phldrT="[文本]"/>
      <dgm:spPr/>
      <dgm:t>
        <a:bodyPr/>
        <a:lstStyle/>
        <a:p>
          <a:r>
            <a:rPr lang="zh-CN" altLang="en-US" dirty="0" smtClean="0"/>
            <a:t>判断两多项式是否相等</a:t>
          </a:r>
          <a:endParaRPr lang="zh-CN" altLang="en-US" dirty="0"/>
        </a:p>
      </dgm:t>
    </dgm:pt>
    <dgm:pt modelId="{070F7F0B-AE35-4BD2-8117-D43D579A4602}" type="parTrans" cxnId="{793BD2DA-D340-4590-B8A9-EA81D9E538BE}">
      <dgm:prSet/>
      <dgm:spPr/>
      <dgm:t>
        <a:bodyPr/>
        <a:lstStyle/>
        <a:p>
          <a:endParaRPr lang="zh-CN" altLang="en-US"/>
        </a:p>
      </dgm:t>
    </dgm:pt>
    <dgm:pt modelId="{7EA26E62-1497-4D21-B796-1F0FA37237F1}" type="sibTrans" cxnId="{793BD2DA-D340-4590-B8A9-EA81D9E538BE}">
      <dgm:prSet/>
      <dgm:spPr/>
      <dgm:t>
        <a:bodyPr/>
        <a:lstStyle/>
        <a:p>
          <a:endParaRPr lang="zh-CN" altLang="en-US"/>
        </a:p>
      </dgm:t>
    </dgm:pt>
    <dgm:pt modelId="{15BCDCFE-7E88-4645-AE21-44DCCE877DC6}">
      <dgm:prSet phldrT="[文本]"/>
      <dgm:spPr/>
      <dgm:t>
        <a:bodyPr/>
        <a:lstStyle/>
        <a:p>
          <a:r>
            <a:rPr lang="zh-CN" altLang="en-US" dirty="0" smtClean="0"/>
            <a:t>代入数值计算</a:t>
          </a:r>
          <a:endParaRPr lang="zh-CN" altLang="en-US" dirty="0"/>
        </a:p>
      </dgm:t>
    </dgm:pt>
    <dgm:pt modelId="{E531BB5A-2E85-44F5-8D37-CDDF5C72DF6C}" type="parTrans" cxnId="{1A148507-4837-4B8A-BC13-1249DC8E4D60}">
      <dgm:prSet/>
      <dgm:spPr/>
      <dgm:t>
        <a:bodyPr/>
        <a:lstStyle/>
        <a:p>
          <a:endParaRPr lang="zh-CN" altLang="en-US"/>
        </a:p>
      </dgm:t>
    </dgm:pt>
    <dgm:pt modelId="{895006CE-C133-42E2-97BF-3E8EF5B2181B}" type="sibTrans" cxnId="{1A148507-4837-4B8A-BC13-1249DC8E4D60}">
      <dgm:prSet/>
      <dgm:spPr/>
      <dgm:t>
        <a:bodyPr/>
        <a:lstStyle/>
        <a:p>
          <a:endParaRPr lang="zh-CN" altLang="en-US"/>
        </a:p>
      </dgm:t>
    </dgm:pt>
    <dgm:pt modelId="{54509580-7BF4-41B9-BE27-4EB521BC07CA}">
      <dgm:prSet phldrT="[文本]"/>
      <dgm:spPr/>
      <dgm:t>
        <a:bodyPr/>
        <a:lstStyle/>
        <a:p>
          <a:r>
            <a:rPr lang="zh-CN" altLang="en-US" dirty="0" smtClean="0"/>
            <a:t>数乘</a:t>
          </a:r>
          <a:endParaRPr lang="zh-CN" altLang="en-US" dirty="0"/>
        </a:p>
      </dgm:t>
    </dgm:pt>
    <dgm:pt modelId="{E7575EDB-39E5-44F4-8471-9AB20CD4DE71}" type="parTrans" cxnId="{F23D10B4-9714-4CDC-9AB3-4F8774E97168}">
      <dgm:prSet/>
      <dgm:spPr/>
      <dgm:t>
        <a:bodyPr/>
        <a:lstStyle/>
        <a:p>
          <a:endParaRPr lang="zh-CN" altLang="en-US"/>
        </a:p>
      </dgm:t>
    </dgm:pt>
    <dgm:pt modelId="{AF8360C8-1E6A-4031-9483-2E9C6D4EFBCB}" type="sibTrans" cxnId="{F23D10B4-9714-4CDC-9AB3-4F8774E97168}">
      <dgm:prSet/>
      <dgm:spPr/>
      <dgm:t>
        <a:bodyPr/>
        <a:lstStyle/>
        <a:p>
          <a:endParaRPr lang="zh-CN" altLang="en-US"/>
        </a:p>
      </dgm:t>
    </dgm:pt>
    <dgm:pt modelId="{12B41FA0-B41C-4633-9D6C-C09A2F09E0EF}" type="pres">
      <dgm:prSet presAssocID="{25B13676-3D95-4163-A152-471D4A5556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AF6B49-93CA-4C1F-8170-8A1E1D4B5CCF}" type="pres">
      <dgm:prSet presAssocID="{92A0F44F-733E-4D8A-A412-F4D9C59FC7F2}" presName="root1" presStyleCnt="0"/>
      <dgm:spPr/>
    </dgm:pt>
    <dgm:pt modelId="{3D212243-CF7B-4C21-8B51-6DCA8855DC1E}" type="pres">
      <dgm:prSet presAssocID="{92A0F44F-733E-4D8A-A412-F4D9C59FC7F2}" presName="LevelOneTextNode" presStyleLbl="node0" presStyleIdx="0" presStyleCnt="1">
        <dgm:presLayoutVars>
          <dgm:chPref val="3"/>
        </dgm:presLayoutVars>
      </dgm:prSet>
      <dgm:spPr/>
    </dgm:pt>
    <dgm:pt modelId="{F902A048-BC65-4503-B340-862B485B37A0}" type="pres">
      <dgm:prSet presAssocID="{92A0F44F-733E-4D8A-A412-F4D9C59FC7F2}" presName="level2hierChild" presStyleCnt="0"/>
      <dgm:spPr/>
    </dgm:pt>
    <dgm:pt modelId="{592221F5-9352-4A16-803F-0F84BFBD3993}" type="pres">
      <dgm:prSet presAssocID="{F89DFFAE-44C5-443F-A5C2-B96C3D1D9033}" presName="conn2-1" presStyleLbl="parChTrans1D2" presStyleIdx="0" presStyleCnt="2"/>
      <dgm:spPr/>
    </dgm:pt>
    <dgm:pt modelId="{E328C86B-91FF-4BED-91C1-D89ADBBC5419}" type="pres">
      <dgm:prSet presAssocID="{F89DFFAE-44C5-443F-A5C2-B96C3D1D9033}" presName="connTx" presStyleLbl="parChTrans1D2" presStyleIdx="0" presStyleCnt="2"/>
      <dgm:spPr/>
    </dgm:pt>
    <dgm:pt modelId="{5CB500DD-3D58-4BE3-AE08-DCDF3385A98F}" type="pres">
      <dgm:prSet presAssocID="{676F20E7-25C4-48B9-8EBF-FC0743333D17}" presName="root2" presStyleCnt="0"/>
      <dgm:spPr/>
    </dgm:pt>
    <dgm:pt modelId="{B18906E9-9E28-46FF-9F81-D94AB8A3A15B}" type="pres">
      <dgm:prSet presAssocID="{676F20E7-25C4-48B9-8EBF-FC0743333D17}" presName="LevelTwoTextNode" presStyleLbl="node2" presStyleIdx="0" presStyleCnt="2">
        <dgm:presLayoutVars>
          <dgm:chPref val="3"/>
        </dgm:presLayoutVars>
      </dgm:prSet>
      <dgm:spPr/>
    </dgm:pt>
    <dgm:pt modelId="{8BA32C57-DEC4-462B-BE70-29C8B3E5BE4A}" type="pres">
      <dgm:prSet presAssocID="{676F20E7-25C4-48B9-8EBF-FC0743333D17}" presName="level3hierChild" presStyleCnt="0"/>
      <dgm:spPr/>
    </dgm:pt>
    <dgm:pt modelId="{6C2D2ACC-45CE-4E3B-8D5B-E8A5323A1329}" type="pres">
      <dgm:prSet presAssocID="{D6F6D1CB-B504-4337-8C76-366974D370C2}" presName="conn2-1" presStyleLbl="parChTrans1D3" presStyleIdx="0" presStyleCnt="9"/>
      <dgm:spPr/>
    </dgm:pt>
    <dgm:pt modelId="{BBDF7E6A-2D0B-4470-96D6-BB9D54D5DAEB}" type="pres">
      <dgm:prSet presAssocID="{D6F6D1CB-B504-4337-8C76-366974D370C2}" presName="connTx" presStyleLbl="parChTrans1D3" presStyleIdx="0" presStyleCnt="9"/>
      <dgm:spPr/>
    </dgm:pt>
    <dgm:pt modelId="{23CC1008-7C16-4AE3-936C-4359C0C992FF}" type="pres">
      <dgm:prSet presAssocID="{D0E38C9F-B4ED-4F1D-89F8-FE8CDE73CB96}" presName="root2" presStyleCnt="0"/>
      <dgm:spPr/>
    </dgm:pt>
    <dgm:pt modelId="{1AC93837-70BE-45C2-93D5-F44AD947ABEB}" type="pres">
      <dgm:prSet presAssocID="{D0E38C9F-B4ED-4F1D-89F8-FE8CDE73CB96}" presName="LevelTwoTextNode" presStyleLbl="node3" presStyleIdx="0" presStyleCnt="9">
        <dgm:presLayoutVars>
          <dgm:chPref val="3"/>
        </dgm:presLayoutVars>
      </dgm:prSet>
      <dgm:spPr/>
    </dgm:pt>
    <dgm:pt modelId="{FA56B9AD-BDA2-4A17-B913-E082D121FF2D}" type="pres">
      <dgm:prSet presAssocID="{D0E38C9F-B4ED-4F1D-89F8-FE8CDE73CB96}" presName="level3hierChild" presStyleCnt="0"/>
      <dgm:spPr/>
    </dgm:pt>
    <dgm:pt modelId="{8DDE4592-5980-4A24-832E-85E987886FEC}" type="pres">
      <dgm:prSet presAssocID="{387D97DC-35A7-4AE1-84AA-5EBDEEE5F0E8}" presName="conn2-1" presStyleLbl="parChTrans1D3" presStyleIdx="1" presStyleCnt="9"/>
      <dgm:spPr/>
    </dgm:pt>
    <dgm:pt modelId="{F4B5E65F-5986-47C2-8459-3E3F2A6DAA76}" type="pres">
      <dgm:prSet presAssocID="{387D97DC-35A7-4AE1-84AA-5EBDEEE5F0E8}" presName="connTx" presStyleLbl="parChTrans1D3" presStyleIdx="1" presStyleCnt="9"/>
      <dgm:spPr/>
    </dgm:pt>
    <dgm:pt modelId="{CB57B1E1-7087-4FCF-BEB1-474F37A8C053}" type="pres">
      <dgm:prSet presAssocID="{D76081D5-9F7F-4EDD-9EF9-F4B0C4B63511}" presName="root2" presStyleCnt="0"/>
      <dgm:spPr/>
    </dgm:pt>
    <dgm:pt modelId="{CB043C3E-5ABD-49A9-8CF2-C78B7440FAEA}" type="pres">
      <dgm:prSet presAssocID="{D76081D5-9F7F-4EDD-9EF9-F4B0C4B63511}" presName="LevelTwoTextNode" presStyleLbl="node3" presStyleIdx="1" presStyleCnt="9">
        <dgm:presLayoutVars>
          <dgm:chPref val="3"/>
        </dgm:presLayoutVars>
      </dgm:prSet>
      <dgm:spPr/>
    </dgm:pt>
    <dgm:pt modelId="{A5545245-9D3A-4A01-B9BA-7DC7CFD83461}" type="pres">
      <dgm:prSet presAssocID="{D76081D5-9F7F-4EDD-9EF9-F4B0C4B63511}" presName="level3hierChild" presStyleCnt="0"/>
      <dgm:spPr/>
    </dgm:pt>
    <dgm:pt modelId="{E90DA825-BC89-43A0-9C68-E4658F52C02C}" type="pres">
      <dgm:prSet presAssocID="{2C268066-D374-4467-AC6A-69B1319CCDD1}" presName="conn2-1" presStyleLbl="parChTrans1D3" presStyleIdx="2" presStyleCnt="9"/>
      <dgm:spPr/>
    </dgm:pt>
    <dgm:pt modelId="{FE20098B-245A-459F-A4C0-1A84F64F1732}" type="pres">
      <dgm:prSet presAssocID="{2C268066-D374-4467-AC6A-69B1319CCDD1}" presName="connTx" presStyleLbl="parChTrans1D3" presStyleIdx="2" presStyleCnt="9"/>
      <dgm:spPr/>
    </dgm:pt>
    <dgm:pt modelId="{5B2A0CA9-57C3-46CB-A88D-F1C43FC5681C}" type="pres">
      <dgm:prSet presAssocID="{6617D853-BA7F-4968-B12E-7BAB92C4F88D}" presName="root2" presStyleCnt="0"/>
      <dgm:spPr/>
    </dgm:pt>
    <dgm:pt modelId="{D9737B21-547E-4749-A85E-90BD4EBA3646}" type="pres">
      <dgm:prSet presAssocID="{6617D853-BA7F-4968-B12E-7BAB92C4F88D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475224-0097-4332-9BDB-6293B54C776B}" type="pres">
      <dgm:prSet presAssocID="{6617D853-BA7F-4968-B12E-7BAB92C4F88D}" presName="level3hierChild" presStyleCnt="0"/>
      <dgm:spPr/>
    </dgm:pt>
    <dgm:pt modelId="{DAD84DF0-4AC0-423D-869C-4D1F7E54AA67}" type="pres">
      <dgm:prSet presAssocID="{E7575EDB-39E5-44F4-8471-9AB20CD4DE71}" presName="conn2-1" presStyleLbl="parChTrans1D4" presStyleIdx="0" presStyleCnt="2"/>
      <dgm:spPr/>
    </dgm:pt>
    <dgm:pt modelId="{8E033E61-35C6-40E6-9386-AB6D608691DC}" type="pres">
      <dgm:prSet presAssocID="{E7575EDB-39E5-44F4-8471-9AB20CD4DE71}" presName="connTx" presStyleLbl="parChTrans1D4" presStyleIdx="0" presStyleCnt="2"/>
      <dgm:spPr/>
    </dgm:pt>
    <dgm:pt modelId="{889E7910-AC89-49F5-9342-8FA566E4C168}" type="pres">
      <dgm:prSet presAssocID="{54509580-7BF4-41B9-BE27-4EB521BC07CA}" presName="root2" presStyleCnt="0"/>
      <dgm:spPr/>
    </dgm:pt>
    <dgm:pt modelId="{D62D801E-6D71-4610-A487-7FD98CAE2469}" type="pres">
      <dgm:prSet presAssocID="{54509580-7BF4-41B9-BE27-4EB521BC07CA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DA5D19-6D7E-4A56-97D3-748471917D92}" type="pres">
      <dgm:prSet presAssocID="{54509580-7BF4-41B9-BE27-4EB521BC07CA}" presName="level3hierChild" presStyleCnt="0"/>
      <dgm:spPr/>
    </dgm:pt>
    <dgm:pt modelId="{38E22486-F5E6-42E2-A4C9-E43C85EAC31A}" type="pres">
      <dgm:prSet presAssocID="{5156BF17-FF47-405D-8756-C53AE4EAAC38}" presName="conn2-1" presStyleLbl="parChTrans1D4" presStyleIdx="1" presStyleCnt="2"/>
      <dgm:spPr/>
    </dgm:pt>
    <dgm:pt modelId="{9640C5FF-058A-4C29-B4BE-E626F22E2A81}" type="pres">
      <dgm:prSet presAssocID="{5156BF17-FF47-405D-8756-C53AE4EAAC38}" presName="connTx" presStyleLbl="parChTrans1D4" presStyleIdx="1" presStyleCnt="2"/>
      <dgm:spPr/>
    </dgm:pt>
    <dgm:pt modelId="{035FAD07-6368-4749-9734-BD1CBF746AEA}" type="pres">
      <dgm:prSet presAssocID="{29959580-4B97-4132-A620-4345AFBDF178}" presName="root2" presStyleCnt="0"/>
      <dgm:spPr/>
    </dgm:pt>
    <dgm:pt modelId="{D522D8CE-4D45-495A-9A51-4B25E24BF91D}" type="pres">
      <dgm:prSet presAssocID="{29959580-4B97-4132-A620-4345AFBDF17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888149-0B4F-48EE-AF29-33236E82F983}" type="pres">
      <dgm:prSet presAssocID="{29959580-4B97-4132-A620-4345AFBDF178}" presName="level3hierChild" presStyleCnt="0"/>
      <dgm:spPr/>
    </dgm:pt>
    <dgm:pt modelId="{3F6C601B-F8FB-4DF1-8D5E-50394731E87C}" type="pres">
      <dgm:prSet presAssocID="{46FFEE10-562D-4AB0-9149-91188B0FC023}" presName="conn2-1" presStyleLbl="parChTrans1D3" presStyleIdx="3" presStyleCnt="9"/>
      <dgm:spPr/>
    </dgm:pt>
    <dgm:pt modelId="{230DACFC-971C-45A1-83D1-B6D836F4A808}" type="pres">
      <dgm:prSet presAssocID="{46FFEE10-562D-4AB0-9149-91188B0FC023}" presName="connTx" presStyleLbl="parChTrans1D3" presStyleIdx="3" presStyleCnt="9"/>
      <dgm:spPr/>
    </dgm:pt>
    <dgm:pt modelId="{CA605E6F-2DCE-412E-96E6-4CDADFC58A66}" type="pres">
      <dgm:prSet presAssocID="{12E657F3-6CB1-45DA-8B40-508CEA37DB3C}" presName="root2" presStyleCnt="0"/>
      <dgm:spPr/>
    </dgm:pt>
    <dgm:pt modelId="{F3CF8ED9-DA14-4859-92B0-6463B83C2CD9}" type="pres">
      <dgm:prSet presAssocID="{12E657F3-6CB1-45DA-8B40-508CEA37DB3C}" presName="LevelTwoTextNode" presStyleLbl="node3" presStyleIdx="3" presStyleCnt="9">
        <dgm:presLayoutVars>
          <dgm:chPref val="3"/>
        </dgm:presLayoutVars>
      </dgm:prSet>
      <dgm:spPr/>
    </dgm:pt>
    <dgm:pt modelId="{13FCB419-65DE-48D6-9ED4-7A2FB8D2AE94}" type="pres">
      <dgm:prSet presAssocID="{12E657F3-6CB1-45DA-8B40-508CEA37DB3C}" presName="level3hierChild" presStyleCnt="0"/>
      <dgm:spPr/>
    </dgm:pt>
    <dgm:pt modelId="{147F8AB1-E7E8-48C4-BFA6-97677C092DC3}" type="pres">
      <dgm:prSet presAssocID="{070F7F0B-AE35-4BD2-8117-D43D579A4602}" presName="conn2-1" presStyleLbl="parChTrans1D3" presStyleIdx="4" presStyleCnt="9"/>
      <dgm:spPr/>
    </dgm:pt>
    <dgm:pt modelId="{2A1D922C-2A4D-4095-B6B0-D86646BA2B43}" type="pres">
      <dgm:prSet presAssocID="{070F7F0B-AE35-4BD2-8117-D43D579A4602}" presName="connTx" presStyleLbl="parChTrans1D3" presStyleIdx="4" presStyleCnt="9"/>
      <dgm:spPr/>
    </dgm:pt>
    <dgm:pt modelId="{6444DAC5-A8AE-4073-9AF6-5D0A8444D457}" type="pres">
      <dgm:prSet presAssocID="{AE941311-B71D-4111-9657-BB71707C0846}" presName="root2" presStyleCnt="0"/>
      <dgm:spPr/>
    </dgm:pt>
    <dgm:pt modelId="{C40E2547-73FA-447C-BA64-3F31042D7349}" type="pres">
      <dgm:prSet presAssocID="{AE941311-B71D-4111-9657-BB71707C0846}" presName="LevelTwoTextNode" presStyleLbl="node3" presStyleIdx="4" presStyleCnt="9">
        <dgm:presLayoutVars>
          <dgm:chPref val="3"/>
        </dgm:presLayoutVars>
      </dgm:prSet>
      <dgm:spPr/>
    </dgm:pt>
    <dgm:pt modelId="{D025C619-DE43-4F08-BDA5-C21650C3CE23}" type="pres">
      <dgm:prSet presAssocID="{AE941311-B71D-4111-9657-BB71707C0846}" presName="level3hierChild" presStyleCnt="0"/>
      <dgm:spPr/>
    </dgm:pt>
    <dgm:pt modelId="{F0CA766F-DFA7-4254-83BE-005C6912D625}" type="pres">
      <dgm:prSet presAssocID="{E531BB5A-2E85-44F5-8D37-CDDF5C72DF6C}" presName="conn2-1" presStyleLbl="parChTrans1D3" presStyleIdx="5" presStyleCnt="9"/>
      <dgm:spPr/>
    </dgm:pt>
    <dgm:pt modelId="{46CBDED3-5474-49F1-B82F-D76CD959A11D}" type="pres">
      <dgm:prSet presAssocID="{E531BB5A-2E85-44F5-8D37-CDDF5C72DF6C}" presName="connTx" presStyleLbl="parChTrans1D3" presStyleIdx="5" presStyleCnt="9"/>
      <dgm:spPr/>
    </dgm:pt>
    <dgm:pt modelId="{0304F2D5-FB26-4F4D-A9E5-AB61AB5B740F}" type="pres">
      <dgm:prSet presAssocID="{15BCDCFE-7E88-4645-AE21-44DCCE877DC6}" presName="root2" presStyleCnt="0"/>
      <dgm:spPr/>
    </dgm:pt>
    <dgm:pt modelId="{DC7A2294-B839-4BBB-9BAF-B520C27A4FEE}" type="pres">
      <dgm:prSet presAssocID="{15BCDCFE-7E88-4645-AE21-44DCCE877DC6}" presName="LevelTwoTextNode" presStyleLbl="node3" presStyleIdx="5" presStyleCnt="9">
        <dgm:presLayoutVars>
          <dgm:chPref val="3"/>
        </dgm:presLayoutVars>
      </dgm:prSet>
      <dgm:spPr/>
    </dgm:pt>
    <dgm:pt modelId="{959B915C-DA49-43D6-8379-2E2B06DDBD43}" type="pres">
      <dgm:prSet presAssocID="{15BCDCFE-7E88-4645-AE21-44DCCE877DC6}" presName="level3hierChild" presStyleCnt="0"/>
      <dgm:spPr/>
    </dgm:pt>
    <dgm:pt modelId="{18337740-00C5-4874-B8E9-4D1CD52519CE}" type="pres">
      <dgm:prSet presAssocID="{CE665301-0ED1-4C55-99B9-DBB0126CBEB4}" presName="conn2-1" presStyleLbl="parChTrans1D2" presStyleIdx="1" presStyleCnt="2"/>
      <dgm:spPr/>
    </dgm:pt>
    <dgm:pt modelId="{B76718AE-49D8-490F-AFBE-39C737DE4703}" type="pres">
      <dgm:prSet presAssocID="{CE665301-0ED1-4C55-99B9-DBB0126CBEB4}" presName="connTx" presStyleLbl="parChTrans1D2" presStyleIdx="1" presStyleCnt="2"/>
      <dgm:spPr/>
    </dgm:pt>
    <dgm:pt modelId="{F507C1A7-A881-42C3-ABDF-2AB09F5C9F7B}" type="pres">
      <dgm:prSet presAssocID="{B2848725-56EF-4107-B7A5-B4B294476A3E}" presName="root2" presStyleCnt="0"/>
      <dgm:spPr/>
    </dgm:pt>
    <dgm:pt modelId="{6E43B9C1-444A-460E-85A8-DC4273155A70}" type="pres">
      <dgm:prSet presAssocID="{B2848725-56EF-4107-B7A5-B4B294476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0FF57-38FF-4A9B-A48F-594D5A8A388C}" type="pres">
      <dgm:prSet presAssocID="{B2848725-56EF-4107-B7A5-B4B294476A3E}" presName="level3hierChild" presStyleCnt="0"/>
      <dgm:spPr/>
    </dgm:pt>
    <dgm:pt modelId="{D14BB555-B86C-48AF-A48C-A89E66562D3D}" type="pres">
      <dgm:prSet presAssocID="{D400D0EB-E4C7-44CD-933F-87B2AB41E31B}" presName="conn2-1" presStyleLbl="parChTrans1D3" presStyleIdx="6" presStyleCnt="9"/>
      <dgm:spPr/>
    </dgm:pt>
    <dgm:pt modelId="{00A4AFA4-FCEA-4045-B30F-1A35924CD771}" type="pres">
      <dgm:prSet presAssocID="{D400D0EB-E4C7-44CD-933F-87B2AB41E31B}" presName="connTx" presStyleLbl="parChTrans1D3" presStyleIdx="6" presStyleCnt="9"/>
      <dgm:spPr/>
    </dgm:pt>
    <dgm:pt modelId="{686DD768-A1BB-496B-A08C-DF515D1EE895}" type="pres">
      <dgm:prSet presAssocID="{489EF130-A312-4C83-B804-96E4B29BB209}" presName="root2" presStyleCnt="0"/>
      <dgm:spPr/>
    </dgm:pt>
    <dgm:pt modelId="{86D0EAB7-969E-42F6-9230-997C0825FD6D}" type="pres">
      <dgm:prSet presAssocID="{489EF130-A312-4C83-B804-96E4B29BB209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3A3DE4-9C07-468A-B853-B05D1375B8A3}" type="pres">
      <dgm:prSet presAssocID="{489EF130-A312-4C83-B804-96E4B29BB209}" presName="level3hierChild" presStyleCnt="0"/>
      <dgm:spPr/>
    </dgm:pt>
    <dgm:pt modelId="{7AB38399-D957-4C16-95E1-51C5FB7507A3}" type="pres">
      <dgm:prSet presAssocID="{0919007E-6CDE-443D-B649-2119C3083F97}" presName="conn2-1" presStyleLbl="parChTrans1D3" presStyleIdx="7" presStyleCnt="9"/>
      <dgm:spPr/>
    </dgm:pt>
    <dgm:pt modelId="{87303B28-C9DF-4467-8D64-1EFAFF4E5CD6}" type="pres">
      <dgm:prSet presAssocID="{0919007E-6CDE-443D-B649-2119C3083F97}" presName="connTx" presStyleLbl="parChTrans1D3" presStyleIdx="7" presStyleCnt="9"/>
      <dgm:spPr/>
    </dgm:pt>
    <dgm:pt modelId="{5C4196A0-3965-4E37-92D0-A6F51D826B19}" type="pres">
      <dgm:prSet presAssocID="{45F1A281-1F0B-4713-8B5B-880F9D7E2318}" presName="root2" presStyleCnt="0"/>
      <dgm:spPr/>
    </dgm:pt>
    <dgm:pt modelId="{907DDF64-D21A-4675-BBC8-6CDFB3D8B9AA}" type="pres">
      <dgm:prSet presAssocID="{45F1A281-1F0B-4713-8B5B-880F9D7E2318}" presName="LevelTwoTextNode" presStyleLbl="node3" presStyleIdx="7" presStyleCnt="9">
        <dgm:presLayoutVars>
          <dgm:chPref val="3"/>
        </dgm:presLayoutVars>
      </dgm:prSet>
      <dgm:spPr/>
    </dgm:pt>
    <dgm:pt modelId="{5BCE47DF-09BA-4878-A30E-82F3CDB9D1E6}" type="pres">
      <dgm:prSet presAssocID="{45F1A281-1F0B-4713-8B5B-880F9D7E2318}" presName="level3hierChild" presStyleCnt="0"/>
      <dgm:spPr/>
    </dgm:pt>
    <dgm:pt modelId="{C7B929F1-B6ED-4F1C-96F9-711B47A4754A}" type="pres">
      <dgm:prSet presAssocID="{C09EDE10-8049-4A1E-A508-06C6FCC53404}" presName="conn2-1" presStyleLbl="parChTrans1D3" presStyleIdx="8" presStyleCnt="9"/>
      <dgm:spPr/>
    </dgm:pt>
    <dgm:pt modelId="{A71D76E8-1510-43B4-8D26-49572088BC04}" type="pres">
      <dgm:prSet presAssocID="{C09EDE10-8049-4A1E-A508-06C6FCC53404}" presName="connTx" presStyleLbl="parChTrans1D3" presStyleIdx="8" presStyleCnt="9"/>
      <dgm:spPr/>
    </dgm:pt>
    <dgm:pt modelId="{3A2E9B61-7CA8-4E36-8F32-EF64842BB953}" type="pres">
      <dgm:prSet presAssocID="{84E5F5B6-AD79-4A3A-8285-03612D0EF872}" presName="root2" presStyleCnt="0"/>
      <dgm:spPr/>
    </dgm:pt>
    <dgm:pt modelId="{1443A98E-0377-4D0C-A469-B6E6236DCF0D}" type="pres">
      <dgm:prSet presAssocID="{84E5F5B6-AD79-4A3A-8285-03612D0EF872}" presName="LevelTwoTextNode" presStyleLbl="node3" presStyleIdx="8" presStyleCnt="9">
        <dgm:presLayoutVars>
          <dgm:chPref val="3"/>
        </dgm:presLayoutVars>
      </dgm:prSet>
      <dgm:spPr/>
    </dgm:pt>
    <dgm:pt modelId="{2C3F39E8-FE29-4089-A064-B9FF72E65CC6}" type="pres">
      <dgm:prSet presAssocID="{84E5F5B6-AD79-4A3A-8285-03612D0EF872}" presName="level3hierChild" presStyleCnt="0"/>
      <dgm:spPr/>
    </dgm:pt>
  </dgm:ptLst>
  <dgm:cxnLst>
    <dgm:cxn modelId="{39F3F71E-5A76-49C4-A95C-2905D2CCDB5B}" type="presOf" srcId="{F89DFFAE-44C5-443F-A5C2-B96C3D1D9033}" destId="{592221F5-9352-4A16-803F-0F84BFBD3993}" srcOrd="0" destOrd="0" presId="urn:microsoft.com/office/officeart/2005/8/layout/hierarchy2"/>
    <dgm:cxn modelId="{BE808C78-E4B6-4E04-B8F1-DAF606E1CA2A}" srcId="{B2848725-56EF-4107-B7A5-B4B294476A3E}" destId="{45F1A281-1F0B-4713-8B5B-880F9D7E2318}" srcOrd="1" destOrd="0" parTransId="{0919007E-6CDE-443D-B649-2119C3083F97}" sibTransId="{925A49FB-12C4-4F3E-A59C-5550C842B56F}"/>
    <dgm:cxn modelId="{9E95D331-D292-4C8B-A224-F5B8B9659BA2}" type="presOf" srcId="{C09EDE10-8049-4A1E-A508-06C6FCC53404}" destId="{C7B929F1-B6ED-4F1C-96F9-711B47A4754A}" srcOrd="0" destOrd="0" presId="urn:microsoft.com/office/officeart/2005/8/layout/hierarchy2"/>
    <dgm:cxn modelId="{1A148507-4837-4B8A-BC13-1249DC8E4D60}" srcId="{676F20E7-25C4-48B9-8EBF-FC0743333D17}" destId="{15BCDCFE-7E88-4645-AE21-44DCCE877DC6}" srcOrd="5" destOrd="0" parTransId="{E531BB5A-2E85-44F5-8D37-CDDF5C72DF6C}" sibTransId="{895006CE-C133-42E2-97BF-3E8EF5B2181B}"/>
    <dgm:cxn modelId="{27F89A01-3A60-4711-B3F6-84D4301580E9}" srcId="{676F20E7-25C4-48B9-8EBF-FC0743333D17}" destId="{D76081D5-9F7F-4EDD-9EF9-F4B0C4B63511}" srcOrd="1" destOrd="0" parTransId="{387D97DC-35A7-4AE1-84AA-5EBDEEE5F0E8}" sibTransId="{C46BFCCA-56F2-4462-B755-C211A9B49EB9}"/>
    <dgm:cxn modelId="{99084754-8A4A-4228-8851-6471538234E2}" type="presOf" srcId="{D6F6D1CB-B504-4337-8C76-366974D370C2}" destId="{6C2D2ACC-45CE-4E3B-8D5B-E8A5323A1329}" srcOrd="0" destOrd="0" presId="urn:microsoft.com/office/officeart/2005/8/layout/hierarchy2"/>
    <dgm:cxn modelId="{B19599DA-78B5-4B27-9D36-9510F61EEAF1}" type="presOf" srcId="{54509580-7BF4-41B9-BE27-4EB521BC07CA}" destId="{D62D801E-6D71-4610-A487-7FD98CAE2469}" srcOrd="0" destOrd="0" presId="urn:microsoft.com/office/officeart/2005/8/layout/hierarchy2"/>
    <dgm:cxn modelId="{40B02FCB-3390-4F1F-8E33-C4FA19D6A31E}" type="presOf" srcId="{B2848725-56EF-4107-B7A5-B4B294476A3E}" destId="{6E43B9C1-444A-460E-85A8-DC4273155A70}" srcOrd="0" destOrd="0" presId="urn:microsoft.com/office/officeart/2005/8/layout/hierarchy2"/>
    <dgm:cxn modelId="{0AA89483-6CB4-43B0-9C8A-E552025A97E5}" type="presOf" srcId="{D400D0EB-E4C7-44CD-933F-87B2AB41E31B}" destId="{00A4AFA4-FCEA-4045-B30F-1A35924CD771}" srcOrd="1" destOrd="0" presId="urn:microsoft.com/office/officeart/2005/8/layout/hierarchy2"/>
    <dgm:cxn modelId="{414B6AF0-2E42-4DD4-A389-8F10A0A1E508}" type="presOf" srcId="{5156BF17-FF47-405D-8756-C53AE4EAAC38}" destId="{38E22486-F5E6-42E2-A4C9-E43C85EAC31A}" srcOrd="0" destOrd="0" presId="urn:microsoft.com/office/officeart/2005/8/layout/hierarchy2"/>
    <dgm:cxn modelId="{163F7EB0-DA39-4616-A962-18BF88E0500C}" srcId="{25B13676-3D95-4163-A152-471D4A555631}" destId="{92A0F44F-733E-4D8A-A412-F4D9C59FC7F2}" srcOrd="0" destOrd="0" parTransId="{10F525C0-72B2-41F7-B715-0BA89E270107}" sibTransId="{67A25051-92A8-4415-B4FA-C4DD7658500D}"/>
    <dgm:cxn modelId="{F21476A4-9CA6-4C78-A9E6-19B68F87FECF}" srcId="{B2848725-56EF-4107-B7A5-B4B294476A3E}" destId="{489EF130-A312-4C83-B804-96E4B29BB209}" srcOrd="0" destOrd="0" parTransId="{D400D0EB-E4C7-44CD-933F-87B2AB41E31B}" sibTransId="{FAEFEE5B-BA55-4AFB-9F78-E0BBD7D9F3D3}"/>
    <dgm:cxn modelId="{7EEB14FB-A9CA-4598-822E-FDA258F2E9C9}" type="presOf" srcId="{E531BB5A-2E85-44F5-8D37-CDDF5C72DF6C}" destId="{F0CA766F-DFA7-4254-83BE-005C6912D625}" srcOrd="0" destOrd="0" presId="urn:microsoft.com/office/officeart/2005/8/layout/hierarchy2"/>
    <dgm:cxn modelId="{6191B1FD-1DAA-4797-840F-A13B94A47069}" type="presOf" srcId="{12E657F3-6CB1-45DA-8B40-508CEA37DB3C}" destId="{F3CF8ED9-DA14-4859-92B0-6463B83C2CD9}" srcOrd="0" destOrd="0" presId="urn:microsoft.com/office/officeart/2005/8/layout/hierarchy2"/>
    <dgm:cxn modelId="{ACA828A1-11FF-4518-A405-B48675710B71}" type="presOf" srcId="{15BCDCFE-7E88-4645-AE21-44DCCE877DC6}" destId="{DC7A2294-B839-4BBB-9BAF-B520C27A4FEE}" srcOrd="0" destOrd="0" presId="urn:microsoft.com/office/officeart/2005/8/layout/hierarchy2"/>
    <dgm:cxn modelId="{2222B50B-93AF-48FE-A34D-FDDEEF476838}" type="presOf" srcId="{387D97DC-35A7-4AE1-84AA-5EBDEEE5F0E8}" destId="{F4B5E65F-5986-47C2-8459-3E3F2A6DAA76}" srcOrd="1" destOrd="0" presId="urn:microsoft.com/office/officeart/2005/8/layout/hierarchy2"/>
    <dgm:cxn modelId="{BA6FCF80-FCFC-43B0-9EE3-1C9F11B974B8}" type="presOf" srcId="{2C268066-D374-4467-AC6A-69B1319CCDD1}" destId="{FE20098B-245A-459F-A4C0-1A84F64F1732}" srcOrd="1" destOrd="0" presId="urn:microsoft.com/office/officeart/2005/8/layout/hierarchy2"/>
    <dgm:cxn modelId="{F2F60726-3088-4F69-86B6-D7747A49BD50}" type="presOf" srcId="{84E5F5B6-AD79-4A3A-8285-03612D0EF872}" destId="{1443A98E-0377-4D0C-A469-B6E6236DCF0D}" srcOrd="0" destOrd="0" presId="urn:microsoft.com/office/officeart/2005/8/layout/hierarchy2"/>
    <dgm:cxn modelId="{F8A25556-7649-4341-8932-8F3685D2FBDA}" type="presOf" srcId="{2C268066-D374-4467-AC6A-69B1319CCDD1}" destId="{E90DA825-BC89-43A0-9C68-E4658F52C02C}" srcOrd="0" destOrd="0" presId="urn:microsoft.com/office/officeart/2005/8/layout/hierarchy2"/>
    <dgm:cxn modelId="{CB02F3A1-517C-4CA8-980A-5F3D569AA98D}" type="presOf" srcId="{676F20E7-25C4-48B9-8EBF-FC0743333D17}" destId="{B18906E9-9E28-46FF-9F81-D94AB8A3A15B}" srcOrd="0" destOrd="0" presId="urn:microsoft.com/office/officeart/2005/8/layout/hierarchy2"/>
    <dgm:cxn modelId="{47EA7DFE-C94F-46E1-AE94-3EF7A53B1C01}" type="presOf" srcId="{489EF130-A312-4C83-B804-96E4B29BB209}" destId="{86D0EAB7-969E-42F6-9230-997C0825FD6D}" srcOrd="0" destOrd="0" presId="urn:microsoft.com/office/officeart/2005/8/layout/hierarchy2"/>
    <dgm:cxn modelId="{A0ACFFAB-1115-4D8E-AFE4-A50E1D0508D2}" type="presOf" srcId="{D0E38C9F-B4ED-4F1D-89F8-FE8CDE73CB96}" destId="{1AC93837-70BE-45C2-93D5-F44AD947ABEB}" srcOrd="0" destOrd="0" presId="urn:microsoft.com/office/officeart/2005/8/layout/hierarchy2"/>
    <dgm:cxn modelId="{8A6CF67B-1433-4D86-8DED-0640A6391DB3}" type="presOf" srcId="{E531BB5A-2E85-44F5-8D37-CDDF5C72DF6C}" destId="{46CBDED3-5474-49F1-B82F-D76CD959A11D}" srcOrd="1" destOrd="0" presId="urn:microsoft.com/office/officeart/2005/8/layout/hierarchy2"/>
    <dgm:cxn modelId="{69444764-857A-492D-BA41-35C32A9B72C5}" type="presOf" srcId="{92A0F44F-733E-4D8A-A412-F4D9C59FC7F2}" destId="{3D212243-CF7B-4C21-8B51-6DCA8855DC1E}" srcOrd="0" destOrd="0" presId="urn:microsoft.com/office/officeart/2005/8/layout/hierarchy2"/>
    <dgm:cxn modelId="{073E8FDA-7B54-4BC8-89C3-A93073CFD9E9}" type="presOf" srcId="{CE665301-0ED1-4C55-99B9-DBB0126CBEB4}" destId="{B76718AE-49D8-490F-AFBE-39C737DE4703}" srcOrd="1" destOrd="0" presId="urn:microsoft.com/office/officeart/2005/8/layout/hierarchy2"/>
    <dgm:cxn modelId="{EB9594B4-77E9-42E0-899A-F9D19B1AB76D}" type="presOf" srcId="{CE665301-0ED1-4C55-99B9-DBB0126CBEB4}" destId="{18337740-00C5-4874-B8E9-4D1CD52519CE}" srcOrd="0" destOrd="0" presId="urn:microsoft.com/office/officeart/2005/8/layout/hierarchy2"/>
    <dgm:cxn modelId="{3E5A8E4F-10CE-40D7-A519-CE971BBCCA2F}" type="presOf" srcId="{AE941311-B71D-4111-9657-BB71707C0846}" destId="{C40E2547-73FA-447C-BA64-3F31042D7349}" srcOrd="0" destOrd="0" presId="urn:microsoft.com/office/officeart/2005/8/layout/hierarchy2"/>
    <dgm:cxn modelId="{947DEC12-3DD8-4BB5-A2ED-9F15FFC45827}" type="presOf" srcId="{E7575EDB-39E5-44F4-8471-9AB20CD4DE71}" destId="{8E033E61-35C6-40E6-9386-AB6D608691DC}" srcOrd="1" destOrd="0" presId="urn:microsoft.com/office/officeart/2005/8/layout/hierarchy2"/>
    <dgm:cxn modelId="{E09CCBF2-46E9-4941-8C1D-73B456D2AAC0}" srcId="{676F20E7-25C4-48B9-8EBF-FC0743333D17}" destId="{D0E38C9F-B4ED-4F1D-89F8-FE8CDE73CB96}" srcOrd="0" destOrd="0" parTransId="{D6F6D1CB-B504-4337-8C76-366974D370C2}" sibTransId="{3F1EDE68-A2CA-456A-B45F-3F98878F047F}"/>
    <dgm:cxn modelId="{9FA1EC29-5F38-4AB5-BA12-52C24CE74F59}" type="presOf" srcId="{46FFEE10-562D-4AB0-9149-91188B0FC023}" destId="{3F6C601B-F8FB-4DF1-8D5E-50394731E87C}" srcOrd="0" destOrd="0" presId="urn:microsoft.com/office/officeart/2005/8/layout/hierarchy2"/>
    <dgm:cxn modelId="{BDC23306-8BD3-459F-B2DF-30603830B9D3}" type="presOf" srcId="{D400D0EB-E4C7-44CD-933F-87B2AB41E31B}" destId="{D14BB555-B86C-48AF-A48C-A89E66562D3D}" srcOrd="0" destOrd="0" presId="urn:microsoft.com/office/officeart/2005/8/layout/hierarchy2"/>
    <dgm:cxn modelId="{CC2AE17F-976D-4325-BB2F-D2A13C0377DA}" type="presOf" srcId="{0919007E-6CDE-443D-B649-2119C3083F97}" destId="{87303B28-C9DF-4467-8D64-1EFAFF4E5CD6}" srcOrd="1" destOrd="0" presId="urn:microsoft.com/office/officeart/2005/8/layout/hierarchy2"/>
    <dgm:cxn modelId="{A34041D2-4788-4A0A-8541-5E6DF7F9EF43}" srcId="{B2848725-56EF-4107-B7A5-B4B294476A3E}" destId="{84E5F5B6-AD79-4A3A-8285-03612D0EF872}" srcOrd="2" destOrd="0" parTransId="{C09EDE10-8049-4A1E-A508-06C6FCC53404}" sibTransId="{0D913972-B76D-4143-BDF9-5D145541EA81}"/>
    <dgm:cxn modelId="{49FA8A01-3131-4294-9B3D-359B3968DC9D}" type="presOf" srcId="{E7575EDB-39E5-44F4-8471-9AB20CD4DE71}" destId="{DAD84DF0-4AC0-423D-869C-4D1F7E54AA67}" srcOrd="0" destOrd="0" presId="urn:microsoft.com/office/officeart/2005/8/layout/hierarchy2"/>
    <dgm:cxn modelId="{9F14C44A-086B-4A9C-9ACE-5419C7A49043}" type="presOf" srcId="{29959580-4B97-4132-A620-4345AFBDF178}" destId="{D522D8CE-4D45-495A-9A51-4B25E24BF91D}" srcOrd="0" destOrd="0" presId="urn:microsoft.com/office/officeart/2005/8/layout/hierarchy2"/>
    <dgm:cxn modelId="{624AE650-B132-40BA-923B-CB8E7F4DF134}" type="presOf" srcId="{45F1A281-1F0B-4713-8B5B-880F9D7E2318}" destId="{907DDF64-D21A-4675-BBC8-6CDFB3D8B9AA}" srcOrd="0" destOrd="0" presId="urn:microsoft.com/office/officeart/2005/8/layout/hierarchy2"/>
    <dgm:cxn modelId="{9D213C70-4511-4995-BE1B-6C806B1D7DD2}" type="presOf" srcId="{0919007E-6CDE-443D-B649-2119C3083F97}" destId="{7AB38399-D957-4C16-95E1-51C5FB7507A3}" srcOrd="0" destOrd="0" presId="urn:microsoft.com/office/officeart/2005/8/layout/hierarchy2"/>
    <dgm:cxn modelId="{F97626B3-5BE2-4182-86F9-E248B7DCCE84}" srcId="{6617D853-BA7F-4968-B12E-7BAB92C4F88D}" destId="{29959580-4B97-4132-A620-4345AFBDF178}" srcOrd="1" destOrd="0" parTransId="{5156BF17-FF47-405D-8756-C53AE4EAAC38}" sibTransId="{C2B6EFDD-C0BD-4404-801B-7466DF80C237}"/>
    <dgm:cxn modelId="{FE0B35A4-1B11-463D-95F8-205D1DD799B6}" type="presOf" srcId="{070F7F0B-AE35-4BD2-8117-D43D579A4602}" destId="{2A1D922C-2A4D-4095-B6B0-D86646BA2B43}" srcOrd="1" destOrd="0" presId="urn:microsoft.com/office/officeart/2005/8/layout/hierarchy2"/>
    <dgm:cxn modelId="{C2EEC958-4745-458B-8638-E8D4085D8CA3}" type="presOf" srcId="{D6F6D1CB-B504-4337-8C76-366974D370C2}" destId="{BBDF7E6A-2D0B-4470-96D6-BB9D54D5DAEB}" srcOrd="1" destOrd="0" presId="urn:microsoft.com/office/officeart/2005/8/layout/hierarchy2"/>
    <dgm:cxn modelId="{793BD2DA-D340-4590-B8A9-EA81D9E538BE}" srcId="{676F20E7-25C4-48B9-8EBF-FC0743333D17}" destId="{AE941311-B71D-4111-9657-BB71707C0846}" srcOrd="4" destOrd="0" parTransId="{070F7F0B-AE35-4BD2-8117-D43D579A4602}" sibTransId="{7EA26E62-1497-4D21-B796-1F0FA37237F1}"/>
    <dgm:cxn modelId="{ECDF9A75-4D35-42E7-85FF-5C0EDE123884}" srcId="{676F20E7-25C4-48B9-8EBF-FC0743333D17}" destId="{6617D853-BA7F-4968-B12E-7BAB92C4F88D}" srcOrd="2" destOrd="0" parTransId="{2C268066-D374-4467-AC6A-69B1319CCDD1}" sibTransId="{68AD50D2-4482-42F5-8B32-0EEE43B8A1DA}"/>
    <dgm:cxn modelId="{C383C817-4E8C-4264-982B-F382675DEB89}" type="presOf" srcId="{25B13676-3D95-4163-A152-471D4A555631}" destId="{12B41FA0-B41C-4633-9D6C-C09A2F09E0EF}" srcOrd="0" destOrd="0" presId="urn:microsoft.com/office/officeart/2005/8/layout/hierarchy2"/>
    <dgm:cxn modelId="{A172DF06-2CC0-4876-86CB-A33C848B2DE5}" type="presOf" srcId="{D76081D5-9F7F-4EDD-9EF9-F4B0C4B63511}" destId="{CB043C3E-5ABD-49A9-8CF2-C78B7440FAEA}" srcOrd="0" destOrd="0" presId="urn:microsoft.com/office/officeart/2005/8/layout/hierarchy2"/>
    <dgm:cxn modelId="{F23D10B4-9714-4CDC-9AB3-4F8774E97168}" srcId="{6617D853-BA7F-4968-B12E-7BAB92C4F88D}" destId="{54509580-7BF4-41B9-BE27-4EB521BC07CA}" srcOrd="0" destOrd="0" parTransId="{E7575EDB-39E5-44F4-8471-9AB20CD4DE71}" sibTransId="{AF8360C8-1E6A-4031-9483-2E9C6D4EFBCB}"/>
    <dgm:cxn modelId="{0C7791A4-6F11-4756-B1A6-A3EF13B1B121}" srcId="{92A0F44F-733E-4D8A-A412-F4D9C59FC7F2}" destId="{B2848725-56EF-4107-B7A5-B4B294476A3E}" srcOrd="1" destOrd="0" parTransId="{CE665301-0ED1-4C55-99B9-DBB0126CBEB4}" sibTransId="{2A0FAC71-CA02-4239-A91F-0A1735FE08EC}"/>
    <dgm:cxn modelId="{AA9CB399-ECF6-47B6-AD75-BECC6975CE36}" srcId="{92A0F44F-733E-4D8A-A412-F4D9C59FC7F2}" destId="{676F20E7-25C4-48B9-8EBF-FC0743333D17}" srcOrd="0" destOrd="0" parTransId="{F89DFFAE-44C5-443F-A5C2-B96C3D1D9033}" sibTransId="{B8F1AF46-7F09-4E6A-A813-993D9350C180}"/>
    <dgm:cxn modelId="{EE0CE36E-CECC-4E27-9A2F-61803B496631}" type="presOf" srcId="{070F7F0B-AE35-4BD2-8117-D43D579A4602}" destId="{147F8AB1-E7E8-48C4-BFA6-97677C092DC3}" srcOrd="0" destOrd="0" presId="urn:microsoft.com/office/officeart/2005/8/layout/hierarchy2"/>
    <dgm:cxn modelId="{8B47123E-2709-4069-97D2-1C9ACE900480}" type="presOf" srcId="{387D97DC-35A7-4AE1-84AA-5EBDEEE5F0E8}" destId="{8DDE4592-5980-4A24-832E-85E987886FEC}" srcOrd="0" destOrd="0" presId="urn:microsoft.com/office/officeart/2005/8/layout/hierarchy2"/>
    <dgm:cxn modelId="{087F3619-F183-42B3-B940-288D0840F767}" type="presOf" srcId="{5156BF17-FF47-405D-8756-C53AE4EAAC38}" destId="{9640C5FF-058A-4C29-B4BE-E626F22E2A81}" srcOrd="1" destOrd="0" presId="urn:microsoft.com/office/officeart/2005/8/layout/hierarchy2"/>
    <dgm:cxn modelId="{7723A103-472E-4D76-878C-E4AF14A61019}" type="presOf" srcId="{6617D853-BA7F-4968-B12E-7BAB92C4F88D}" destId="{D9737B21-547E-4749-A85E-90BD4EBA3646}" srcOrd="0" destOrd="0" presId="urn:microsoft.com/office/officeart/2005/8/layout/hierarchy2"/>
    <dgm:cxn modelId="{976E3560-B34B-462E-890F-005FAA9724D2}" type="presOf" srcId="{46FFEE10-562D-4AB0-9149-91188B0FC023}" destId="{230DACFC-971C-45A1-83D1-B6D836F4A808}" srcOrd="1" destOrd="0" presId="urn:microsoft.com/office/officeart/2005/8/layout/hierarchy2"/>
    <dgm:cxn modelId="{7A0C59E9-5E3F-4CF2-AAA5-2AC662AD9A84}" srcId="{676F20E7-25C4-48B9-8EBF-FC0743333D17}" destId="{12E657F3-6CB1-45DA-8B40-508CEA37DB3C}" srcOrd="3" destOrd="0" parTransId="{46FFEE10-562D-4AB0-9149-91188B0FC023}" sibTransId="{19904CC1-716C-4C8B-8ACC-6068A6E8519C}"/>
    <dgm:cxn modelId="{5CABD1C1-1F96-495F-BB4F-458F9FD4DE82}" type="presOf" srcId="{C09EDE10-8049-4A1E-A508-06C6FCC53404}" destId="{A71D76E8-1510-43B4-8D26-49572088BC04}" srcOrd="1" destOrd="0" presId="urn:microsoft.com/office/officeart/2005/8/layout/hierarchy2"/>
    <dgm:cxn modelId="{EA51A5B6-83F0-4C68-9973-69AE3E99E0C6}" type="presOf" srcId="{F89DFFAE-44C5-443F-A5C2-B96C3D1D9033}" destId="{E328C86B-91FF-4BED-91C1-D89ADBBC5419}" srcOrd="1" destOrd="0" presId="urn:microsoft.com/office/officeart/2005/8/layout/hierarchy2"/>
    <dgm:cxn modelId="{A5B1AD20-10AC-4D5B-B73A-5E6CB2A63C67}" type="presParOf" srcId="{12B41FA0-B41C-4633-9D6C-C09A2F09E0EF}" destId="{DAAF6B49-93CA-4C1F-8170-8A1E1D4B5CCF}" srcOrd="0" destOrd="0" presId="urn:microsoft.com/office/officeart/2005/8/layout/hierarchy2"/>
    <dgm:cxn modelId="{C37F94D5-0D20-432E-9D13-992303906C0B}" type="presParOf" srcId="{DAAF6B49-93CA-4C1F-8170-8A1E1D4B5CCF}" destId="{3D212243-CF7B-4C21-8B51-6DCA8855DC1E}" srcOrd="0" destOrd="0" presId="urn:microsoft.com/office/officeart/2005/8/layout/hierarchy2"/>
    <dgm:cxn modelId="{9C4175DA-E51B-4D4B-88B3-FDDD11AFE12C}" type="presParOf" srcId="{DAAF6B49-93CA-4C1F-8170-8A1E1D4B5CCF}" destId="{F902A048-BC65-4503-B340-862B485B37A0}" srcOrd="1" destOrd="0" presId="urn:microsoft.com/office/officeart/2005/8/layout/hierarchy2"/>
    <dgm:cxn modelId="{3E1C31CB-E5DC-4843-AFD5-FFB61BE1F9E3}" type="presParOf" srcId="{F902A048-BC65-4503-B340-862B485B37A0}" destId="{592221F5-9352-4A16-803F-0F84BFBD3993}" srcOrd="0" destOrd="0" presId="urn:microsoft.com/office/officeart/2005/8/layout/hierarchy2"/>
    <dgm:cxn modelId="{89CEEE04-6CA5-4AB1-A925-DB73F2C4516C}" type="presParOf" srcId="{592221F5-9352-4A16-803F-0F84BFBD3993}" destId="{E328C86B-91FF-4BED-91C1-D89ADBBC5419}" srcOrd="0" destOrd="0" presId="urn:microsoft.com/office/officeart/2005/8/layout/hierarchy2"/>
    <dgm:cxn modelId="{130D7411-AB4D-4CDB-AD99-27F23FEFD47D}" type="presParOf" srcId="{F902A048-BC65-4503-B340-862B485B37A0}" destId="{5CB500DD-3D58-4BE3-AE08-DCDF3385A98F}" srcOrd="1" destOrd="0" presId="urn:microsoft.com/office/officeart/2005/8/layout/hierarchy2"/>
    <dgm:cxn modelId="{F9803FB4-B797-4600-A543-E35714471D76}" type="presParOf" srcId="{5CB500DD-3D58-4BE3-AE08-DCDF3385A98F}" destId="{B18906E9-9E28-46FF-9F81-D94AB8A3A15B}" srcOrd="0" destOrd="0" presId="urn:microsoft.com/office/officeart/2005/8/layout/hierarchy2"/>
    <dgm:cxn modelId="{9AFBF796-0198-49B5-BC09-6C2F34E6BF53}" type="presParOf" srcId="{5CB500DD-3D58-4BE3-AE08-DCDF3385A98F}" destId="{8BA32C57-DEC4-462B-BE70-29C8B3E5BE4A}" srcOrd="1" destOrd="0" presId="urn:microsoft.com/office/officeart/2005/8/layout/hierarchy2"/>
    <dgm:cxn modelId="{AD2FF139-6707-4DF7-AA8C-D20B17F8746B}" type="presParOf" srcId="{8BA32C57-DEC4-462B-BE70-29C8B3E5BE4A}" destId="{6C2D2ACC-45CE-4E3B-8D5B-E8A5323A1329}" srcOrd="0" destOrd="0" presId="urn:microsoft.com/office/officeart/2005/8/layout/hierarchy2"/>
    <dgm:cxn modelId="{CDE79521-A9A5-4691-9ACD-E49734E75F25}" type="presParOf" srcId="{6C2D2ACC-45CE-4E3B-8D5B-E8A5323A1329}" destId="{BBDF7E6A-2D0B-4470-96D6-BB9D54D5DAEB}" srcOrd="0" destOrd="0" presId="urn:microsoft.com/office/officeart/2005/8/layout/hierarchy2"/>
    <dgm:cxn modelId="{1CF24260-46D3-4FA6-B6CF-4E1B090991A5}" type="presParOf" srcId="{8BA32C57-DEC4-462B-BE70-29C8B3E5BE4A}" destId="{23CC1008-7C16-4AE3-936C-4359C0C992FF}" srcOrd="1" destOrd="0" presId="urn:microsoft.com/office/officeart/2005/8/layout/hierarchy2"/>
    <dgm:cxn modelId="{82261505-5567-4121-9A27-E18E1B561F97}" type="presParOf" srcId="{23CC1008-7C16-4AE3-936C-4359C0C992FF}" destId="{1AC93837-70BE-45C2-93D5-F44AD947ABEB}" srcOrd="0" destOrd="0" presId="urn:microsoft.com/office/officeart/2005/8/layout/hierarchy2"/>
    <dgm:cxn modelId="{AE5FDB68-8ECD-401E-A7D8-10F4F8571966}" type="presParOf" srcId="{23CC1008-7C16-4AE3-936C-4359C0C992FF}" destId="{FA56B9AD-BDA2-4A17-B913-E082D121FF2D}" srcOrd="1" destOrd="0" presId="urn:microsoft.com/office/officeart/2005/8/layout/hierarchy2"/>
    <dgm:cxn modelId="{69F7DB1D-8BB2-4437-A317-CA4A83EE4880}" type="presParOf" srcId="{8BA32C57-DEC4-462B-BE70-29C8B3E5BE4A}" destId="{8DDE4592-5980-4A24-832E-85E987886FEC}" srcOrd="2" destOrd="0" presId="urn:microsoft.com/office/officeart/2005/8/layout/hierarchy2"/>
    <dgm:cxn modelId="{60A86CAA-D1B7-4667-AEA8-9DF10E06242A}" type="presParOf" srcId="{8DDE4592-5980-4A24-832E-85E987886FEC}" destId="{F4B5E65F-5986-47C2-8459-3E3F2A6DAA76}" srcOrd="0" destOrd="0" presId="urn:microsoft.com/office/officeart/2005/8/layout/hierarchy2"/>
    <dgm:cxn modelId="{4C7F5F21-AA55-4971-BF35-321DA0F6BE96}" type="presParOf" srcId="{8BA32C57-DEC4-462B-BE70-29C8B3E5BE4A}" destId="{CB57B1E1-7087-4FCF-BEB1-474F37A8C053}" srcOrd="3" destOrd="0" presId="urn:microsoft.com/office/officeart/2005/8/layout/hierarchy2"/>
    <dgm:cxn modelId="{726CCAAB-7E30-4190-89B9-66B9226E3D66}" type="presParOf" srcId="{CB57B1E1-7087-4FCF-BEB1-474F37A8C053}" destId="{CB043C3E-5ABD-49A9-8CF2-C78B7440FAEA}" srcOrd="0" destOrd="0" presId="urn:microsoft.com/office/officeart/2005/8/layout/hierarchy2"/>
    <dgm:cxn modelId="{7FA89DF3-D1E6-4EEA-BF9B-876F8377BBCD}" type="presParOf" srcId="{CB57B1E1-7087-4FCF-BEB1-474F37A8C053}" destId="{A5545245-9D3A-4A01-B9BA-7DC7CFD83461}" srcOrd="1" destOrd="0" presId="urn:microsoft.com/office/officeart/2005/8/layout/hierarchy2"/>
    <dgm:cxn modelId="{67A62AB2-0E99-473C-BA1F-E53401EBE8D8}" type="presParOf" srcId="{8BA32C57-DEC4-462B-BE70-29C8B3E5BE4A}" destId="{E90DA825-BC89-43A0-9C68-E4658F52C02C}" srcOrd="4" destOrd="0" presId="urn:microsoft.com/office/officeart/2005/8/layout/hierarchy2"/>
    <dgm:cxn modelId="{F0E07624-0FC0-46F4-BDB8-DC3A5360470E}" type="presParOf" srcId="{E90DA825-BC89-43A0-9C68-E4658F52C02C}" destId="{FE20098B-245A-459F-A4C0-1A84F64F1732}" srcOrd="0" destOrd="0" presId="urn:microsoft.com/office/officeart/2005/8/layout/hierarchy2"/>
    <dgm:cxn modelId="{4E019140-614F-4647-94E6-D0841D741CB8}" type="presParOf" srcId="{8BA32C57-DEC4-462B-BE70-29C8B3E5BE4A}" destId="{5B2A0CA9-57C3-46CB-A88D-F1C43FC5681C}" srcOrd="5" destOrd="0" presId="urn:microsoft.com/office/officeart/2005/8/layout/hierarchy2"/>
    <dgm:cxn modelId="{839B7A9B-B8AD-476C-AD6B-436F17682801}" type="presParOf" srcId="{5B2A0CA9-57C3-46CB-A88D-F1C43FC5681C}" destId="{D9737B21-547E-4749-A85E-90BD4EBA3646}" srcOrd="0" destOrd="0" presId="urn:microsoft.com/office/officeart/2005/8/layout/hierarchy2"/>
    <dgm:cxn modelId="{4F9FAEB0-6FF7-4057-A67E-3773D90741E7}" type="presParOf" srcId="{5B2A0CA9-57C3-46CB-A88D-F1C43FC5681C}" destId="{42475224-0097-4332-9BDB-6293B54C776B}" srcOrd="1" destOrd="0" presId="urn:microsoft.com/office/officeart/2005/8/layout/hierarchy2"/>
    <dgm:cxn modelId="{2D18CCB5-93A1-4B7D-8DEC-DF30F8FA947E}" type="presParOf" srcId="{42475224-0097-4332-9BDB-6293B54C776B}" destId="{DAD84DF0-4AC0-423D-869C-4D1F7E54AA67}" srcOrd="0" destOrd="0" presId="urn:microsoft.com/office/officeart/2005/8/layout/hierarchy2"/>
    <dgm:cxn modelId="{50C09E1D-ECEE-48D5-86FC-BD5B9C0DF6E6}" type="presParOf" srcId="{DAD84DF0-4AC0-423D-869C-4D1F7E54AA67}" destId="{8E033E61-35C6-40E6-9386-AB6D608691DC}" srcOrd="0" destOrd="0" presId="urn:microsoft.com/office/officeart/2005/8/layout/hierarchy2"/>
    <dgm:cxn modelId="{52F24778-C9AC-4B3D-9A80-D19F0A9AD31F}" type="presParOf" srcId="{42475224-0097-4332-9BDB-6293B54C776B}" destId="{889E7910-AC89-49F5-9342-8FA566E4C168}" srcOrd="1" destOrd="0" presId="urn:microsoft.com/office/officeart/2005/8/layout/hierarchy2"/>
    <dgm:cxn modelId="{C85542FA-5EC6-449E-A411-01105D459F31}" type="presParOf" srcId="{889E7910-AC89-49F5-9342-8FA566E4C168}" destId="{D62D801E-6D71-4610-A487-7FD98CAE2469}" srcOrd="0" destOrd="0" presId="urn:microsoft.com/office/officeart/2005/8/layout/hierarchy2"/>
    <dgm:cxn modelId="{310DFF30-CEF8-4D84-9774-E68F1E22D73E}" type="presParOf" srcId="{889E7910-AC89-49F5-9342-8FA566E4C168}" destId="{B9DA5D19-6D7E-4A56-97D3-748471917D92}" srcOrd="1" destOrd="0" presId="urn:microsoft.com/office/officeart/2005/8/layout/hierarchy2"/>
    <dgm:cxn modelId="{7F7CA7E2-6B31-45A3-A93A-B6DC5D023FFB}" type="presParOf" srcId="{42475224-0097-4332-9BDB-6293B54C776B}" destId="{38E22486-F5E6-42E2-A4C9-E43C85EAC31A}" srcOrd="2" destOrd="0" presId="urn:microsoft.com/office/officeart/2005/8/layout/hierarchy2"/>
    <dgm:cxn modelId="{1761A36B-60B7-467D-B80B-DD3FB065BCDE}" type="presParOf" srcId="{38E22486-F5E6-42E2-A4C9-E43C85EAC31A}" destId="{9640C5FF-058A-4C29-B4BE-E626F22E2A81}" srcOrd="0" destOrd="0" presId="urn:microsoft.com/office/officeart/2005/8/layout/hierarchy2"/>
    <dgm:cxn modelId="{D7C99770-DCEE-4980-8827-C899C4F6604E}" type="presParOf" srcId="{42475224-0097-4332-9BDB-6293B54C776B}" destId="{035FAD07-6368-4749-9734-BD1CBF746AEA}" srcOrd="3" destOrd="0" presId="urn:microsoft.com/office/officeart/2005/8/layout/hierarchy2"/>
    <dgm:cxn modelId="{6416F762-FB13-4D19-88CE-529164A5A514}" type="presParOf" srcId="{035FAD07-6368-4749-9734-BD1CBF746AEA}" destId="{D522D8CE-4D45-495A-9A51-4B25E24BF91D}" srcOrd="0" destOrd="0" presId="urn:microsoft.com/office/officeart/2005/8/layout/hierarchy2"/>
    <dgm:cxn modelId="{155C9A34-0B0B-4C2B-BA05-0F39B1C904BC}" type="presParOf" srcId="{035FAD07-6368-4749-9734-BD1CBF746AEA}" destId="{20888149-0B4F-48EE-AF29-33236E82F983}" srcOrd="1" destOrd="0" presId="urn:microsoft.com/office/officeart/2005/8/layout/hierarchy2"/>
    <dgm:cxn modelId="{D15CAE6C-BD68-4858-992C-AEE9D564D772}" type="presParOf" srcId="{8BA32C57-DEC4-462B-BE70-29C8B3E5BE4A}" destId="{3F6C601B-F8FB-4DF1-8D5E-50394731E87C}" srcOrd="6" destOrd="0" presId="urn:microsoft.com/office/officeart/2005/8/layout/hierarchy2"/>
    <dgm:cxn modelId="{A3917817-DADB-4FCE-8CE3-BC98906EB897}" type="presParOf" srcId="{3F6C601B-F8FB-4DF1-8D5E-50394731E87C}" destId="{230DACFC-971C-45A1-83D1-B6D836F4A808}" srcOrd="0" destOrd="0" presId="urn:microsoft.com/office/officeart/2005/8/layout/hierarchy2"/>
    <dgm:cxn modelId="{7079E1C4-577F-4143-8647-32581FE56E59}" type="presParOf" srcId="{8BA32C57-DEC4-462B-BE70-29C8B3E5BE4A}" destId="{CA605E6F-2DCE-412E-96E6-4CDADFC58A66}" srcOrd="7" destOrd="0" presId="urn:microsoft.com/office/officeart/2005/8/layout/hierarchy2"/>
    <dgm:cxn modelId="{823C614F-75E7-471A-813C-7443C96592C0}" type="presParOf" srcId="{CA605E6F-2DCE-412E-96E6-4CDADFC58A66}" destId="{F3CF8ED9-DA14-4859-92B0-6463B83C2CD9}" srcOrd="0" destOrd="0" presId="urn:microsoft.com/office/officeart/2005/8/layout/hierarchy2"/>
    <dgm:cxn modelId="{D630C669-AA3A-40EC-858B-598926007C93}" type="presParOf" srcId="{CA605E6F-2DCE-412E-96E6-4CDADFC58A66}" destId="{13FCB419-65DE-48D6-9ED4-7A2FB8D2AE94}" srcOrd="1" destOrd="0" presId="urn:microsoft.com/office/officeart/2005/8/layout/hierarchy2"/>
    <dgm:cxn modelId="{723797A1-A28B-4759-A4E9-3C503A7B3D48}" type="presParOf" srcId="{8BA32C57-DEC4-462B-BE70-29C8B3E5BE4A}" destId="{147F8AB1-E7E8-48C4-BFA6-97677C092DC3}" srcOrd="8" destOrd="0" presId="urn:microsoft.com/office/officeart/2005/8/layout/hierarchy2"/>
    <dgm:cxn modelId="{A5BDB53C-C270-4D59-B460-019601E1409B}" type="presParOf" srcId="{147F8AB1-E7E8-48C4-BFA6-97677C092DC3}" destId="{2A1D922C-2A4D-4095-B6B0-D86646BA2B43}" srcOrd="0" destOrd="0" presId="urn:microsoft.com/office/officeart/2005/8/layout/hierarchy2"/>
    <dgm:cxn modelId="{F21E825F-52F9-44B0-8A9A-CE1F35BD0565}" type="presParOf" srcId="{8BA32C57-DEC4-462B-BE70-29C8B3E5BE4A}" destId="{6444DAC5-A8AE-4073-9AF6-5D0A8444D457}" srcOrd="9" destOrd="0" presId="urn:microsoft.com/office/officeart/2005/8/layout/hierarchy2"/>
    <dgm:cxn modelId="{6F499BA1-CBD1-4670-BBF3-CBA113D7F5CD}" type="presParOf" srcId="{6444DAC5-A8AE-4073-9AF6-5D0A8444D457}" destId="{C40E2547-73FA-447C-BA64-3F31042D7349}" srcOrd="0" destOrd="0" presId="urn:microsoft.com/office/officeart/2005/8/layout/hierarchy2"/>
    <dgm:cxn modelId="{DEBB1094-7EF2-409A-88DE-7CABF09686B6}" type="presParOf" srcId="{6444DAC5-A8AE-4073-9AF6-5D0A8444D457}" destId="{D025C619-DE43-4F08-BDA5-C21650C3CE23}" srcOrd="1" destOrd="0" presId="urn:microsoft.com/office/officeart/2005/8/layout/hierarchy2"/>
    <dgm:cxn modelId="{12936DAC-005E-4704-830D-43AF2997776D}" type="presParOf" srcId="{8BA32C57-DEC4-462B-BE70-29C8B3E5BE4A}" destId="{F0CA766F-DFA7-4254-83BE-005C6912D625}" srcOrd="10" destOrd="0" presId="urn:microsoft.com/office/officeart/2005/8/layout/hierarchy2"/>
    <dgm:cxn modelId="{A05EBF4A-2060-435F-ADF7-295487EC85CB}" type="presParOf" srcId="{F0CA766F-DFA7-4254-83BE-005C6912D625}" destId="{46CBDED3-5474-49F1-B82F-D76CD959A11D}" srcOrd="0" destOrd="0" presId="urn:microsoft.com/office/officeart/2005/8/layout/hierarchy2"/>
    <dgm:cxn modelId="{3A482C84-AA57-4E28-8F54-B129143DE448}" type="presParOf" srcId="{8BA32C57-DEC4-462B-BE70-29C8B3E5BE4A}" destId="{0304F2D5-FB26-4F4D-A9E5-AB61AB5B740F}" srcOrd="11" destOrd="0" presId="urn:microsoft.com/office/officeart/2005/8/layout/hierarchy2"/>
    <dgm:cxn modelId="{DA2D5275-368A-4FCA-B462-63305436F701}" type="presParOf" srcId="{0304F2D5-FB26-4F4D-A9E5-AB61AB5B740F}" destId="{DC7A2294-B839-4BBB-9BAF-B520C27A4FEE}" srcOrd="0" destOrd="0" presId="urn:microsoft.com/office/officeart/2005/8/layout/hierarchy2"/>
    <dgm:cxn modelId="{66C30EA8-F687-46BB-AB66-37BD3C01370D}" type="presParOf" srcId="{0304F2D5-FB26-4F4D-A9E5-AB61AB5B740F}" destId="{959B915C-DA49-43D6-8379-2E2B06DDBD43}" srcOrd="1" destOrd="0" presId="urn:microsoft.com/office/officeart/2005/8/layout/hierarchy2"/>
    <dgm:cxn modelId="{DB2E21A3-C6AF-4A62-A8CD-B7CB59391F7A}" type="presParOf" srcId="{F902A048-BC65-4503-B340-862B485B37A0}" destId="{18337740-00C5-4874-B8E9-4D1CD52519CE}" srcOrd="2" destOrd="0" presId="urn:microsoft.com/office/officeart/2005/8/layout/hierarchy2"/>
    <dgm:cxn modelId="{61A16EAE-7B2D-400C-AF01-2662F0D5574D}" type="presParOf" srcId="{18337740-00C5-4874-B8E9-4D1CD52519CE}" destId="{B76718AE-49D8-490F-AFBE-39C737DE4703}" srcOrd="0" destOrd="0" presId="urn:microsoft.com/office/officeart/2005/8/layout/hierarchy2"/>
    <dgm:cxn modelId="{47BE3084-FD60-4EB9-869C-33A90894C7B0}" type="presParOf" srcId="{F902A048-BC65-4503-B340-862B485B37A0}" destId="{F507C1A7-A881-42C3-ABDF-2AB09F5C9F7B}" srcOrd="3" destOrd="0" presId="urn:microsoft.com/office/officeart/2005/8/layout/hierarchy2"/>
    <dgm:cxn modelId="{0E5B8200-3AAB-4FFD-A84F-A8CD63F204BC}" type="presParOf" srcId="{F507C1A7-A881-42C3-ABDF-2AB09F5C9F7B}" destId="{6E43B9C1-444A-460E-85A8-DC4273155A70}" srcOrd="0" destOrd="0" presId="urn:microsoft.com/office/officeart/2005/8/layout/hierarchy2"/>
    <dgm:cxn modelId="{41DFD4DF-A41D-40B1-B50E-9A42A598AA09}" type="presParOf" srcId="{F507C1A7-A881-42C3-ABDF-2AB09F5C9F7B}" destId="{1320FF57-38FF-4A9B-A48F-594D5A8A388C}" srcOrd="1" destOrd="0" presId="urn:microsoft.com/office/officeart/2005/8/layout/hierarchy2"/>
    <dgm:cxn modelId="{D356D7DC-8EAF-4B3A-8998-5E3E042FEC00}" type="presParOf" srcId="{1320FF57-38FF-4A9B-A48F-594D5A8A388C}" destId="{D14BB555-B86C-48AF-A48C-A89E66562D3D}" srcOrd="0" destOrd="0" presId="urn:microsoft.com/office/officeart/2005/8/layout/hierarchy2"/>
    <dgm:cxn modelId="{9FFC7A69-8C7F-4695-BC73-72BF73BC85DD}" type="presParOf" srcId="{D14BB555-B86C-48AF-A48C-A89E66562D3D}" destId="{00A4AFA4-FCEA-4045-B30F-1A35924CD771}" srcOrd="0" destOrd="0" presId="urn:microsoft.com/office/officeart/2005/8/layout/hierarchy2"/>
    <dgm:cxn modelId="{5F825B68-5289-48A6-993E-C69B18DA64C7}" type="presParOf" srcId="{1320FF57-38FF-4A9B-A48F-594D5A8A388C}" destId="{686DD768-A1BB-496B-A08C-DF515D1EE895}" srcOrd="1" destOrd="0" presId="urn:microsoft.com/office/officeart/2005/8/layout/hierarchy2"/>
    <dgm:cxn modelId="{C9910C72-FC96-4FC0-B2CF-1069D8C12DE3}" type="presParOf" srcId="{686DD768-A1BB-496B-A08C-DF515D1EE895}" destId="{86D0EAB7-969E-42F6-9230-997C0825FD6D}" srcOrd="0" destOrd="0" presId="urn:microsoft.com/office/officeart/2005/8/layout/hierarchy2"/>
    <dgm:cxn modelId="{7B0EC820-1CFB-4B12-A59E-0B774D9AE3C5}" type="presParOf" srcId="{686DD768-A1BB-496B-A08C-DF515D1EE895}" destId="{D53A3DE4-9C07-468A-B853-B05D1375B8A3}" srcOrd="1" destOrd="0" presId="urn:microsoft.com/office/officeart/2005/8/layout/hierarchy2"/>
    <dgm:cxn modelId="{83B30DCA-F346-430F-B7A6-308F9D96DFB6}" type="presParOf" srcId="{1320FF57-38FF-4A9B-A48F-594D5A8A388C}" destId="{7AB38399-D957-4C16-95E1-51C5FB7507A3}" srcOrd="2" destOrd="0" presId="urn:microsoft.com/office/officeart/2005/8/layout/hierarchy2"/>
    <dgm:cxn modelId="{1698A389-3EFD-49DB-B8D1-D18FBDB7A2D0}" type="presParOf" srcId="{7AB38399-D957-4C16-95E1-51C5FB7507A3}" destId="{87303B28-C9DF-4467-8D64-1EFAFF4E5CD6}" srcOrd="0" destOrd="0" presId="urn:microsoft.com/office/officeart/2005/8/layout/hierarchy2"/>
    <dgm:cxn modelId="{A170BDDF-C2B9-44B6-9AB9-DFC0DABDB4FC}" type="presParOf" srcId="{1320FF57-38FF-4A9B-A48F-594D5A8A388C}" destId="{5C4196A0-3965-4E37-92D0-A6F51D826B19}" srcOrd="3" destOrd="0" presId="urn:microsoft.com/office/officeart/2005/8/layout/hierarchy2"/>
    <dgm:cxn modelId="{C91B838F-E577-412E-8F5E-2302E837EC91}" type="presParOf" srcId="{5C4196A0-3965-4E37-92D0-A6F51D826B19}" destId="{907DDF64-D21A-4675-BBC8-6CDFB3D8B9AA}" srcOrd="0" destOrd="0" presId="urn:microsoft.com/office/officeart/2005/8/layout/hierarchy2"/>
    <dgm:cxn modelId="{D966E258-9573-4E16-8D41-C7A5EBD1CE28}" type="presParOf" srcId="{5C4196A0-3965-4E37-92D0-A6F51D826B19}" destId="{5BCE47DF-09BA-4878-A30E-82F3CDB9D1E6}" srcOrd="1" destOrd="0" presId="urn:microsoft.com/office/officeart/2005/8/layout/hierarchy2"/>
    <dgm:cxn modelId="{B09E9380-26F1-4D05-B67E-649F9E28F28A}" type="presParOf" srcId="{1320FF57-38FF-4A9B-A48F-594D5A8A388C}" destId="{C7B929F1-B6ED-4F1C-96F9-711B47A4754A}" srcOrd="4" destOrd="0" presId="urn:microsoft.com/office/officeart/2005/8/layout/hierarchy2"/>
    <dgm:cxn modelId="{F4D4C1E6-31A3-48AA-9936-A3EC5AE3E9BE}" type="presParOf" srcId="{C7B929F1-B6ED-4F1C-96F9-711B47A4754A}" destId="{A71D76E8-1510-43B4-8D26-49572088BC04}" srcOrd="0" destOrd="0" presId="urn:microsoft.com/office/officeart/2005/8/layout/hierarchy2"/>
    <dgm:cxn modelId="{9D6AD1E4-B89A-4C65-AC7A-9EFD09EA1BED}" type="presParOf" srcId="{1320FF57-38FF-4A9B-A48F-594D5A8A388C}" destId="{3A2E9B61-7CA8-4E36-8F32-EF64842BB953}" srcOrd="5" destOrd="0" presId="urn:microsoft.com/office/officeart/2005/8/layout/hierarchy2"/>
    <dgm:cxn modelId="{E2608D1F-2D7C-425C-989E-494FBFDE6D5F}" type="presParOf" srcId="{3A2E9B61-7CA8-4E36-8F32-EF64842BB953}" destId="{1443A98E-0377-4D0C-A469-B6E6236DCF0D}" srcOrd="0" destOrd="0" presId="urn:microsoft.com/office/officeart/2005/8/layout/hierarchy2"/>
    <dgm:cxn modelId="{64EF9A74-5B60-4411-B7DD-57EE7833C265}" type="presParOf" srcId="{3A2E9B61-7CA8-4E36-8F32-EF64842BB953}" destId="{2C3F39E8-FE29-4089-A064-B9FF72E65C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12243-CF7B-4C21-8B51-6DCA8855DC1E}">
      <dsp:nvSpPr>
        <dsp:cNvPr id="0" name=""/>
        <dsp:cNvSpPr/>
      </dsp:nvSpPr>
      <dsp:spPr>
        <a:xfrm>
          <a:off x="1640917" y="3516145"/>
          <a:ext cx="1287170" cy="643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多项式计算器</a:t>
          </a:r>
          <a:endParaRPr lang="zh-CN" altLang="en-US" sz="1900" kern="1200" dirty="0"/>
        </a:p>
      </dsp:txBody>
      <dsp:txXfrm>
        <a:off x="1659767" y="3534995"/>
        <a:ext cx="1249470" cy="605885"/>
      </dsp:txXfrm>
    </dsp:sp>
    <dsp:sp modelId="{592221F5-9352-4A16-803F-0F84BFBD3993}">
      <dsp:nvSpPr>
        <dsp:cNvPr id="0" name=""/>
        <dsp:cNvSpPr/>
      </dsp:nvSpPr>
      <dsp:spPr>
        <a:xfrm rot="17230830">
          <a:off x="2313994" y="2996477"/>
          <a:ext cx="174305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43053" y="88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141945" y="2961723"/>
        <a:ext cx="87152" cy="87152"/>
      </dsp:txXfrm>
    </dsp:sp>
    <dsp:sp modelId="{B18906E9-9E28-46FF-9F81-D94AB8A3A15B}">
      <dsp:nvSpPr>
        <dsp:cNvPr id="0" name=""/>
        <dsp:cNvSpPr/>
      </dsp:nvSpPr>
      <dsp:spPr>
        <a:xfrm>
          <a:off x="3442955" y="1850868"/>
          <a:ext cx="1287170" cy="6435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计算功能</a:t>
          </a:r>
          <a:endParaRPr lang="zh-CN" altLang="en-US" sz="1900" kern="1200" dirty="0"/>
        </a:p>
      </dsp:txBody>
      <dsp:txXfrm>
        <a:off x="3461805" y="1869718"/>
        <a:ext cx="1249470" cy="605885"/>
      </dsp:txXfrm>
    </dsp:sp>
    <dsp:sp modelId="{6C2D2ACC-45CE-4E3B-8D5B-E8A5323A1329}">
      <dsp:nvSpPr>
        <dsp:cNvPr id="0" name=""/>
        <dsp:cNvSpPr/>
      </dsp:nvSpPr>
      <dsp:spPr>
        <a:xfrm rot="17132988">
          <a:off x="4027257" y="1238685"/>
          <a:ext cx="19206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20606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939545" y="1199492"/>
        <a:ext cx="96030" cy="96030"/>
      </dsp:txXfrm>
    </dsp:sp>
    <dsp:sp modelId="{1AC93837-70BE-45C2-93D5-F44AD947ABEB}">
      <dsp:nvSpPr>
        <dsp:cNvPr id="0" name=""/>
        <dsp:cNvSpPr/>
      </dsp:nvSpPr>
      <dsp:spPr>
        <a:xfrm>
          <a:off x="5244994" y="561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加法</a:t>
          </a:r>
          <a:endParaRPr lang="zh-CN" altLang="en-US" sz="1900" kern="1200" dirty="0"/>
        </a:p>
      </dsp:txBody>
      <dsp:txXfrm>
        <a:off x="5263844" y="19411"/>
        <a:ext cx="1249470" cy="605885"/>
      </dsp:txXfrm>
    </dsp:sp>
    <dsp:sp modelId="{8DDE4592-5980-4A24-832E-85E987886FEC}">
      <dsp:nvSpPr>
        <dsp:cNvPr id="0" name=""/>
        <dsp:cNvSpPr/>
      </dsp:nvSpPr>
      <dsp:spPr>
        <a:xfrm rot="17692822">
          <a:off x="4375678" y="1608747"/>
          <a:ext cx="122376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23764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6966" y="1586974"/>
        <a:ext cx="61188" cy="61188"/>
      </dsp:txXfrm>
    </dsp:sp>
    <dsp:sp modelId="{CB043C3E-5ABD-49A9-8CF2-C78B7440FAEA}">
      <dsp:nvSpPr>
        <dsp:cNvPr id="0" name=""/>
        <dsp:cNvSpPr/>
      </dsp:nvSpPr>
      <dsp:spPr>
        <a:xfrm>
          <a:off x="5244994" y="740684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减法</a:t>
          </a:r>
          <a:endParaRPr lang="zh-CN" altLang="en-US" sz="1900" kern="1200" dirty="0"/>
        </a:p>
      </dsp:txBody>
      <dsp:txXfrm>
        <a:off x="5263844" y="759534"/>
        <a:ext cx="1249470" cy="605885"/>
      </dsp:txXfrm>
    </dsp:sp>
    <dsp:sp modelId="{E90DA825-BC89-43A0-9C68-E4658F52C02C}">
      <dsp:nvSpPr>
        <dsp:cNvPr id="0" name=""/>
        <dsp:cNvSpPr/>
      </dsp:nvSpPr>
      <dsp:spPr>
        <a:xfrm rot="19457599">
          <a:off x="4670529" y="1978808"/>
          <a:ext cx="6340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4062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1708" y="1971779"/>
        <a:ext cx="31703" cy="31703"/>
      </dsp:txXfrm>
    </dsp:sp>
    <dsp:sp modelId="{D9737B21-547E-4749-A85E-90BD4EBA3646}">
      <dsp:nvSpPr>
        <dsp:cNvPr id="0" name=""/>
        <dsp:cNvSpPr/>
      </dsp:nvSpPr>
      <dsp:spPr>
        <a:xfrm>
          <a:off x="5244994" y="1480807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乘法</a:t>
          </a:r>
          <a:endParaRPr lang="zh-CN" altLang="en-US" sz="1900" kern="1200" dirty="0"/>
        </a:p>
      </dsp:txBody>
      <dsp:txXfrm>
        <a:off x="5263844" y="1499657"/>
        <a:ext cx="1249470" cy="605885"/>
      </dsp:txXfrm>
    </dsp:sp>
    <dsp:sp modelId="{DAD84DF0-4AC0-423D-869C-4D1F7E54AA67}">
      <dsp:nvSpPr>
        <dsp:cNvPr id="0" name=""/>
        <dsp:cNvSpPr/>
      </dsp:nvSpPr>
      <dsp:spPr>
        <a:xfrm rot="19457599">
          <a:off x="6472568" y="1608747"/>
          <a:ext cx="6340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4062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3747" y="1601717"/>
        <a:ext cx="31703" cy="31703"/>
      </dsp:txXfrm>
    </dsp:sp>
    <dsp:sp modelId="{D62D801E-6D71-4610-A487-7FD98CAE2469}">
      <dsp:nvSpPr>
        <dsp:cNvPr id="0" name=""/>
        <dsp:cNvSpPr/>
      </dsp:nvSpPr>
      <dsp:spPr>
        <a:xfrm>
          <a:off x="7047033" y="1110745"/>
          <a:ext cx="1287170" cy="6435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数乘</a:t>
          </a:r>
          <a:endParaRPr lang="zh-CN" altLang="en-US" sz="1900" kern="1200" dirty="0"/>
        </a:p>
      </dsp:txBody>
      <dsp:txXfrm>
        <a:off x="7065883" y="1129595"/>
        <a:ext cx="1249470" cy="605885"/>
      </dsp:txXfrm>
    </dsp:sp>
    <dsp:sp modelId="{38E22486-F5E6-42E2-A4C9-E43C85EAC31A}">
      <dsp:nvSpPr>
        <dsp:cNvPr id="0" name=""/>
        <dsp:cNvSpPr/>
      </dsp:nvSpPr>
      <dsp:spPr>
        <a:xfrm rot="2142401">
          <a:off x="6472568" y="1978808"/>
          <a:ext cx="6340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4062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3747" y="1971779"/>
        <a:ext cx="31703" cy="31703"/>
      </dsp:txXfrm>
    </dsp:sp>
    <dsp:sp modelId="{D522D8CE-4D45-495A-9A51-4B25E24BF91D}">
      <dsp:nvSpPr>
        <dsp:cNvPr id="0" name=""/>
        <dsp:cNvSpPr/>
      </dsp:nvSpPr>
      <dsp:spPr>
        <a:xfrm>
          <a:off x="7047033" y="1850868"/>
          <a:ext cx="1287170" cy="6435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多项式与多项式相乘</a:t>
          </a:r>
          <a:endParaRPr lang="zh-CN" altLang="en-US" sz="1900" kern="1200" dirty="0"/>
        </a:p>
      </dsp:txBody>
      <dsp:txXfrm>
        <a:off x="7065883" y="1869718"/>
        <a:ext cx="1249470" cy="605885"/>
      </dsp:txXfrm>
    </dsp:sp>
    <dsp:sp modelId="{3F6C601B-F8FB-4DF1-8D5E-50394731E87C}">
      <dsp:nvSpPr>
        <dsp:cNvPr id="0" name=""/>
        <dsp:cNvSpPr/>
      </dsp:nvSpPr>
      <dsp:spPr>
        <a:xfrm rot="2142401">
          <a:off x="4670529" y="2348870"/>
          <a:ext cx="6340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4062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1708" y="2341840"/>
        <a:ext cx="31703" cy="31703"/>
      </dsp:txXfrm>
    </dsp:sp>
    <dsp:sp modelId="{F3CF8ED9-DA14-4859-92B0-6463B83C2CD9}">
      <dsp:nvSpPr>
        <dsp:cNvPr id="0" name=""/>
        <dsp:cNvSpPr/>
      </dsp:nvSpPr>
      <dsp:spPr>
        <a:xfrm>
          <a:off x="5244994" y="2220930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求导</a:t>
          </a:r>
          <a:endParaRPr lang="zh-CN" altLang="en-US" sz="1900" kern="1200" dirty="0"/>
        </a:p>
      </dsp:txBody>
      <dsp:txXfrm>
        <a:off x="5263844" y="2239780"/>
        <a:ext cx="1249470" cy="605885"/>
      </dsp:txXfrm>
    </dsp:sp>
    <dsp:sp modelId="{147F8AB1-E7E8-48C4-BFA6-97677C092DC3}">
      <dsp:nvSpPr>
        <dsp:cNvPr id="0" name=""/>
        <dsp:cNvSpPr/>
      </dsp:nvSpPr>
      <dsp:spPr>
        <a:xfrm rot="3907178">
          <a:off x="4375678" y="2718931"/>
          <a:ext cx="122376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23764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6966" y="2697159"/>
        <a:ext cx="61188" cy="61188"/>
      </dsp:txXfrm>
    </dsp:sp>
    <dsp:sp modelId="{C40E2547-73FA-447C-BA64-3F31042D7349}">
      <dsp:nvSpPr>
        <dsp:cNvPr id="0" name=""/>
        <dsp:cNvSpPr/>
      </dsp:nvSpPr>
      <dsp:spPr>
        <a:xfrm>
          <a:off x="5244994" y="2961053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判断两多项式是否相等</a:t>
          </a:r>
          <a:endParaRPr lang="zh-CN" altLang="en-US" sz="1900" kern="1200" dirty="0"/>
        </a:p>
      </dsp:txBody>
      <dsp:txXfrm>
        <a:off x="5263844" y="2979903"/>
        <a:ext cx="1249470" cy="605885"/>
      </dsp:txXfrm>
    </dsp:sp>
    <dsp:sp modelId="{F0CA766F-DFA7-4254-83BE-005C6912D625}">
      <dsp:nvSpPr>
        <dsp:cNvPr id="0" name=""/>
        <dsp:cNvSpPr/>
      </dsp:nvSpPr>
      <dsp:spPr>
        <a:xfrm rot="4467012">
          <a:off x="4027257" y="3088993"/>
          <a:ext cx="19206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20606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939545" y="3049800"/>
        <a:ext cx="96030" cy="96030"/>
      </dsp:txXfrm>
    </dsp:sp>
    <dsp:sp modelId="{DC7A2294-B839-4BBB-9BAF-B520C27A4FEE}">
      <dsp:nvSpPr>
        <dsp:cNvPr id="0" name=""/>
        <dsp:cNvSpPr/>
      </dsp:nvSpPr>
      <dsp:spPr>
        <a:xfrm>
          <a:off x="5244994" y="3701176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代入数值计算</a:t>
          </a:r>
          <a:endParaRPr lang="zh-CN" altLang="en-US" sz="1900" kern="1200" dirty="0"/>
        </a:p>
      </dsp:txBody>
      <dsp:txXfrm>
        <a:off x="5263844" y="3720026"/>
        <a:ext cx="1249470" cy="605885"/>
      </dsp:txXfrm>
    </dsp:sp>
    <dsp:sp modelId="{18337740-00C5-4874-B8E9-4D1CD52519CE}">
      <dsp:nvSpPr>
        <dsp:cNvPr id="0" name=""/>
        <dsp:cNvSpPr/>
      </dsp:nvSpPr>
      <dsp:spPr>
        <a:xfrm rot="4369170">
          <a:off x="2313994" y="4661754"/>
          <a:ext cx="174305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43053" y="88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141945" y="4627000"/>
        <a:ext cx="87152" cy="87152"/>
      </dsp:txXfrm>
    </dsp:sp>
    <dsp:sp modelId="{6E43B9C1-444A-460E-85A8-DC4273155A70}">
      <dsp:nvSpPr>
        <dsp:cNvPr id="0" name=""/>
        <dsp:cNvSpPr/>
      </dsp:nvSpPr>
      <dsp:spPr>
        <a:xfrm>
          <a:off x="3442955" y="5181422"/>
          <a:ext cx="1287170" cy="6435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保存功能</a:t>
          </a:r>
          <a:endParaRPr lang="zh-CN" altLang="en-US" sz="1900" kern="1200" dirty="0"/>
        </a:p>
      </dsp:txBody>
      <dsp:txXfrm>
        <a:off x="3461805" y="5200272"/>
        <a:ext cx="1249470" cy="605885"/>
      </dsp:txXfrm>
    </dsp:sp>
    <dsp:sp modelId="{D14BB555-B86C-48AF-A48C-A89E66562D3D}">
      <dsp:nvSpPr>
        <dsp:cNvPr id="0" name=""/>
        <dsp:cNvSpPr/>
      </dsp:nvSpPr>
      <dsp:spPr>
        <a:xfrm rot="18289469">
          <a:off x="4536763" y="5124331"/>
          <a:ext cx="9015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01593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65020" y="5110613"/>
        <a:ext cx="45079" cy="45079"/>
      </dsp:txXfrm>
    </dsp:sp>
    <dsp:sp modelId="{86D0EAB7-969E-42F6-9230-997C0825FD6D}">
      <dsp:nvSpPr>
        <dsp:cNvPr id="0" name=""/>
        <dsp:cNvSpPr/>
      </dsp:nvSpPr>
      <dsp:spPr>
        <a:xfrm>
          <a:off x="5244994" y="4441299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从内存读取</a:t>
          </a:r>
          <a:endParaRPr lang="zh-CN" altLang="en-US" sz="1900" kern="1200" dirty="0"/>
        </a:p>
      </dsp:txBody>
      <dsp:txXfrm>
        <a:off x="5263844" y="4460149"/>
        <a:ext cx="1249470" cy="605885"/>
      </dsp:txXfrm>
    </dsp:sp>
    <dsp:sp modelId="{7AB38399-D957-4C16-95E1-51C5FB7507A3}">
      <dsp:nvSpPr>
        <dsp:cNvPr id="0" name=""/>
        <dsp:cNvSpPr/>
      </dsp:nvSpPr>
      <dsp:spPr>
        <a:xfrm>
          <a:off x="4730126" y="5494393"/>
          <a:ext cx="51486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4868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688" y="5490343"/>
        <a:ext cx="25743" cy="25743"/>
      </dsp:txXfrm>
    </dsp:sp>
    <dsp:sp modelId="{907DDF64-D21A-4675-BBC8-6CDFB3D8B9AA}">
      <dsp:nvSpPr>
        <dsp:cNvPr id="0" name=""/>
        <dsp:cNvSpPr/>
      </dsp:nvSpPr>
      <dsp:spPr>
        <a:xfrm>
          <a:off x="5244994" y="5181422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写入到内存</a:t>
          </a:r>
          <a:endParaRPr lang="zh-CN" altLang="en-US" sz="1900" kern="1200" dirty="0"/>
        </a:p>
      </dsp:txBody>
      <dsp:txXfrm>
        <a:off x="5263844" y="5200272"/>
        <a:ext cx="1249470" cy="605885"/>
      </dsp:txXfrm>
    </dsp:sp>
    <dsp:sp modelId="{C7B929F1-B6ED-4F1C-96F9-711B47A4754A}">
      <dsp:nvSpPr>
        <dsp:cNvPr id="0" name=""/>
        <dsp:cNvSpPr/>
      </dsp:nvSpPr>
      <dsp:spPr>
        <a:xfrm rot="3310531">
          <a:off x="4536763" y="5864454"/>
          <a:ext cx="9015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01593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65020" y="5850736"/>
        <a:ext cx="45079" cy="45079"/>
      </dsp:txXfrm>
    </dsp:sp>
    <dsp:sp modelId="{1443A98E-0377-4D0C-A469-B6E6236DCF0D}">
      <dsp:nvSpPr>
        <dsp:cNvPr id="0" name=""/>
        <dsp:cNvSpPr/>
      </dsp:nvSpPr>
      <dsp:spPr>
        <a:xfrm>
          <a:off x="5244994" y="5921545"/>
          <a:ext cx="1287170" cy="643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显示所有的多项式</a:t>
          </a:r>
          <a:endParaRPr lang="zh-CN" altLang="en-US" sz="1900" kern="1200" dirty="0"/>
        </a:p>
      </dsp:txBody>
      <dsp:txXfrm>
        <a:off x="5263844" y="5940395"/>
        <a:ext cx="1249470" cy="60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0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3B3-497B-4E83-AB70-8FC9BA21E79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7ED0-937B-4584-8088-7519752C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17448258"/>
              </p:ext>
            </p:extLst>
          </p:nvPr>
        </p:nvGraphicFramePr>
        <p:xfrm>
          <a:off x="1417403" y="14990"/>
          <a:ext cx="9975121" cy="656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l="14431" r="11474"/>
          <a:stretch/>
        </p:blipFill>
        <p:spPr>
          <a:xfrm>
            <a:off x="2548328" y="82006"/>
            <a:ext cx="7390151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Africamonkey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3</cp:revision>
  <dcterms:created xsi:type="dcterms:W3CDTF">2017-05-18T13:57:56Z</dcterms:created>
  <dcterms:modified xsi:type="dcterms:W3CDTF">2017-05-18T14:04:01Z</dcterms:modified>
</cp:coreProperties>
</file>