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71003-118C-4518-83F9-6F238BF73F5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7BF6A7-B847-4B2E-B75E-C85EA8B91BBE}">
      <dgm:prSet phldrT="[文本]"/>
      <dgm:spPr/>
      <dgm:t>
        <a:bodyPr/>
        <a:lstStyle/>
        <a:p>
          <a:r>
            <a:rPr lang="zh-CN" altLang="en-US" dirty="0" smtClean="0"/>
            <a:t>选课系统</a:t>
          </a:r>
          <a:endParaRPr lang="zh-CN" altLang="en-US" dirty="0"/>
        </a:p>
      </dgm:t>
    </dgm:pt>
    <dgm:pt modelId="{2137C1FD-ACF9-4FB6-86F7-560954333F30}" type="parTrans" cxnId="{B39B109A-AA11-41F8-B365-8E04B21C18C4}">
      <dgm:prSet/>
      <dgm:spPr/>
      <dgm:t>
        <a:bodyPr/>
        <a:lstStyle/>
        <a:p>
          <a:endParaRPr lang="zh-CN" altLang="en-US"/>
        </a:p>
      </dgm:t>
    </dgm:pt>
    <dgm:pt modelId="{471E769B-4B69-4684-9FD5-CE1EE0447C87}" type="sibTrans" cxnId="{B39B109A-AA11-41F8-B365-8E04B21C18C4}">
      <dgm:prSet/>
      <dgm:spPr/>
      <dgm:t>
        <a:bodyPr/>
        <a:lstStyle/>
        <a:p>
          <a:endParaRPr lang="zh-CN" altLang="en-US"/>
        </a:p>
      </dgm:t>
    </dgm:pt>
    <dgm:pt modelId="{B2AC835B-30D2-4D77-AEB9-AFFD9782FDCE}">
      <dgm:prSet phldrT="[文本]"/>
      <dgm:spPr/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37C3873E-852D-43AB-9EBC-68520EDFFD9F}" type="parTrans" cxnId="{05F8F242-DACB-4BA9-9654-9D4A537245D3}">
      <dgm:prSet/>
      <dgm:spPr/>
      <dgm:t>
        <a:bodyPr/>
        <a:lstStyle/>
        <a:p>
          <a:endParaRPr lang="zh-CN" altLang="en-US"/>
        </a:p>
      </dgm:t>
    </dgm:pt>
    <dgm:pt modelId="{0BB7379C-1467-48C0-AB60-CB80E4212153}" type="sibTrans" cxnId="{05F8F242-DACB-4BA9-9654-9D4A537245D3}">
      <dgm:prSet/>
      <dgm:spPr/>
      <dgm:t>
        <a:bodyPr/>
        <a:lstStyle/>
        <a:p>
          <a:endParaRPr lang="zh-CN" altLang="en-US"/>
        </a:p>
      </dgm:t>
    </dgm:pt>
    <dgm:pt modelId="{415BCCCF-B4CA-47F1-8FE6-903DEA36D337}">
      <dgm:prSet phldrT="[文本]"/>
      <dgm:spPr/>
      <dgm:t>
        <a:bodyPr/>
        <a:lstStyle/>
        <a:p>
          <a:r>
            <a:rPr lang="zh-CN" altLang="en-US" dirty="0" smtClean="0"/>
            <a:t>添加老师</a:t>
          </a:r>
          <a:endParaRPr lang="zh-CN" altLang="en-US" dirty="0"/>
        </a:p>
      </dgm:t>
    </dgm:pt>
    <dgm:pt modelId="{96E7EA73-1B2C-4109-85EE-FE7E543883AD}" type="parTrans" cxnId="{329E6DBF-2F62-4EAF-AD7D-D527A8233FD7}">
      <dgm:prSet/>
      <dgm:spPr/>
      <dgm:t>
        <a:bodyPr/>
        <a:lstStyle/>
        <a:p>
          <a:endParaRPr lang="zh-CN" altLang="en-US"/>
        </a:p>
      </dgm:t>
    </dgm:pt>
    <dgm:pt modelId="{E45ADBE2-5D45-4839-9F5D-4BD128F5141F}" type="sibTrans" cxnId="{329E6DBF-2F62-4EAF-AD7D-D527A8233FD7}">
      <dgm:prSet/>
      <dgm:spPr/>
      <dgm:t>
        <a:bodyPr/>
        <a:lstStyle/>
        <a:p>
          <a:endParaRPr lang="zh-CN" altLang="en-US"/>
        </a:p>
      </dgm:t>
    </dgm:pt>
    <dgm:pt modelId="{7C3A7D12-E4C6-4E37-A1E5-8FC302A1ADEF}">
      <dgm:prSet phldrT="[文本]"/>
      <dgm:spPr/>
      <dgm:t>
        <a:bodyPr/>
        <a:lstStyle/>
        <a:p>
          <a:r>
            <a:rPr lang="zh-CN" altLang="en-US" dirty="0" smtClean="0"/>
            <a:t>添加学生</a:t>
          </a:r>
          <a:endParaRPr lang="zh-CN" altLang="en-US" dirty="0"/>
        </a:p>
      </dgm:t>
    </dgm:pt>
    <dgm:pt modelId="{1D25D521-F9A9-40C7-953A-8279E495807A}" type="parTrans" cxnId="{222BA2AA-8F9D-4B08-BFDF-E1201CFC8686}">
      <dgm:prSet/>
      <dgm:spPr/>
      <dgm:t>
        <a:bodyPr/>
        <a:lstStyle/>
        <a:p>
          <a:endParaRPr lang="zh-CN" altLang="en-US"/>
        </a:p>
      </dgm:t>
    </dgm:pt>
    <dgm:pt modelId="{055CB23A-2C87-4D2A-8BBC-A0869B081FB5}" type="sibTrans" cxnId="{222BA2AA-8F9D-4B08-BFDF-E1201CFC8686}">
      <dgm:prSet/>
      <dgm:spPr/>
      <dgm:t>
        <a:bodyPr/>
        <a:lstStyle/>
        <a:p>
          <a:endParaRPr lang="zh-CN" altLang="en-US"/>
        </a:p>
      </dgm:t>
    </dgm:pt>
    <dgm:pt modelId="{69C83C82-4548-46FE-9714-E350EE026A56}">
      <dgm:prSet phldrT="[文本]"/>
      <dgm:spPr/>
      <dgm:t>
        <a:bodyPr/>
        <a:lstStyle/>
        <a:p>
          <a:r>
            <a:rPr lang="zh-CN" altLang="en-US" dirty="0" smtClean="0"/>
            <a:t>教师</a:t>
          </a:r>
          <a:endParaRPr lang="zh-CN" altLang="en-US" dirty="0"/>
        </a:p>
      </dgm:t>
    </dgm:pt>
    <dgm:pt modelId="{6D198BEE-A2C1-448E-8CE8-A033145FAC2C}" type="parTrans" cxnId="{2C4C5F1E-7A22-4FB2-932B-811B478D029C}">
      <dgm:prSet/>
      <dgm:spPr/>
      <dgm:t>
        <a:bodyPr/>
        <a:lstStyle/>
        <a:p>
          <a:endParaRPr lang="zh-CN" altLang="en-US"/>
        </a:p>
      </dgm:t>
    </dgm:pt>
    <dgm:pt modelId="{38332C07-238E-43C7-A9E5-03D5D6A183B3}" type="sibTrans" cxnId="{2C4C5F1E-7A22-4FB2-932B-811B478D029C}">
      <dgm:prSet/>
      <dgm:spPr/>
      <dgm:t>
        <a:bodyPr/>
        <a:lstStyle/>
        <a:p>
          <a:endParaRPr lang="zh-CN" altLang="en-US"/>
        </a:p>
      </dgm:t>
    </dgm:pt>
    <dgm:pt modelId="{D12E1EA9-6E0D-41ED-9431-9469EFCFC786}">
      <dgm:prSet phldrT="[文本]"/>
      <dgm:spPr/>
      <dgm:t>
        <a:bodyPr/>
        <a:lstStyle/>
        <a:p>
          <a:r>
            <a:rPr lang="zh-CN" altLang="en-US" dirty="0" smtClean="0"/>
            <a:t>添加课程</a:t>
          </a:r>
          <a:endParaRPr lang="zh-CN" altLang="en-US" dirty="0"/>
        </a:p>
      </dgm:t>
    </dgm:pt>
    <dgm:pt modelId="{903442F4-A1B4-4A0C-A31C-BFF4ADE0FC90}" type="parTrans" cxnId="{CE53E19F-D5D1-4FAC-B40E-25BDAA134F05}">
      <dgm:prSet/>
      <dgm:spPr/>
      <dgm:t>
        <a:bodyPr/>
        <a:lstStyle/>
        <a:p>
          <a:endParaRPr lang="zh-CN" altLang="en-US"/>
        </a:p>
      </dgm:t>
    </dgm:pt>
    <dgm:pt modelId="{C2E13331-A1BD-4FB4-8BA5-35C9AEB0EB73}" type="sibTrans" cxnId="{CE53E19F-D5D1-4FAC-B40E-25BDAA134F05}">
      <dgm:prSet/>
      <dgm:spPr/>
      <dgm:t>
        <a:bodyPr/>
        <a:lstStyle/>
        <a:p>
          <a:endParaRPr lang="zh-CN" altLang="en-US"/>
        </a:p>
      </dgm:t>
    </dgm:pt>
    <dgm:pt modelId="{53FCD102-A17F-47DE-8DA5-0CBEAB7CA8CF}">
      <dgm:prSet phldrT="[文本]"/>
      <dgm:spPr/>
      <dgm:t>
        <a:bodyPr/>
        <a:lstStyle/>
        <a:p>
          <a:r>
            <a:rPr lang="zh-CN" altLang="en-US" dirty="0" smtClean="0"/>
            <a:t>学生</a:t>
          </a:r>
          <a:endParaRPr lang="zh-CN" altLang="en-US" dirty="0"/>
        </a:p>
      </dgm:t>
    </dgm:pt>
    <dgm:pt modelId="{92562A3D-8F92-4EDD-90D9-BA0582B82026}" type="parTrans" cxnId="{CEA5C80A-0733-4729-8F5D-D8363FFDECC6}">
      <dgm:prSet/>
      <dgm:spPr/>
      <dgm:t>
        <a:bodyPr/>
        <a:lstStyle/>
        <a:p>
          <a:endParaRPr lang="zh-CN" altLang="en-US"/>
        </a:p>
      </dgm:t>
    </dgm:pt>
    <dgm:pt modelId="{5D4EF03B-AFFF-48D7-A3F2-73635FEC3EED}" type="sibTrans" cxnId="{CEA5C80A-0733-4729-8F5D-D8363FFDECC6}">
      <dgm:prSet/>
      <dgm:spPr/>
      <dgm:t>
        <a:bodyPr/>
        <a:lstStyle/>
        <a:p>
          <a:endParaRPr lang="zh-CN" altLang="en-US"/>
        </a:p>
      </dgm:t>
    </dgm:pt>
    <dgm:pt modelId="{44576CAC-3A37-4F92-BAC8-B1DFD9FBC6E7}">
      <dgm:prSet phldrT="[文本]"/>
      <dgm:spPr/>
      <dgm:t>
        <a:bodyPr/>
        <a:lstStyle/>
        <a:p>
          <a:r>
            <a:rPr lang="zh-CN" altLang="en-US" dirty="0" smtClean="0"/>
            <a:t>查看课程所有学生</a:t>
          </a:r>
          <a:endParaRPr lang="zh-CN" altLang="en-US" dirty="0"/>
        </a:p>
      </dgm:t>
    </dgm:pt>
    <dgm:pt modelId="{4E834394-B22B-4C06-9E67-99FA062A0D75}" type="parTrans" cxnId="{49266168-1D86-4B4B-9DE0-8E6D7386F066}">
      <dgm:prSet/>
      <dgm:spPr/>
      <dgm:t>
        <a:bodyPr/>
        <a:lstStyle/>
        <a:p>
          <a:endParaRPr lang="zh-CN" altLang="en-US"/>
        </a:p>
      </dgm:t>
    </dgm:pt>
    <dgm:pt modelId="{A1C7962E-6B05-4763-A531-906AEB6C1427}" type="sibTrans" cxnId="{49266168-1D86-4B4B-9DE0-8E6D7386F066}">
      <dgm:prSet/>
      <dgm:spPr/>
      <dgm:t>
        <a:bodyPr/>
        <a:lstStyle/>
        <a:p>
          <a:endParaRPr lang="zh-CN" altLang="en-US"/>
        </a:p>
      </dgm:t>
    </dgm:pt>
    <dgm:pt modelId="{5C0FD01D-ACA4-456B-BF31-A88E76DB7581}">
      <dgm:prSet phldrT="[文本]"/>
      <dgm:spPr/>
      <dgm:t>
        <a:bodyPr/>
        <a:lstStyle/>
        <a:p>
          <a:r>
            <a:rPr lang="zh-CN" altLang="en-US" dirty="0" smtClean="0"/>
            <a:t>选课</a:t>
          </a:r>
          <a:endParaRPr lang="zh-CN" altLang="en-US" dirty="0"/>
        </a:p>
      </dgm:t>
    </dgm:pt>
    <dgm:pt modelId="{1AB97DD5-6FC7-4B21-8EB8-14DAB5F76A8A}" type="parTrans" cxnId="{5DEDF6EE-0401-44A0-9158-E93D78FEE65B}">
      <dgm:prSet/>
      <dgm:spPr/>
      <dgm:t>
        <a:bodyPr/>
        <a:lstStyle/>
        <a:p>
          <a:endParaRPr lang="zh-CN" altLang="en-US"/>
        </a:p>
      </dgm:t>
    </dgm:pt>
    <dgm:pt modelId="{4F5E6EA1-D28A-4F09-B07E-7C75E093C851}" type="sibTrans" cxnId="{5DEDF6EE-0401-44A0-9158-E93D78FEE65B}">
      <dgm:prSet/>
      <dgm:spPr/>
      <dgm:t>
        <a:bodyPr/>
        <a:lstStyle/>
        <a:p>
          <a:endParaRPr lang="zh-CN" altLang="en-US"/>
        </a:p>
      </dgm:t>
    </dgm:pt>
    <dgm:pt modelId="{4354B7B0-B436-495D-AD29-1CD094A63290}">
      <dgm:prSet phldrT="[文本]"/>
      <dgm:spPr/>
      <dgm:t>
        <a:bodyPr/>
        <a:lstStyle/>
        <a:p>
          <a:r>
            <a:rPr lang="zh-CN" altLang="en-US" dirty="0" smtClean="0"/>
            <a:t>退课</a:t>
          </a:r>
          <a:endParaRPr lang="zh-CN" altLang="en-US" dirty="0"/>
        </a:p>
      </dgm:t>
    </dgm:pt>
    <dgm:pt modelId="{601E5F35-3874-4822-9E9F-3C805D70656C}" type="parTrans" cxnId="{B008DDD0-2FC3-420E-A1E5-D0B0D4688D00}">
      <dgm:prSet/>
      <dgm:spPr/>
      <dgm:t>
        <a:bodyPr/>
        <a:lstStyle/>
        <a:p>
          <a:endParaRPr lang="zh-CN" altLang="en-US"/>
        </a:p>
      </dgm:t>
    </dgm:pt>
    <dgm:pt modelId="{590D2AC6-A6B9-4A75-B138-B40ECD3F731E}" type="sibTrans" cxnId="{B008DDD0-2FC3-420E-A1E5-D0B0D4688D00}">
      <dgm:prSet/>
      <dgm:spPr/>
      <dgm:t>
        <a:bodyPr/>
        <a:lstStyle/>
        <a:p>
          <a:endParaRPr lang="zh-CN" altLang="en-US"/>
        </a:p>
      </dgm:t>
    </dgm:pt>
    <dgm:pt modelId="{2A7D0543-EE7D-4B2C-A0F7-3786EF2E03DD}">
      <dgm:prSet phldrT="[文本]"/>
      <dgm:spPr/>
      <dgm:t>
        <a:bodyPr/>
        <a:lstStyle/>
        <a:p>
          <a:r>
            <a:rPr lang="zh-CN" altLang="en-US" dirty="0" smtClean="0"/>
            <a:t>查看选课结果</a:t>
          </a:r>
          <a:endParaRPr lang="zh-CN" altLang="en-US" dirty="0"/>
        </a:p>
      </dgm:t>
    </dgm:pt>
    <dgm:pt modelId="{758AF6FE-6266-46E5-AE2D-15E71C287D90}" type="parTrans" cxnId="{6874C13E-7378-41B5-B514-F177596BC9BA}">
      <dgm:prSet/>
      <dgm:spPr/>
      <dgm:t>
        <a:bodyPr/>
        <a:lstStyle/>
        <a:p>
          <a:endParaRPr lang="zh-CN" altLang="en-US"/>
        </a:p>
      </dgm:t>
    </dgm:pt>
    <dgm:pt modelId="{AA2B2E45-2023-4813-8C5A-48A7E83BEFA6}" type="sibTrans" cxnId="{6874C13E-7378-41B5-B514-F177596BC9BA}">
      <dgm:prSet/>
      <dgm:spPr/>
      <dgm:t>
        <a:bodyPr/>
        <a:lstStyle/>
        <a:p>
          <a:endParaRPr lang="zh-CN" altLang="en-US"/>
        </a:p>
      </dgm:t>
    </dgm:pt>
    <dgm:pt modelId="{3E32E276-BB3B-47B7-9C08-864B0E7D8869}" type="pres">
      <dgm:prSet presAssocID="{8BF71003-118C-4518-83F9-6F238BF73F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B48356-94FF-4376-A7A9-3DF8387557D8}" type="pres">
      <dgm:prSet presAssocID="{357BF6A7-B847-4B2E-B75E-C85EA8B91BBE}" presName="hierRoot1" presStyleCnt="0"/>
      <dgm:spPr/>
    </dgm:pt>
    <dgm:pt modelId="{BD2040B6-0AA3-4413-AC1C-41C634B5B3CA}" type="pres">
      <dgm:prSet presAssocID="{357BF6A7-B847-4B2E-B75E-C85EA8B91BBE}" presName="composite" presStyleCnt="0"/>
      <dgm:spPr/>
    </dgm:pt>
    <dgm:pt modelId="{B220220F-B436-4D0D-9F2D-C6D6C84DC578}" type="pres">
      <dgm:prSet presAssocID="{357BF6A7-B847-4B2E-B75E-C85EA8B91BBE}" presName="background" presStyleLbl="node0" presStyleIdx="0" presStyleCnt="1"/>
      <dgm:spPr/>
    </dgm:pt>
    <dgm:pt modelId="{1108C3D7-FCF6-4C3E-A554-31DAA296BA20}" type="pres">
      <dgm:prSet presAssocID="{357BF6A7-B847-4B2E-B75E-C85EA8B91BBE}" presName="text" presStyleLbl="fgAcc0" presStyleIdx="0" presStyleCnt="1">
        <dgm:presLayoutVars>
          <dgm:chPref val="3"/>
        </dgm:presLayoutVars>
      </dgm:prSet>
      <dgm:spPr/>
    </dgm:pt>
    <dgm:pt modelId="{A1FF239D-9CE7-4059-94E5-8DC0249F5573}" type="pres">
      <dgm:prSet presAssocID="{357BF6A7-B847-4B2E-B75E-C85EA8B91BBE}" presName="hierChild2" presStyleCnt="0"/>
      <dgm:spPr/>
    </dgm:pt>
    <dgm:pt modelId="{66345119-F37C-4AB9-8235-866E53C5488D}" type="pres">
      <dgm:prSet presAssocID="{37C3873E-852D-43AB-9EBC-68520EDFFD9F}" presName="Name10" presStyleLbl="parChTrans1D2" presStyleIdx="0" presStyleCnt="3"/>
      <dgm:spPr/>
    </dgm:pt>
    <dgm:pt modelId="{2F63FF95-8A58-46F3-AE7D-832FD90C4032}" type="pres">
      <dgm:prSet presAssocID="{B2AC835B-30D2-4D77-AEB9-AFFD9782FDCE}" presName="hierRoot2" presStyleCnt="0"/>
      <dgm:spPr/>
    </dgm:pt>
    <dgm:pt modelId="{D021591D-3005-41FA-8BBE-171C5C2FFF69}" type="pres">
      <dgm:prSet presAssocID="{B2AC835B-30D2-4D77-AEB9-AFFD9782FDCE}" presName="composite2" presStyleCnt="0"/>
      <dgm:spPr/>
    </dgm:pt>
    <dgm:pt modelId="{767829C1-D972-43C4-AFF7-C53BCC87A8F2}" type="pres">
      <dgm:prSet presAssocID="{B2AC835B-30D2-4D77-AEB9-AFFD9782FDCE}" presName="background2" presStyleLbl="node2" presStyleIdx="0" presStyleCnt="3"/>
      <dgm:spPr/>
    </dgm:pt>
    <dgm:pt modelId="{768D8105-CFF8-46F7-BE57-27FEB18DE06F}" type="pres">
      <dgm:prSet presAssocID="{B2AC835B-30D2-4D77-AEB9-AFFD9782FDC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AAD26D-82F1-4960-B84A-13FEBAE609CE}" type="pres">
      <dgm:prSet presAssocID="{B2AC835B-30D2-4D77-AEB9-AFFD9782FDCE}" presName="hierChild3" presStyleCnt="0"/>
      <dgm:spPr/>
    </dgm:pt>
    <dgm:pt modelId="{89D70A56-C93F-42E2-BEF6-485B6CD68192}" type="pres">
      <dgm:prSet presAssocID="{96E7EA73-1B2C-4109-85EE-FE7E543883AD}" presName="Name17" presStyleLbl="parChTrans1D3" presStyleIdx="0" presStyleCnt="7"/>
      <dgm:spPr/>
    </dgm:pt>
    <dgm:pt modelId="{877B5D41-7D67-4512-A333-6CA51125DB12}" type="pres">
      <dgm:prSet presAssocID="{415BCCCF-B4CA-47F1-8FE6-903DEA36D337}" presName="hierRoot3" presStyleCnt="0"/>
      <dgm:spPr/>
    </dgm:pt>
    <dgm:pt modelId="{5F845397-3F83-479E-88D1-966AA0C6160A}" type="pres">
      <dgm:prSet presAssocID="{415BCCCF-B4CA-47F1-8FE6-903DEA36D337}" presName="composite3" presStyleCnt="0"/>
      <dgm:spPr/>
    </dgm:pt>
    <dgm:pt modelId="{CDB450FE-B065-42C2-90F4-59B0680BD4E7}" type="pres">
      <dgm:prSet presAssocID="{415BCCCF-B4CA-47F1-8FE6-903DEA36D337}" presName="background3" presStyleLbl="node3" presStyleIdx="0" presStyleCnt="7"/>
      <dgm:spPr/>
    </dgm:pt>
    <dgm:pt modelId="{E0F573D1-2FAD-437D-8FFD-5318DE5CEF32}" type="pres">
      <dgm:prSet presAssocID="{415BCCCF-B4CA-47F1-8FE6-903DEA36D337}" presName="text3" presStyleLbl="fgAcc3" presStyleIdx="0" presStyleCnt="7">
        <dgm:presLayoutVars>
          <dgm:chPref val="3"/>
        </dgm:presLayoutVars>
      </dgm:prSet>
      <dgm:spPr/>
    </dgm:pt>
    <dgm:pt modelId="{C32CA17E-1FFF-4699-A3D6-7E7401CCCA08}" type="pres">
      <dgm:prSet presAssocID="{415BCCCF-B4CA-47F1-8FE6-903DEA36D337}" presName="hierChild4" presStyleCnt="0"/>
      <dgm:spPr/>
    </dgm:pt>
    <dgm:pt modelId="{803E748A-9EE3-473C-9204-6C4F905852A1}" type="pres">
      <dgm:prSet presAssocID="{1D25D521-F9A9-40C7-953A-8279E495807A}" presName="Name17" presStyleLbl="parChTrans1D3" presStyleIdx="1" presStyleCnt="7"/>
      <dgm:spPr/>
    </dgm:pt>
    <dgm:pt modelId="{AF3B4DAF-91EA-4F49-AA4E-A5F43229BD91}" type="pres">
      <dgm:prSet presAssocID="{7C3A7D12-E4C6-4E37-A1E5-8FC302A1ADEF}" presName="hierRoot3" presStyleCnt="0"/>
      <dgm:spPr/>
    </dgm:pt>
    <dgm:pt modelId="{D941C114-58EB-4EC4-9270-C90F53B8D88F}" type="pres">
      <dgm:prSet presAssocID="{7C3A7D12-E4C6-4E37-A1E5-8FC302A1ADEF}" presName="composite3" presStyleCnt="0"/>
      <dgm:spPr/>
    </dgm:pt>
    <dgm:pt modelId="{4E04B1BD-5162-4507-9F90-78C7D98B2964}" type="pres">
      <dgm:prSet presAssocID="{7C3A7D12-E4C6-4E37-A1E5-8FC302A1ADEF}" presName="background3" presStyleLbl="node3" presStyleIdx="1" presStyleCnt="7"/>
      <dgm:spPr/>
    </dgm:pt>
    <dgm:pt modelId="{8E6927E4-04A9-4895-8D47-8E28F398CAD7}" type="pres">
      <dgm:prSet presAssocID="{7C3A7D12-E4C6-4E37-A1E5-8FC302A1ADEF}" presName="text3" presStyleLbl="fgAcc3" presStyleIdx="1" presStyleCnt="7">
        <dgm:presLayoutVars>
          <dgm:chPref val="3"/>
        </dgm:presLayoutVars>
      </dgm:prSet>
      <dgm:spPr/>
    </dgm:pt>
    <dgm:pt modelId="{75A4B944-2194-4C2A-A914-D486C4C94035}" type="pres">
      <dgm:prSet presAssocID="{7C3A7D12-E4C6-4E37-A1E5-8FC302A1ADEF}" presName="hierChild4" presStyleCnt="0"/>
      <dgm:spPr/>
    </dgm:pt>
    <dgm:pt modelId="{5D70380C-A6F6-4670-9030-3010B729F625}" type="pres">
      <dgm:prSet presAssocID="{6D198BEE-A2C1-448E-8CE8-A033145FAC2C}" presName="Name10" presStyleLbl="parChTrans1D2" presStyleIdx="1" presStyleCnt="3"/>
      <dgm:spPr/>
    </dgm:pt>
    <dgm:pt modelId="{34C2C78B-E99D-4A82-9740-F01B76297D39}" type="pres">
      <dgm:prSet presAssocID="{69C83C82-4548-46FE-9714-E350EE026A56}" presName="hierRoot2" presStyleCnt="0"/>
      <dgm:spPr/>
    </dgm:pt>
    <dgm:pt modelId="{393926ED-F572-448F-B8A5-160D5A5F7EB3}" type="pres">
      <dgm:prSet presAssocID="{69C83C82-4548-46FE-9714-E350EE026A56}" presName="composite2" presStyleCnt="0"/>
      <dgm:spPr/>
    </dgm:pt>
    <dgm:pt modelId="{8BC84511-8359-4F4D-AD7D-17DD83EDC6B8}" type="pres">
      <dgm:prSet presAssocID="{69C83C82-4548-46FE-9714-E350EE026A56}" presName="background2" presStyleLbl="node2" presStyleIdx="1" presStyleCnt="3"/>
      <dgm:spPr/>
    </dgm:pt>
    <dgm:pt modelId="{C4892B0F-8077-4542-A110-F5987B920C0C}" type="pres">
      <dgm:prSet presAssocID="{69C83C82-4548-46FE-9714-E350EE026A56}" presName="text2" presStyleLbl="fgAcc2" presStyleIdx="1" presStyleCnt="3">
        <dgm:presLayoutVars>
          <dgm:chPref val="3"/>
        </dgm:presLayoutVars>
      </dgm:prSet>
      <dgm:spPr/>
    </dgm:pt>
    <dgm:pt modelId="{0932C28F-EB65-4376-BCC3-FA222775DFB1}" type="pres">
      <dgm:prSet presAssocID="{69C83C82-4548-46FE-9714-E350EE026A56}" presName="hierChild3" presStyleCnt="0"/>
      <dgm:spPr/>
    </dgm:pt>
    <dgm:pt modelId="{22AC03B5-EC25-4EC6-BD12-4012A1E6ABF7}" type="pres">
      <dgm:prSet presAssocID="{903442F4-A1B4-4A0C-A31C-BFF4ADE0FC90}" presName="Name17" presStyleLbl="parChTrans1D3" presStyleIdx="2" presStyleCnt="7"/>
      <dgm:spPr/>
    </dgm:pt>
    <dgm:pt modelId="{33685F11-EE2F-44AA-9A96-B393B0402591}" type="pres">
      <dgm:prSet presAssocID="{D12E1EA9-6E0D-41ED-9431-9469EFCFC786}" presName="hierRoot3" presStyleCnt="0"/>
      <dgm:spPr/>
    </dgm:pt>
    <dgm:pt modelId="{92199EEE-19F8-489A-8551-AE12F2B2934C}" type="pres">
      <dgm:prSet presAssocID="{D12E1EA9-6E0D-41ED-9431-9469EFCFC786}" presName="composite3" presStyleCnt="0"/>
      <dgm:spPr/>
    </dgm:pt>
    <dgm:pt modelId="{54F89F37-9379-4D33-96BE-8EF77FAFDDE3}" type="pres">
      <dgm:prSet presAssocID="{D12E1EA9-6E0D-41ED-9431-9469EFCFC786}" presName="background3" presStyleLbl="node3" presStyleIdx="2" presStyleCnt="7"/>
      <dgm:spPr/>
    </dgm:pt>
    <dgm:pt modelId="{64DCE837-E204-4231-A766-C6799C2B3B88}" type="pres">
      <dgm:prSet presAssocID="{D12E1EA9-6E0D-41ED-9431-9469EFCFC786}" presName="text3" presStyleLbl="fgAcc3" presStyleIdx="2" presStyleCnt="7">
        <dgm:presLayoutVars>
          <dgm:chPref val="3"/>
        </dgm:presLayoutVars>
      </dgm:prSet>
      <dgm:spPr/>
    </dgm:pt>
    <dgm:pt modelId="{C62290E6-E6A6-47A8-9987-56E257B74AE3}" type="pres">
      <dgm:prSet presAssocID="{D12E1EA9-6E0D-41ED-9431-9469EFCFC786}" presName="hierChild4" presStyleCnt="0"/>
      <dgm:spPr/>
    </dgm:pt>
    <dgm:pt modelId="{CA3C6BC0-D99D-46A2-8ADA-0B3D92417470}" type="pres">
      <dgm:prSet presAssocID="{4E834394-B22B-4C06-9E67-99FA062A0D75}" presName="Name17" presStyleLbl="parChTrans1D3" presStyleIdx="3" presStyleCnt="7"/>
      <dgm:spPr/>
    </dgm:pt>
    <dgm:pt modelId="{071EE7FE-B1CE-469D-970F-AAAB73C1072D}" type="pres">
      <dgm:prSet presAssocID="{44576CAC-3A37-4F92-BAC8-B1DFD9FBC6E7}" presName="hierRoot3" presStyleCnt="0"/>
      <dgm:spPr/>
    </dgm:pt>
    <dgm:pt modelId="{69AFF855-72C6-47A1-AE94-BB9148AD7743}" type="pres">
      <dgm:prSet presAssocID="{44576CAC-3A37-4F92-BAC8-B1DFD9FBC6E7}" presName="composite3" presStyleCnt="0"/>
      <dgm:spPr/>
    </dgm:pt>
    <dgm:pt modelId="{01A51668-70F5-4B8D-A4B2-3120191CD32B}" type="pres">
      <dgm:prSet presAssocID="{44576CAC-3A37-4F92-BAC8-B1DFD9FBC6E7}" presName="background3" presStyleLbl="node3" presStyleIdx="3" presStyleCnt="7"/>
      <dgm:spPr/>
    </dgm:pt>
    <dgm:pt modelId="{48C5F241-EFBE-46F3-861C-EDAF13868238}" type="pres">
      <dgm:prSet presAssocID="{44576CAC-3A37-4F92-BAC8-B1DFD9FBC6E7}" presName="text3" presStyleLbl="fgAcc3" presStyleIdx="3" presStyleCnt="7">
        <dgm:presLayoutVars>
          <dgm:chPref val="3"/>
        </dgm:presLayoutVars>
      </dgm:prSet>
      <dgm:spPr/>
    </dgm:pt>
    <dgm:pt modelId="{557BE165-9598-46F2-B6F7-F33789B05E94}" type="pres">
      <dgm:prSet presAssocID="{44576CAC-3A37-4F92-BAC8-B1DFD9FBC6E7}" presName="hierChild4" presStyleCnt="0"/>
      <dgm:spPr/>
    </dgm:pt>
    <dgm:pt modelId="{55580F7C-24C7-4E51-86F4-279EE3391A0E}" type="pres">
      <dgm:prSet presAssocID="{92562A3D-8F92-4EDD-90D9-BA0582B82026}" presName="Name10" presStyleLbl="parChTrans1D2" presStyleIdx="2" presStyleCnt="3"/>
      <dgm:spPr/>
    </dgm:pt>
    <dgm:pt modelId="{AFE3C84D-C9DF-4619-BE5E-C4C6B9F386BE}" type="pres">
      <dgm:prSet presAssocID="{53FCD102-A17F-47DE-8DA5-0CBEAB7CA8CF}" presName="hierRoot2" presStyleCnt="0"/>
      <dgm:spPr/>
    </dgm:pt>
    <dgm:pt modelId="{2BE7E064-0893-4FCD-B085-2C60FC0040A4}" type="pres">
      <dgm:prSet presAssocID="{53FCD102-A17F-47DE-8DA5-0CBEAB7CA8CF}" presName="composite2" presStyleCnt="0"/>
      <dgm:spPr/>
    </dgm:pt>
    <dgm:pt modelId="{C9D4A3A8-B92F-4C56-8282-069958359675}" type="pres">
      <dgm:prSet presAssocID="{53FCD102-A17F-47DE-8DA5-0CBEAB7CA8CF}" presName="background2" presStyleLbl="node2" presStyleIdx="2" presStyleCnt="3"/>
      <dgm:spPr/>
    </dgm:pt>
    <dgm:pt modelId="{98A49497-D89A-43C6-9E8A-7F29F8BA0F83}" type="pres">
      <dgm:prSet presAssocID="{53FCD102-A17F-47DE-8DA5-0CBEAB7CA8CF}" presName="text2" presStyleLbl="fgAcc2" presStyleIdx="2" presStyleCnt="3">
        <dgm:presLayoutVars>
          <dgm:chPref val="3"/>
        </dgm:presLayoutVars>
      </dgm:prSet>
      <dgm:spPr/>
    </dgm:pt>
    <dgm:pt modelId="{9C7423F1-1C61-4DF4-A8BD-1126076BB52A}" type="pres">
      <dgm:prSet presAssocID="{53FCD102-A17F-47DE-8DA5-0CBEAB7CA8CF}" presName="hierChild3" presStyleCnt="0"/>
      <dgm:spPr/>
    </dgm:pt>
    <dgm:pt modelId="{00EAE6B8-484C-4551-A07E-5B1E8C252FBD}" type="pres">
      <dgm:prSet presAssocID="{1AB97DD5-6FC7-4B21-8EB8-14DAB5F76A8A}" presName="Name17" presStyleLbl="parChTrans1D3" presStyleIdx="4" presStyleCnt="7"/>
      <dgm:spPr/>
    </dgm:pt>
    <dgm:pt modelId="{9A4566F8-7306-44BE-B5E2-66D2E46969A5}" type="pres">
      <dgm:prSet presAssocID="{5C0FD01D-ACA4-456B-BF31-A88E76DB7581}" presName="hierRoot3" presStyleCnt="0"/>
      <dgm:spPr/>
    </dgm:pt>
    <dgm:pt modelId="{65987E28-89A4-47D8-978E-DB376EC4B526}" type="pres">
      <dgm:prSet presAssocID="{5C0FD01D-ACA4-456B-BF31-A88E76DB7581}" presName="composite3" presStyleCnt="0"/>
      <dgm:spPr/>
    </dgm:pt>
    <dgm:pt modelId="{291CCB53-1D92-494F-8799-09B8563125B2}" type="pres">
      <dgm:prSet presAssocID="{5C0FD01D-ACA4-456B-BF31-A88E76DB7581}" presName="background3" presStyleLbl="node3" presStyleIdx="4" presStyleCnt="7"/>
      <dgm:spPr/>
    </dgm:pt>
    <dgm:pt modelId="{8DB2914B-9626-4305-8AF6-12600FE8CEBF}" type="pres">
      <dgm:prSet presAssocID="{5C0FD01D-ACA4-456B-BF31-A88E76DB7581}" presName="text3" presStyleLbl="fgAcc3" presStyleIdx="4" presStyleCnt="7">
        <dgm:presLayoutVars>
          <dgm:chPref val="3"/>
        </dgm:presLayoutVars>
      </dgm:prSet>
      <dgm:spPr/>
    </dgm:pt>
    <dgm:pt modelId="{A5A5FEE3-013B-4329-8F57-AABA32B42DB7}" type="pres">
      <dgm:prSet presAssocID="{5C0FD01D-ACA4-456B-BF31-A88E76DB7581}" presName="hierChild4" presStyleCnt="0"/>
      <dgm:spPr/>
    </dgm:pt>
    <dgm:pt modelId="{4F1242FA-B4DD-4425-BD88-5E85A1F41846}" type="pres">
      <dgm:prSet presAssocID="{601E5F35-3874-4822-9E9F-3C805D70656C}" presName="Name17" presStyleLbl="parChTrans1D3" presStyleIdx="5" presStyleCnt="7"/>
      <dgm:spPr/>
    </dgm:pt>
    <dgm:pt modelId="{EB963906-6C57-42F5-9B81-B94F7A69BE8F}" type="pres">
      <dgm:prSet presAssocID="{4354B7B0-B436-495D-AD29-1CD094A63290}" presName="hierRoot3" presStyleCnt="0"/>
      <dgm:spPr/>
    </dgm:pt>
    <dgm:pt modelId="{66B8DF81-2164-44B9-9199-4EC6DE6A738D}" type="pres">
      <dgm:prSet presAssocID="{4354B7B0-B436-495D-AD29-1CD094A63290}" presName="composite3" presStyleCnt="0"/>
      <dgm:spPr/>
    </dgm:pt>
    <dgm:pt modelId="{4A1F6054-1463-43BE-8338-36C9D3EDA803}" type="pres">
      <dgm:prSet presAssocID="{4354B7B0-B436-495D-AD29-1CD094A63290}" presName="background3" presStyleLbl="node3" presStyleIdx="5" presStyleCnt="7"/>
      <dgm:spPr/>
    </dgm:pt>
    <dgm:pt modelId="{1AAC392F-0973-46B0-8EA9-4E061DF081F6}" type="pres">
      <dgm:prSet presAssocID="{4354B7B0-B436-495D-AD29-1CD094A63290}" presName="text3" presStyleLbl="fgAcc3" presStyleIdx="5" presStyleCnt="7">
        <dgm:presLayoutVars>
          <dgm:chPref val="3"/>
        </dgm:presLayoutVars>
      </dgm:prSet>
      <dgm:spPr/>
    </dgm:pt>
    <dgm:pt modelId="{3022FE38-1259-4E5E-9E6E-76E46F550F02}" type="pres">
      <dgm:prSet presAssocID="{4354B7B0-B436-495D-AD29-1CD094A63290}" presName="hierChild4" presStyleCnt="0"/>
      <dgm:spPr/>
    </dgm:pt>
    <dgm:pt modelId="{9CD8EFD6-7B90-4B6D-BDF1-62B997D8EC0F}" type="pres">
      <dgm:prSet presAssocID="{758AF6FE-6266-46E5-AE2D-15E71C287D90}" presName="Name17" presStyleLbl="parChTrans1D3" presStyleIdx="6" presStyleCnt="7"/>
      <dgm:spPr/>
    </dgm:pt>
    <dgm:pt modelId="{E64C8706-DD9D-4EE4-B0A0-DB4277C747FE}" type="pres">
      <dgm:prSet presAssocID="{2A7D0543-EE7D-4B2C-A0F7-3786EF2E03DD}" presName="hierRoot3" presStyleCnt="0"/>
      <dgm:spPr/>
    </dgm:pt>
    <dgm:pt modelId="{7E934C05-963F-40B6-933C-EC5B2F29296B}" type="pres">
      <dgm:prSet presAssocID="{2A7D0543-EE7D-4B2C-A0F7-3786EF2E03DD}" presName="composite3" presStyleCnt="0"/>
      <dgm:spPr/>
    </dgm:pt>
    <dgm:pt modelId="{C4AB155F-7B17-4AF3-AF46-D4648057D651}" type="pres">
      <dgm:prSet presAssocID="{2A7D0543-EE7D-4B2C-A0F7-3786EF2E03DD}" presName="background3" presStyleLbl="node3" presStyleIdx="6" presStyleCnt="7"/>
      <dgm:spPr/>
    </dgm:pt>
    <dgm:pt modelId="{C18F0CCA-25E7-4491-A9B5-FACD2CAAAAE7}" type="pres">
      <dgm:prSet presAssocID="{2A7D0543-EE7D-4B2C-A0F7-3786EF2E03DD}" presName="text3" presStyleLbl="fgAcc3" presStyleIdx="6" presStyleCnt="7">
        <dgm:presLayoutVars>
          <dgm:chPref val="3"/>
        </dgm:presLayoutVars>
      </dgm:prSet>
      <dgm:spPr/>
    </dgm:pt>
    <dgm:pt modelId="{5C5A446A-F6CB-42A1-8AD3-7EE5ECA7DF87}" type="pres">
      <dgm:prSet presAssocID="{2A7D0543-EE7D-4B2C-A0F7-3786EF2E03DD}" presName="hierChild4" presStyleCnt="0"/>
      <dgm:spPr/>
    </dgm:pt>
  </dgm:ptLst>
  <dgm:cxnLst>
    <dgm:cxn modelId="{222BA2AA-8F9D-4B08-BFDF-E1201CFC8686}" srcId="{B2AC835B-30D2-4D77-AEB9-AFFD9782FDCE}" destId="{7C3A7D12-E4C6-4E37-A1E5-8FC302A1ADEF}" srcOrd="1" destOrd="0" parTransId="{1D25D521-F9A9-40C7-953A-8279E495807A}" sibTransId="{055CB23A-2C87-4D2A-8BBC-A0869B081FB5}"/>
    <dgm:cxn modelId="{333F9905-BCF5-45AE-8BAC-73EE1F6EE459}" type="presOf" srcId="{2A7D0543-EE7D-4B2C-A0F7-3786EF2E03DD}" destId="{C18F0CCA-25E7-4491-A9B5-FACD2CAAAAE7}" srcOrd="0" destOrd="0" presId="urn:microsoft.com/office/officeart/2005/8/layout/hierarchy1"/>
    <dgm:cxn modelId="{05F8F242-DACB-4BA9-9654-9D4A537245D3}" srcId="{357BF6A7-B847-4B2E-B75E-C85EA8B91BBE}" destId="{B2AC835B-30D2-4D77-AEB9-AFFD9782FDCE}" srcOrd="0" destOrd="0" parTransId="{37C3873E-852D-43AB-9EBC-68520EDFFD9F}" sibTransId="{0BB7379C-1467-48C0-AB60-CB80E4212153}"/>
    <dgm:cxn modelId="{191AF984-7585-4075-8C87-45E1D7A6FA13}" type="presOf" srcId="{357BF6A7-B847-4B2E-B75E-C85EA8B91BBE}" destId="{1108C3D7-FCF6-4C3E-A554-31DAA296BA20}" srcOrd="0" destOrd="0" presId="urn:microsoft.com/office/officeart/2005/8/layout/hierarchy1"/>
    <dgm:cxn modelId="{49266168-1D86-4B4B-9DE0-8E6D7386F066}" srcId="{69C83C82-4548-46FE-9714-E350EE026A56}" destId="{44576CAC-3A37-4F92-BAC8-B1DFD9FBC6E7}" srcOrd="1" destOrd="0" parTransId="{4E834394-B22B-4C06-9E67-99FA062A0D75}" sibTransId="{A1C7962E-6B05-4763-A531-906AEB6C1427}"/>
    <dgm:cxn modelId="{B319C764-B28E-44FE-B148-711AE9B93CA1}" type="presOf" srcId="{601E5F35-3874-4822-9E9F-3C805D70656C}" destId="{4F1242FA-B4DD-4425-BD88-5E85A1F41846}" srcOrd="0" destOrd="0" presId="urn:microsoft.com/office/officeart/2005/8/layout/hierarchy1"/>
    <dgm:cxn modelId="{1FE3AF42-1DC5-4032-BF1C-0D97117AEA98}" type="presOf" srcId="{6D198BEE-A2C1-448E-8CE8-A033145FAC2C}" destId="{5D70380C-A6F6-4670-9030-3010B729F625}" srcOrd="0" destOrd="0" presId="urn:microsoft.com/office/officeart/2005/8/layout/hierarchy1"/>
    <dgm:cxn modelId="{F43F7338-4EDC-40C9-8C1A-436BC87E07DA}" type="presOf" srcId="{96E7EA73-1B2C-4109-85EE-FE7E543883AD}" destId="{89D70A56-C93F-42E2-BEF6-485B6CD68192}" srcOrd="0" destOrd="0" presId="urn:microsoft.com/office/officeart/2005/8/layout/hierarchy1"/>
    <dgm:cxn modelId="{14FC2FC5-8F0A-4185-BA3E-7B54855BD8BB}" type="presOf" srcId="{69C83C82-4548-46FE-9714-E350EE026A56}" destId="{C4892B0F-8077-4542-A110-F5987B920C0C}" srcOrd="0" destOrd="0" presId="urn:microsoft.com/office/officeart/2005/8/layout/hierarchy1"/>
    <dgm:cxn modelId="{903128F0-89B3-4D50-B56F-AA8980307CB3}" type="presOf" srcId="{758AF6FE-6266-46E5-AE2D-15E71C287D90}" destId="{9CD8EFD6-7B90-4B6D-BDF1-62B997D8EC0F}" srcOrd="0" destOrd="0" presId="urn:microsoft.com/office/officeart/2005/8/layout/hierarchy1"/>
    <dgm:cxn modelId="{6874C13E-7378-41B5-B514-F177596BC9BA}" srcId="{53FCD102-A17F-47DE-8DA5-0CBEAB7CA8CF}" destId="{2A7D0543-EE7D-4B2C-A0F7-3786EF2E03DD}" srcOrd="2" destOrd="0" parTransId="{758AF6FE-6266-46E5-AE2D-15E71C287D90}" sibTransId="{AA2B2E45-2023-4813-8C5A-48A7E83BEFA6}"/>
    <dgm:cxn modelId="{20527920-C548-4474-803A-BB3EFB3EE26A}" type="presOf" srcId="{44576CAC-3A37-4F92-BAC8-B1DFD9FBC6E7}" destId="{48C5F241-EFBE-46F3-861C-EDAF13868238}" srcOrd="0" destOrd="0" presId="urn:microsoft.com/office/officeart/2005/8/layout/hierarchy1"/>
    <dgm:cxn modelId="{2C4C5F1E-7A22-4FB2-932B-811B478D029C}" srcId="{357BF6A7-B847-4B2E-B75E-C85EA8B91BBE}" destId="{69C83C82-4548-46FE-9714-E350EE026A56}" srcOrd="1" destOrd="0" parTransId="{6D198BEE-A2C1-448E-8CE8-A033145FAC2C}" sibTransId="{38332C07-238E-43C7-A9E5-03D5D6A183B3}"/>
    <dgm:cxn modelId="{CE53E19F-D5D1-4FAC-B40E-25BDAA134F05}" srcId="{69C83C82-4548-46FE-9714-E350EE026A56}" destId="{D12E1EA9-6E0D-41ED-9431-9469EFCFC786}" srcOrd="0" destOrd="0" parTransId="{903442F4-A1B4-4A0C-A31C-BFF4ADE0FC90}" sibTransId="{C2E13331-A1BD-4FB4-8BA5-35C9AEB0EB73}"/>
    <dgm:cxn modelId="{B4442F13-D589-4274-A7C6-147BFC776872}" type="presOf" srcId="{1D25D521-F9A9-40C7-953A-8279E495807A}" destId="{803E748A-9EE3-473C-9204-6C4F905852A1}" srcOrd="0" destOrd="0" presId="urn:microsoft.com/office/officeart/2005/8/layout/hierarchy1"/>
    <dgm:cxn modelId="{F11B9652-6218-4144-8ED8-E7752DF4613A}" type="presOf" srcId="{5C0FD01D-ACA4-456B-BF31-A88E76DB7581}" destId="{8DB2914B-9626-4305-8AF6-12600FE8CEBF}" srcOrd="0" destOrd="0" presId="urn:microsoft.com/office/officeart/2005/8/layout/hierarchy1"/>
    <dgm:cxn modelId="{17DB724E-80CC-4A8A-9879-19EF51D40839}" type="presOf" srcId="{B2AC835B-30D2-4D77-AEB9-AFFD9782FDCE}" destId="{768D8105-CFF8-46F7-BE57-27FEB18DE06F}" srcOrd="0" destOrd="0" presId="urn:microsoft.com/office/officeart/2005/8/layout/hierarchy1"/>
    <dgm:cxn modelId="{B39B109A-AA11-41F8-B365-8E04B21C18C4}" srcId="{8BF71003-118C-4518-83F9-6F238BF73F56}" destId="{357BF6A7-B847-4B2E-B75E-C85EA8B91BBE}" srcOrd="0" destOrd="0" parTransId="{2137C1FD-ACF9-4FB6-86F7-560954333F30}" sibTransId="{471E769B-4B69-4684-9FD5-CE1EE0447C87}"/>
    <dgm:cxn modelId="{32742B66-1E94-4E57-A81C-0DF89DCACF90}" type="presOf" srcId="{8BF71003-118C-4518-83F9-6F238BF73F56}" destId="{3E32E276-BB3B-47B7-9C08-864B0E7D8869}" srcOrd="0" destOrd="0" presId="urn:microsoft.com/office/officeart/2005/8/layout/hierarchy1"/>
    <dgm:cxn modelId="{A6D3C34D-6D4B-4716-B68F-F3BE9504255D}" type="presOf" srcId="{53FCD102-A17F-47DE-8DA5-0CBEAB7CA8CF}" destId="{98A49497-D89A-43C6-9E8A-7F29F8BA0F83}" srcOrd="0" destOrd="0" presId="urn:microsoft.com/office/officeart/2005/8/layout/hierarchy1"/>
    <dgm:cxn modelId="{286E8CF7-7A5C-4536-AC3B-BA98112C6998}" type="presOf" srcId="{37C3873E-852D-43AB-9EBC-68520EDFFD9F}" destId="{66345119-F37C-4AB9-8235-866E53C5488D}" srcOrd="0" destOrd="0" presId="urn:microsoft.com/office/officeart/2005/8/layout/hierarchy1"/>
    <dgm:cxn modelId="{071CD924-7607-4605-8103-C253B847DFBD}" type="presOf" srcId="{415BCCCF-B4CA-47F1-8FE6-903DEA36D337}" destId="{E0F573D1-2FAD-437D-8FFD-5318DE5CEF32}" srcOrd="0" destOrd="0" presId="urn:microsoft.com/office/officeart/2005/8/layout/hierarchy1"/>
    <dgm:cxn modelId="{AB689E2A-D8CD-48B4-AC46-DD2FD585EA9E}" type="presOf" srcId="{4E834394-B22B-4C06-9E67-99FA062A0D75}" destId="{CA3C6BC0-D99D-46A2-8ADA-0B3D92417470}" srcOrd="0" destOrd="0" presId="urn:microsoft.com/office/officeart/2005/8/layout/hierarchy1"/>
    <dgm:cxn modelId="{CEA5C80A-0733-4729-8F5D-D8363FFDECC6}" srcId="{357BF6A7-B847-4B2E-B75E-C85EA8B91BBE}" destId="{53FCD102-A17F-47DE-8DA5-0CBEAB7CA8CF}" srcOrd="2" destOrd="0" parTransId="{92562A3D-8F92-4EDD-90D9-BA0582B82026}" sibTransId="{5D4EF03B-AFFF-48D7-A3F2-73635FEC3EED}"/>
    <dgm:cxn modelId="{FC24A889-0EEA-44CC-943F-659A0FBF57EF}" type="presOf" srcId="{92562A3D-8F92-4EDD-90D9-BA0582B82026}" destId="{55580F7C-24C7-4E51-86F4-279EE3391A0E}" srcOrd="0" destOrd="0" presId="urn:microsoft.com/office/officeart/2005/8/layout/hierarchy1"/>
    <dgm:cxn modelId="{F50D28B6-335B-4108-8C5B-3185EB158AC4}" type="presOf" srcId="{1AB97DD5-6FC7-4B21-8EB8-14DAB5F76A8A}" destId="{00EAE6B8-484C-4551-A07E-5B1E8C252FBD}" srcOrd="0" destOrd="0" presId="urn:microsoft.com/office/officeart/2005/8/layout/hierarchy1"/>
    <dgm:cxn modelId="{329E6DBF-2F62-4EAF-AD7D-D527A8233FD7}" srcId="{B2AC835B-30D2-4D77-AEB9-AFFD9782FDCE}" destId="{415BCCCF-B4CA-47F1-8FE6-903DEA36D337}" srcOrd="0" destOrd="0" parTransId="{96E7EA73-1B2C-4109-85EE-FE7E543883AD}" sibTransId="{E45ADBE2-5D45-4839-9F5D-4BD128F5141F}"/>
    <dgm:cxn modelId="{B008DDD0-2FC3-420E-A1E5-D0B0D4688D00}" srcId="{53FCD102-A17F-47DE-8DA5-0CBEAB7CA8CF}" destId="{4354B7B0-B436-495D-AD29-1CD094A63290}" srcOrd="1" destOrd="0" parTransId="{601E5F35-3874-4822-9E9F-3C805D70656C}" sibTransId="{590D2AC6-A6B9-4A75-B138-B40ECD3F731E}"/>
    <dgm:cxn modelId="{5DEDF6EE-0401-44A0-9158-E93D78FEE65B}" srcId="{53FCD102-A17F-47DE-8DA5-0CBEAB7CA8CF}" destId="{5C0FD01D-ACA4-456B-BF31-A88E76DB7581}" srcOrd="0" destOrd="0" parTransId="{1AB97DD5-6FC7-4B21-8EB8-14DAB5F76A8A}" sibTransId="{4F5E6EA1-D28A-4F09-B07E-7C75E093C851}"/>
    <dgm:cxn modelId="{F5900544-E6E2-4537-86FD-B3D48E84B244}" type="presOf" srcId="{7C3A7D12-E4C6-4E37-A1E5-8FC302A1ADEF}" destId="{8E6927E4-04A9-4895-8D47-8E28F398CAD7}" srcOrd="0" destOrd="0" presId="urn:microsoft.com/office/officeart/2005/8/layout/hierarchy1"/>
    <dgm:cxn modelId="{DE65AF31-1E01-406F-B752-A17BB39FFCB2}" type="presOf" srcId="{903442F4-A1B4-4A0C-A31C-BFF4ADE0FC90}" destId="{22AC03B5-EC25-4EC6-BD12-4012A1E6ABF7}" srcOrd="0" destOrd="0" presId="urn:microsoft.com/office/officeart/2005/8/layout/hierarchy1"/>
    <dgm:cxn modelId="{7B31F465-54EE-4CB2-950B-820229286D72}" type="presOf" srcId="{D12E1EA9-6E0D-41ED-9431-9469EFCFC786}" destId="{64DCE837-E204-4231-A766-C6799C2B3B88}" srcOrd="0" destOrd="0" presId="urn:microsoft.com/office/officeart/2005/8/layout/hierarchy1"/>
    <dgm:cxn modelId="{166B86D6-955C-46E7-AF20-0D0C96276F81}" type="presOf" srcId="{4354B7B0-B436-495D-AD29-1CD094A63290}" destId="{1AAC392F-0973-46B0-8EA9-4E061DF081F6}" srcOrd="0" destOrd="0" presId="urn:microsoft.com/office/officeart/2005/8/layout/hierarchy1"/>
    <dgm:cxn modelId="{41C17D76-33BE-4C74-BBC2-9B1048FF5FDE}" type="presParOf" srcId="{3E32E276-BB3B-47B7-9C08-864B0E7D8869}" destId="{60B48356-94FF-4376-A7A9-3DF8387557D8}" srcOrd="0" destOrd="0" presId="urn:microsoft.com/office/officeart/2005/8/layout/hierarchy1"/>
    <dgm:cxn modelId="{6ECF2D4B-2E43-49DF-9A69-92C8906E3C5E}" type="presParOf" srcId="{60B48356-94FF-4376-A7A9-3DF8387557D8}" destId="{BD2040B6-0AA3-4413-AC1C-41C634B5B3CA}" srcOrd="0" destOrd="0" presId="urn:microsoft.com/office/officeart/2005/8/layout/hierarchy1"/>
    <dgm:cxn modelId="{EB06F9BB-2494-44F6-94F2-2580D47FFDD9}" type="presParOf" srcId="{BD2040B6-0AA3-4413-AC1C-41C634B5B3CA}" destId="{B220220F-B436-4D0D-9F2D-C6D6C84DC578}" srcOrd="0" destOrd="0" presId="urn:microsoft.com/office/officeart/2005/8/layout/hierarchy1"/>
    <dgm:cxn modelId="{D80D3F34-E1BB-47E3-AF3B-41A7AD882D05}" type="presParOf" srcId="{BD2040B6-0AA3-4413-AC1C-41C634B5B3CA}" destId="{1108C3D7-FCF6-4C3E-A554-31DAA296BA20}" srcOrd="1" destOrd="0" presId="urn:microsoft.com/office/officeart/2005/8/layout/hierarchy1"/>
    <dgm:cxn modelId="{D96FEF18-E0A5-4B2A-9A53-0D357746C044}" type="presParOf" srcId="{60B48356-94FF-4376-A7A9-3DF8387557D8}" destId="{A1FF239D-9CE7-4059-94E5-8DC0249F5573}" srcOrd="1" destOrd="0" presId="urn:microsoft.com/office/officeart/2005/8/layout/hierarchy1"/>
    <dgm:cxn modelId="{6616D52C-A828-4ED6-8460-BF93B7A3B993}" type="presParOf" srcId="{A1FF239D-9CE7-4059-94E5-8DC0249F5573}" destId="{66345119-F37C-4AB9-8235-866E53C5488D}" srcOrd="0" destOrd="0" presId="urn:microsoft.com/office/officeart/2005/8/layout/hierarchy1"/>
    <dgm:cxn modelId="{2B3D341A-10A6-4E9E-9E9C-5A96CFA8EB26}" type="presParOf" srcId="{A1FF239D-9CE7-4059-94E5-8DC0249F5573}" destId="{2F63FF95-8A58-46F3-AE7D-832FD90C4032}" srcOrd="1" destOrd="0" presId="urn:microsoft.com/office/officeart/2005/8/layout/hierarchy1"/>
    <dgm:cxn modelId="{90D2D7EB-BAAD-43F8-B56F-DB2F80C5B1F1}" type="presParOf" srcId="{2F63FF95-8A58-46F3-AE7D-832FD90C4032}" destId="{D021591D-3005-41FA-8BBE-171C5C2FFF69}" srcOrd="0" destOrd="0" presId="urn:microsoft.com/office/officeart/2005/8/layout/hierarchy1"/>
    <dgm:cxn modelId="{2190F37E-E140-47F3-BA55-E05E7EB6A7F9}" type="presParOf" srcId="{D021591D-3005-41FA-8BBE-171C5C2FFF69}" destId="{767829C1-D972-43C4-AFF7-C53BCC87A8F2}" srcOrd="0" destOrd="0" presId="urn:microsoft.com/office/officeart/2005/8/layout/hierarchy1"/>
    <dgm:cxn modelId="{0F023704-BD7E-4C8C-AA5D-5BECF7B385E0}" type="presParOf" srcId="{D021591D-3005-41FA-8BBE-171C5C2FFF69}" destId="{768D8105-CFF8-46F7-BE57-27FEB18DE06F}" srcOrd="1" destOrd="0" presId="urn:microsoft.com/office/officeart/2005/8/layout/hierarchy1"/>
    <dgm:cxn modelId="{CFA136EB-851B-4C2F-81C5-48F890E546E4}" type="presParOf" srcId="{2F63FF95-8A58-46F3-AE7D-832FD90C4032}" destId="{40AAD26D-82F1-4960-B84A-13FEBAE609CE}" srcOrd="1" destOrd="0" presId="urn:microsoft.com/office/officeart/2005/8/layout/hierarchy1"/>
    <dgm:cxn modelId="{CC9C47AC-8798-4068-A94D-3C23399B6F6C}" type="presParOf" srcId="{40AAD26D-82F1-4960-B84A-13FEBAE609CE}" destId="{89D70A56-C93F-42E2-BEF6-485B6CD68192}" srcOrd="0" destOrd="0" presId="urn:microsoft.com/office/officeart/2005/8/layout/hierarchy1"/>
    <dgm:cxn modelId="{B62AE1BE-11B4-459E-81C9-F28854368942}" type="presParOf" srcId="{40AAD26D-82F1-4960-B84A-13FEBAE609CE}" destId="{877B5D41-7D67-4512-A333-6CA51125DB12}" srcOrd="1" destOrd="0" presId="urn:microsoft.com/office/officeart/2005/8/layout/hierarchy1"/>
    <dgm:cxn modelId="{67085052-555B-4460-BE88-0959C3BA9C8E}" type="presParOf" srcId="{877B5D41-7D67-4512-A333-6CA51125DB12}" destId="{5F845397-3F83-479E-88D1-966AA0C6160A}" srcOrd="0" destOrd="0" presId="urn:microsoft.com/office/officeart/2005/8/layout/hierarchy1"/>
    <dgm:cxn modelId="{535EB903-994E-42C7-982A-0EEEEE5922C0}" type="presParOf" srcId="{5F845397-3F83-479E-88D1-966AA0C6160A}" destId="{CDB450FE-B065-42C2-90F4-59B0680BD4E7}" srcOrd="0" destOrd="0" presId="urn:microsoft.com/office/officeart/2005/8/layout/hierarchy1"/>
    <dgm:cxn modelId="{1423483C-F0CF-4332-A8BA-6BC9BD1C7A35}" type="presParOf" srcId="{5F845397-3F83-479E-88D1-966AA0C6160A}" destId="{E0F573D1-2FAD-437D-8FFD-5318DE5CEF32}" srcOrd="1" destOrd="0" presId="urn:microsoft.com/office/officeart/2005/8/layout/hierarchy1"/>
    <dgm:cxn modelId="{D5B2A013-196C-4007-80BD-BEE8F585F6A0}" type="presParOf" srcId="{877B5D41-7D67-4512-A333-6CA51125DB12}" destId="{C32CA17E-1FFF-4699-A3D6-7E7401CCCA08}" srcOrd="1" destOrd="0" presId="urn:microsoft.com/office/officeart/2005/8/layout/hierarchy1"/>
    <dgm:cxn modelId="{C3D8005A-13FA-49A6-B07D-BA0C032F1735}" type="presParOf" srcId="{40AAD26D-82F1-4960-B84A-13FEBAE609CE}" destId="{803E748A-9EE3-473C-9204-6C4F905852A1}" srcOrd="2" destOrd="0" presId="urn:microsoft.com/office/officeart/2005/8/layout/hierarchy1"/>
    <dgm:cxn modelId="{5DFC6E7D-9CFC-4FE3-8877-21A139244308}" type="presParOf" srcId="{40AAD26D-82F1-4960-B84A-13FEBAE609CE}" destId="{AF3B4DAF-91EA-4F49-AA4E-A5F43229BD91}" srcOrd="3" destOrd="0" presId="urn:microsoft.com/office/officeart/2005/8/layout/hierarchy1"/>
    <dgm:cxn modelId="{0B6D6E5B-5585-4C40-BF41-400C10A26660}" type="presParOf" srcId="{AF3B4DAF-91EA-4F49-AA4E-A5F43229BD91}" destId="{D941C114-58EB-4EC4-9270-C90F53B8D88F}" srcOrd="0" destOrd="0" presId="urn:microsoft.com/office/officeart/2005/8/layout/hierarchy1"/>
    <dgm:cxn modelId="{2ED86054-3568-4346-A33B-EABE63E47684}" type="presParOf" srcId="{D941C114-58EB-4EC4-9270-C90F53B8D88F}" destId="{4E04B1BD-5162-4507-9F90-78C7D98B2964}" srcOrd="0" destOrd="0" presId="urn:microsoft.com/office/officeart/2005/8/layout/hierarchy1"/>
    <dgm:cxn modelId="{92F26ADF-94F1-4477-92B9-42A380D8F609}" type="presParOf" srcId="{D941C114-58EB-4EC4-9270-C90F53B8D88F}" destId="{8E6927E4-04A9-4895-8D47-8E28F398CAD7}" srcOrd="1" destOrd="0" presId="urn:microsoft.com/office/officeart/2005/8/layout/hierarchy1"/>
    <dgm:cxn modelId="{D955D7D7-03C1-49C2-82AD-82CF4FEBABA5}" type="presParOf" srcId="{AF3B4DAF-91EA-4F49-AA4E-A5F43229BD91}" destId="{75A4B944-2194-4C2A-A914-D486C4C94035}" srcOrd="1" destOrd="0" presId="urn:microsoft.com/office/officeart/2005/8/layout/hierarchy1"/>
    <dgm:cxn modelId="{44D0E395-CC1D-4949-B1B4-E5E3AE53C069}" type="presParOf" srcId="{A1FF239D-9CE7-4059-94E5-8DC0249F5573}" destId="{5D70380C-A6F6-4670-9030-3010B729F625}" srcOrd="2" destOrd="0" presId="urn:microsoft.com/office/officeart/2005/8/layout/hierarchy1"/>
    <dgm:cxn modelId="{1111BB70-880D-4569-B096-351486791CAC}" type="presParOf" srcId="{A1FF239D-9CE7-4059-94E5-8DC0249F5573}" destId="{34C2C78B-E99D-4A82-9740-F01B76297D39}" srcOrd="3" destOrd="0" presId="urn:microsoft.com/office/officeart/2005/8/layout/hierarchy1"/>
    <dgm:cxn modelId="{A3FD8148-D298-43ED-A631-0CB54E3D61BB}" type="presParOf" srcId="{34C2C78B-E99D-4A82-9740-F01B76297D39}" destId="{393926ED-F572-448F-B8A5-160D5A5F7EB3}" srcOrd="0" destOrd="0" presId="urn:microsoft.com/office/officeart/2005/8/layout/hierarchy1"/>
    <dgm:cxn modelId="{2BF25C7A-D082-4773-81AF-F24B03319044}" type="presParOf" srcId="{393926ED-F572-448F-B8A5-160D5A5F7EB3}" destId="{8BC84511-8359-4F4D-AD7D-17DD83EDC6B8}" srcOrd="0" destOrd="0" presId="urn:microsoft.com/office/officeart/2005/8/layout/hierarchy1"/>
    <dgm:cxn modelId="{1B558EC3-4627-4B2A-BD70-C5890048599B}" type="presParOf" srcId="{393926ED-F572-448F-B8A5-160D5A5F7EB3}" destId="{C4892B0F-8077-4542-A110-F5987B920C0C}" srcOrd="1" destOrd="0" presId="urn:microsoft.com/office/officeart/2005/8/layout/hierarchy1"/>
    <dgm:cxn modelId="{521E4120-ED2D-4ED6-AEC5-D803A1CC35EE}" type="presParOf" srcId="{34C2C78B-E99D-4A82-9740-F01B76297D39}" destId="{0932C28F-EB65-4376-BCC3-FA222775DFB1}" srcOrd="1" destOrd="0" presId="urn:microsoft.com/office/officeart/2005/8/layout/hierarchy1"/>
    <dgm:cxn modelId="{80828F99-B980-41CB-B202-72F45FC8F2D8}" type="presParOf" srcId="{0932C28F-EB65-4376-BCC3-FA222775DFB1}" destId="{22AC03B5-EC25-4EC6-BD12-4012A1E6ABF7}" srcOrd="0" destOrd="0" presId="urn:microsoft.com/office/officeart/2005/8/layout/hierarchy1"/>
    <dgm:cxn modelId="{0129D48F-A746-4BF7-BE57-5CC46EB4DE2D}" type="presParOf" srcId="{0932C28F-EB65-4376-BCC3-FA222775DFB1}" destId="{33685F11-EE2F-44AA-9A96-B393B0402591}" srcOrd="1" destOrd="0" presId="urn:microsoft.com/office/officeart/2005/8/layout/hierarchy1"/>
    <dgm:cxn modelId="{C12E20E6-A7E5-4F21-9AB3-71B3230F5B91}" type="presParOf" srcId="{33685F11-EE2F-44AA-9A96-B393B0402591}" destId="{92199EEE-19F8-489A-8551-AE12F2B2934C}" srcOrd="0" destOrd="0" presId="urn:microsoft.com/office/officeart/2005/8/layout/hierarchy1"/>
    <dgm:cxn modelId="{FE6C1C5D-289B-4A44-9AB0-6BABA3F6C752}" type="presParOf" srcId="{92199EEE-19F8-489A-8551-AE12F2B2934C}" destId="{54F89F37-9379-4D33-96BE-8EF77FAFDDE3}" srcOrd="0" destOrd="0" presId="urn:microsoft.com/office/officeart/2005/8/layout/hierarchy1"/>
    <dgm:cxn modelId="{6F3C3854-8FCB-4AB1-BDDE-A7C612A193C0}" type="presParOf" srcId="{92199EEE-19F8-489A-8551-AE12F2B2934C}" destId="{64DCE837-E204-4231-A766-C6799C2B3B88}" srcOrd="1" destOrd="0" presId="urn:microsoft.com/office/officeart/2005/8/layout/hierarchy1"/>
    <dgm:cxn modelId="{F591124F-9CF3-44AA-8C18-835B709948C0}" type="presParOf" srcId="{33685F11-EE2F-44AA-9A96-B393B0402591}" destId="{C62290E6-E6A6-47A8-9987-56E257B74AE3}" srcOrd="1" destOrd="0" presId="urn:microsoft.com/office/officeart/2005/8/layout/hierarchy1"/>
    <dgm:cxn modelId="{FDCF7690-E54C-4FB8-B9E7-8AA64D824E68}" type="presParOf" srcId="{0932C28F-EB65-4376-BCC3-FA222775DFB1}" destId="{CA3C6BC0-D99D-46A2-8ADA-0B3D92417470}" srcOrd="2" destOrd="0" presId="urn:microsoft.com/office/officeart/2005/8/layout/hierarchy1"/>
    <dgm:cxn modelId="{23F71264-8F59-4F9A-954E-4C2DA19BFD90}" type="presParOf" srcId="{0932C28F-EB65-4376-BCC3-FA222775DFB1}" destId="{071EE7FE-B1CE-469D-970F-AAAB73C1072D}" srcOrd="3" destOrd="0" presId="urn:microsoft.com/office/officeart/2005/8/layout/hierarchy1"/>
    <dgm:cxn modelId="{0006FA9C-B70C-458B-8E81-718F42AB9272}" type="presParOf" srcId="{071EE7FE-B1CE-469D-970F-AAAB73C1072D}" destId="{69AFF855-72C6-47A1-AE94-BB9148AD7743}" srcOrd="0" destOrd="0" presId="urn:microsoft.com/office/officeart/2005/8/layout/hierarchy1"/>
    <dgm:cxn modelId="{17221C86-CA23-4B89-92CB-5F00DBA5BABA}" type="presParOf" srcId="{69AFF855-72C6-47A1-AE94-BB9148AD7743}" destId="{01A51668-70F5-4B8D-A4B2-3120191CD32B}" srcOrd="0" destOrd="0" presId="urn:microsoft.com/office/officeart/2005/8/layout/hierarchy1"/>
    <dgm:cxn modelId="{85EB3EBE-67F4-4002-B06F-17402B6AB200}" type="presParOf" srcId="{69AFF855-72C6-47A1-AE94-BB9148AD7743}" destId="{48C5F241-EFBE-46F3-861C-EDAF13868238}" srcOrd="1" destOrd="0" presId="urn:microsoft.com/office/officeart/2005/8/layout/hierarchy1"/>
    <dgm:cxn modelId="{5AA75E97-621D-431F-B044-41E65B54965A}" type="presParOf" srcId="{071EE7FE-B1CE-469D-970F-AAAB73C1072D}" destId="{557BE165-9598-46F2-B6F7-F33789B05E94}" srcOrd="1" destOrd="0" presId="urn:microsoft.com/office/officeart/2005/8/layout/hierarchy1"/>
    <dgm:cxn modelId="{273D2DC3-C015-40CD-B5FE-8482B278DBC2}" type="presParOf" srcId="{A1FF239D-9CE7-4059-94E5-8DC0249F5573}" destId="{55580F7C-24C7-4E51-86F4-279EE3391A0E}" srcOrd="4" destOrd="0" presId="urn:microsoft.com/office/officeart/2005/8/layout/hierarchy1"/>
    <dgm:cxn modelId="{DC40EEFB-61FB-4DC5-BCD1-D56356CE7C9A}" type="presParOf" srcId="{A1FF239D-9CE7-4059-94E5-8DC0249F5573}" destId="{AFE3C84D-C9DF-4619-BE5E-C4C6B9F386BE}" srcOrd="5" destOrd="0" presId="urn:microsoft.com/office/officeart/2005/8/layout/hierarchy1"/>
    <dgm:cxn modelId="{3FB5CA8D-D169-4967-A12B-12B8FA76DDA7}" type="presParOf" srcId="{AFE3C84D-C9DF-4619-BE5E-C4C6B9F386BE}" destId="{2BE7E064-0893-4FCD-B085-2C60FC0040A4}" srcOrd="0" destOrd="0" presId="urn:microsoft.com/office/officeart/2005/8/layout/hierarchy1"/>
    <dgm:cxn modelId="{711855AF-A038-4B4B-855F-097B184B3E10}" type="presParOf" srcId="{2BE7E064-0893-4FCD-B085-2C60FC0040A4}" destId="{C9D4A3A8-B92F-4C56-8282-069958359675}" srcOrd="0" destOrd="0" presId="urn:microsoft.com/office/officeart/2005/8/layout/hierarchy1"/>
    <dgm:cxn modelId="{BEA6523D-188F-4848-850D-76D592CB7AD0}" type="presParOf" srcId="{2BE7E064-0893-4FCD-B085-2C60FC0040A4}" destId="{98A49497-D89A-43C6-9E8A-7F29F8BA0F83}" srcOrd="1" destOrd="0" presId="urn:microsoft.com/office/officeart/2005/8/layout/hierarchy1"/>
    <dgm:cxn modelId="{B0024A5B-6E1C-4A63-ADD1-1BB5FC4F030D}" type="presParOf" srcId="{AFE3C84D-C9DF-4619-BE5E-C4C6B9F386BE}" destId="{9C7423F1-1C61-4DF4-A8BD-1126076BB52A}" srcOrd="1" destOrd="0" presId="urn:microsoft.com/office/officeart/2005/8/layout/hierarchy1"/>
    <dgm:cxn modelId="{57442AA3-CD40-4D22-9E14-4FAA7186DC0B}" type="presParOf" srcId="{9C7423F1-1C61-4DF4-A8BD-1126076BB52A}" destId="{00EAE6B8-484C-4551-A07E-5B1E8C252FBD}" srcOrd="0" destOrd="0" presId="urn:microsoft.com/office/officeart/2005/8/layout/hierarchy1"/>
    <dgm:cxn modelId="{8D2EF51A-14B4-4A23-B947-BF9F10E37452}" type="presParOf" srcId="{9C7423F1-1C61-4DF4-A8BD-1126076BB52A}" destId="{9A4566F8-7306-44BE-B5E2-66D2E46969A5}" srcOrd="1" destOrd="0" presId="urn:microsoft.com/office/officeart/2005/8/layout/hierarchy1"/>
    <dgm:cxn modelId="{9CFAB52F-40FC-48EA-B8CA-30833C5880C3}" type="presParOf" srcId="{9A4566F8-7306-44BE-B5E2-66D2E46969A5}" destId="{65987E28-89A4-47D8-978E-DB376EC4B526}" srcOrd="0" destOrd="0" presId="urn:microsoft.com/office/officeart/2005/8/layout/hierarchy1"/>
    <dgm:cxn modelId="{7AED2A1F-6378-4E92-A987-8180F97E5AE2}" type="presParOf" srcId="{65987E28-89A4-47D8-978E-DB376EC4B526}" destId="{291CCB53-1D92-494F-8799-09B8563125B2}" srcOrd="0" destOrd="0" presId="urn:microsoft.com/office/officeart/2005/8/layout/hierarchy1"/>
    <dgm:cxn modelId="{55325F6A-B50C-46B6-BDB6-F9A6AF96AA66}" type="presParOf" srcId="{65987E28-89A4-47D8-978E-DB376EC4B526}" destId="{8DB2914B-9626-4305-8AF6-12600FE8CEBF}" srcOrd="1" destOrd="0" presId="urn:microsoft.com/office/officeart/2005/8/layout/hierarchy1"/>
    <dgm:cxn modelId="{859E5B7A-1927-4E02-97F9-B517A3097197}" type="presParOf" srcId="{9A4566F8-7306-44BE-B5E2-66D2E46969A5}" destId="{A5A5FEE3-013B-4329-8F57-AABA32B42DB7}" srcOrd="1" destOrd="0" presId="urn:microsoft.com/office/officeart/2005/8/layout/hierarchy1"/>
    <dgm:cxn modelId="{7CC66BEF-58BA-4E40-A93C-347370E88BAF}" type="presParOf" srcId="{9C7423F1-1C61-4DF4-A8BD-1126076BB52A}" destId="{4F1242FA-B4DD-4425-BD88-5E85A1F41846}" srcOrd="2" destOrd="0" presId="urn:microsoft.com/office/officeart/2005/8/layout/hierarchy1"/>
    <dgm:cxn modelId="{46DF3C00-EE53-4350-8928-BB192A0B0C4C}" type="presParOf" srcId="{9C7423F1-1C61-4DF4-A8BD-1126076BB52A}" destId="{EB963906-6C57-42F5-9B81-B94F7A69BE8F}" srcOrd="3" destOrd="0" presId="urn:microsoft.com/office/officeart/2005/8/layout/hierarchy1"/>
    <dgm:cxn modelId="{5309F1FD-E2E7-4296-AE16-112A0DB6A82F}" type="presParOf" srcId="{EB963906-6C57-42F5-9B81-B94F7A69BE8F}" destId="{66B8DF81-2164-44B9-9199-4EC6DE6A738D}" srcOrd="0" destOrd="0" presId="urn:microsoft.com/office/officeart/2005/8/layout/hierarchy1"/>
    <dgm:cxn modelId="{2957B698-0CA3-4114-8D7E-36CEB2285FB4}" type="presParOf" srcId="{66B8DF81-2164-44B9-9199-4EC6DE6A738D}" destId="{4A1F6054-1463-43BE-8338-36C9D3EDA803}" srcOrd="0" destOrd="0" presId="urn:microsoft.com/office/officeart/2005/8/layout/hierarchy1"/>
    <dgm:cxn modelId="{4BEF0C34-EF84-41A9-A731-CDD4ED3ED3F5}" type="presParOf" srcId="{66B8DF81-2164-44B9-9199-4EC6DE6A738D}" destId="{1AAC392F-0973-46B0-8EA9-4E061DF081F6}" srcOrd="1" destOrd="0" presId="urn:microsoft.com/office/officeart/2005/8/layout/hierarchy1"/>
    <dgm:cxn modelId="{E9AFC70E-C13D-494E-B0FA-B841BC8B0847}" type="presParOf" srcId="{EB963906-6C57-42F5-9B81-B94F7A69BE8F}" destId="{3022FE38-1259-4E5E-9E6E-76E46F550F02}" srcOrd="1" destOrd="0" presId="urn:microsoft.com/office/officeart/2005/8/layout/hierarchy1"/>
    <dgm:cxn modelId="{ECD25767-A039-422F-8C4C-2925AC697305}" type="presParOf" srcId="{9C7423F1-1C61-4DF4-A8BD-1126076BB52A}" destId="{9CD8EFD6-7B90-4B6D-BDF1-62B997D8EC0F}" srcOrd="4" destOrd="0" presId="urn:microsoft.com/office/officeart/2005/8/layout/hierarchy1"/>
    <dgm:cxn modelId="{750A1109-3327-4B76-904F-B90167B7A253}" type="presParOf" srcId="{9C7423F1-1C61-4DF4-A8BD-1126076BB52A}" destId="{E64C8706-DD9D-4EE4-B0A0-DB4277C747FE}" srcOrd="5" destOrd="0" presId="urn:microsoft.com/office/officeart/2005/8/layout/hierarchy1"/>
    <dgm:cxn modelId="{5AC4F560-731C-4197-87AD-07FBBDBCC942}" type="presParOf" srcId="{E64C8706-DD9D-4EE4-B0A0-DB4277C747FE}" destId="{7E934C05-963F-40B6-933C-EC5B2F29296B}" srcOrd="0" destOrd="0" presId="urn:microsoft.com/office/officeart/2005/8/layout/hierarchy1"/>
    <dgm:cxn modelId="{8CAB5B2B-7D77-4136-A3BB-A5A3F6967CE2}" type="presParOf" srcId="{7E934C05-963F-40B6-933C-EC5B2F29296B}" destId="{C4AB155F-7B17-4AF3-AF46-D4648057D651}" srcOrd="0" destOrd="0" presId="urn:microsoft.com/office/officeart/2005/8/layout/hierarchy1"/>
    <dgm:cxn modelId="{FBEDD72C-943A-428F-904B-21C8AB33A503}" type="presParOf" srcId="{7E934C05-963F-40B6-933C-EC5B2F29296B}" destId="{C18F0CCA-25E7-4491-A9B5-FACD2CAAAAE7}" srcOrd="1" destOrd="0" presId="urn:microsoft.com/office/officeart/2005/8/layout/hierarchy1"/>
    <dgm:cxn modelId="{EB0CA89E-0B1C-48F9-86CA-5F6C6A1E3471}" type="presParOf" srcId="{E64C8706-DD9D-4EE4-B0A0-DB4277C747FE}" destId="{5C5A446A-F6CB-42A1-8AD3-7EE5ECA7DF8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8EFD6-7B90-4B6D-BDF1-62B997D8EC0F}">
      <dsp:nvSpPr>
        <dsp:cNvPr id="0" name=""/>
        <dsp:cNvSpPr/>
      </dsp:nvSpPr>
      <dsp:spPr>
        <a:xfrm>
          <a:off x="6957453" y="2690545"/>
          <a:ext cx="1284807" cy="30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43"/>
              </a:lnTo>
              <a:lnTo>
                <a:pt x="1284807" y="208343"/>
              </a:lnTo>
              <a:lnTo>
                <a:pt x="1284807" y="3057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242FA-B4DD-4425-BD88-5E85A1F41846}">
      <dsp:nvSpPr>
        <dsp:cNvPr id="0" name=""/>
        <dsp:cNvSpPr/>
      </dsp:nvSpPr>
      <dsp:spPr>
        <a:xfrm>
          <a:off x="6911733" y="2690545"/>
          <a:ext cx="91440" cy="3057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7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AE6B8-484C-4551-A07E-5B1E8C252FBD}">
      <dsp:nvSpPr>
        <dsp:cNvPr id="0" name=""/>
        <dsp:cNvSpPr/>
      </dsp:nvSpPr>
      <dsp:spPr>
        <a:xfrm>
          <a:off x="5672646" y="2690545"/>
          <a:ext cx="1284807" cy="305725"/>
        </a:xfrm>
        <a:custGeom>
          <a:avLst/>
          <a:gdLst/>
          <a:ahLst/>
          <a:cxnLst/>
          <a:rect l="0" t="0" r="0" b="0"/>
          <a:pathLst>
            <a:path>
              <a:moveTo>
                <a:pt x="1284807" y="0"/>
              </a:moveTo>
              <a:lnTo>
                <a:pt x="1284807" y="208343"/>
              </a:lnTo>
              <a:lnTo>
                <a:pt x="0" y="208343"/>
              </a:lnTo>
              <a:lnTo>
                <a:pt x="0" y="3057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80F7C-24C7-4E51-86F4-279EE3391A0E}">
      <dsp:nvSpPr>
        <dsp:cNvPr id="0" name=""/>
        <dsp:cNvSpPr/>
      </dsp:nvSpPr>
      <dsp:spPr>
        <a:xfrm>
          <a:off x="4066637" y="1717304"/>
          <a:ext cx="2890815" cy="30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43"/>
              </a:lnTo>
              <a:lnTo>
                <a:pt x="2890815" y="208343"/>
              </a:lnTo>
              <a:lnTo>
                <a:pt x="2890815" y="3057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C6BC0-D99D-46A2-8ADA-0B3D92417470}">
      <dsp:nvSpPr>
        <dsp:cNvPr id="0" name=""/>
        <dsp:cNvSpPr/>
      </dsp:nvSpPr>
      <dsp:spPr>
        <a:xfrm>
          <a:off x="3745436" y="2690545"/>
          <a:ext cx="642403" cy="30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43"/>
              </a:lnTo>
              <a:lnTo>
                <a:pt x="642403" y="208343"/>
              </a:lnTo>
              <a:lnTo>
                <a:pt x="642403" y="3057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C03B5-EC25-4EC6-BD12-4012A1E6ABF7}">
      <dsp:nvSpPr>
        <dsp:cNvPr id="0" name=""/>
        <dsp:cNvSpPr/>
      </dsp:nvSpPr>
      <dsp:spPr>
        <a:xfrm>
          <a:off x="3103032" y="2690545"/>
          <a:ext cx="642403" cy="305725"/>
        </a:xfrm>
        <a:custGeom>
          <a:avLst/>
          <a:gdLst/>
          <a:ahLst/>
          <a:cxnLst/>
          <a:rect l="0" t="0" r="0" b="0"/>
          <a:pathLst>
            <a:path>
              <a:moveTo>
                <a:pt x="642403" y="0"/>
              </a:moveTo>
              <a:lnTo>
                <a:pt x="642403" y="208343"/>
              </a:lnTo>
              <a:lnTo>
                <a:pt x="0" y="208343"/>
              </a:lnTo>
              <a:lnTo>
                <a:pt x="0" y="3057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0380C-A6F6-4670-9030-3010B729F625}">
      <dsp:nvSpPr>
        <dsp:cNvPr id="0" name=""/>
        <dsp:cNvSpPr/>
      </dsp:nvSpPr>
      <dsp:spPr>
        <a:xfrm>
          <a:off x="3745436" y="1717304"/>
          <a:ext cx="321201" cy="305725"/>
        </a:xfrm>
        <a:custGeom>
          <a:avLst/>
          <a:gdLst/>
          <a:ahLst/>
          <a:cxnLst/>
          <a:rect l="0" t="0" r="0" b="0"/>
          <a:pathLst>
            <a:path>
              <a:moveTo>
                <a:pt x="321201" y="0"/>
              </a:moveTo>
              <a:lnTo>
                <a:pt x="321201" y="208343"/>
              </a:lnTo>
              <a:lnTo>
                <a:pt x="0" y="208343"/>
              </a:lnTo>
              <a:lnTo>
                <a:pt x="0" y="3057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E748A-9EE3-473C-9204-6C4F905852A1}">
      <dsp:nvSpPr>
        <dsp:cNvPr id="0" name=""/>
        <dsp:cNvSpPr/>
      </dsp:nvSpPr>
      <dsp:spPr>
        <a:xfrm>
          <a:off x="1175822" y="2690545"/>
          <a:ext cx="642403" cy="30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43"/>
              </a:lnTo>
              <a:lnTo>
                <a:pt x="642403" y="208343"/>
              </a:lnTo>
              <a:lnTo>
                <a:pt x="642403" y="3057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70A56-C93F-42E2-BEF6-485B6CD68192}">
      <dsp:nvSpPr>
        <dsp:cNvPr id="0" name=""/>
        <dsp:cNvSpPr/>
      </dsp:nvSpPr>
      <dsp:spPr>
        <a:xfrm>
          <a:off x="533418" y="2690545"/>
          <a:ext cx="642403" cy="305725"/>
        </a:xfrm>
        <a:custGeom>
          <a:avLst/>
          <a:gdLst/>
          <a:ahLst/>
          <a:cxnLst/>
          <a:rect l="0" t="0" r="0" b="0"/>
          <a:pathLst>
            <a:path>
              <a:moveTo>
                <a:pt x="642403" y="0"/>
              </a:moveTo>
              <a:lnTo>
                <a:pt x="642403" y="208343"/>
              </a:lnTo>
              <a:lnTo>
                <a:pt x="0" y="208343"/>
              </a:lnTo>
              <a:lnTo>
                <a:pt x="0" y="3057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45119-F37C-4AB9-8235-866E53C5488D}">
      <dsp:nvSpPr>
        <dsp:cNvPr id="0" name=""/>
        <dsp:cNvSpPr/>
      </dsp:nvSpPr>
      <dsp:spPr>
        <a:xfrm>
          <a:off x="1175822" y="1717304"/>
          <a:ext cx="2890815" cy="305725"/>
        </a:xfrm>
        <a:custGeom>
          <a:avLst/>
          <a:gdLst/>
          <a:ahLst/>
          <a:cxnLst/>
          <a:rect l="0" t="0" r="0" b="0"/>
          <a:pathLst>
            <a:path>
              <a:moveTo>
                <a:pt x="2890815" y="0"/>
              </a:moveTo>
              <a:lnTo>
                <a:pt x="2890815" y="208343"/>
              </a:lnTo>
              <a:lnTo>
                <a:pt x="0" y="208343"/>
              </a:lnTo>
              <a:lnTo>
                <a:pt x="0" y="3057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20220F-B436-4D0D-9F2D-C6D6C84DC578}">
      <dsp:nvSpPr>
        <dsp:cNvPr id="0" name=""/>
        <dsp:cNvSpPr/>
      </dsp:nvSpPr>
      <dsp:spPr>
        <a:xfrm>
          <a:off x="3541035" y="1049788"/>
          <a:ext cx="1051205" cy="6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8C3D7-FCF6-4C3E-A554-31DAA296BA20}">
      <dsp:nvSpPr>
        <dsp:cNvPr id="0" name=""/>
        <dsp:cNvSpPr/>
      </dsp:nvSpPr>
      <dsp:spPr>
        <a:xfrm>
          <a:off x="3657835" y="1160749"/>
          <a:ext cx="1051205" cy="667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选课系统</a:t>
          </a:r>
          <a:endParaRPr lang="zh-CN" altLang="en-US" sz="1600" kern="1200" dirty="0"/>
        </a:p>
      </dsp:txBody>
      <dsp:txXfrm>
        <a:off x="3677386" y="1180300"/>
        <a:ext cx="1012103" cy="628413"/>
      </dsp:txXfrm>
    </dsp:sp>
    <dsp:sp modelId="{767829C1-D972-43C4-AFF7-C53BCC87A8F2}">
      <dsp:nvSpPr>
        <dsp:cNvPr id="0" name=""/>
        <dsp:cNvSpPr/>
      </dsp:nvSpPr>
      <dsp:spPr>
        <a:xfrm>
          <a:off x="650219" y="2023029"/>
          <a:ext cx="1051205" cy="6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D8105-CFF8-46F7-BE57-27FEB18DE06F}">
      <dsp:nvSpPr>
        <dsp:cNvPr id="0" name=""/>
        <dsp:cNvSpPr/>
      </dsp:nvSpPr>
      <dsp:spPr>
        <a:xfrm>
          <a:off x="767019" y="2133990"/>
          <a:ext cx="1051205" cy="667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管理员</a:t>
          </a:r>
          <a:endParaRPr lang="zh-CN" altLang="en-US" sz="1600" kern="1200" dirty="0"/>
        </a:p>
      </dsp:txBody>
      <dsp:txXfrm>
        <a:off x="786570" y="2153541"/>
        <a:ext cx="1012103" cy="628413"/>
      </dsp:txXfrm>
    </dsp:sp>
    <dsp:sp modelId="{CDB450FE-B065-42C2-90F4-59B0680BD4E7}">
      <dsp:nvSpPr>
        <dsp:cNvPr id="0" name=""/>
        <dsp:cNvSpPr/>
      </dsp:nvSpPr>
      <dsp:spPr>
        <a:xfrm>
          <a:off x="7815" y="2996271"/>
          <a:ext cx="1051205" cy="6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573D1-2FAD-437D-8FFD-5318DE5CEF32}">
      <dsp:nvSpPr>
        <dsp:cNvPr id="0" name=""/>
        <dsp:cNvSpPr/>
      </dsp:nvSpPr>
      <dsp:spPr>
        <a:xfrm>
          <a:off x="124616" y="3107231"/>
          <a:ext cx="1051205" cy="667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添加老师</a:t>
          </a:r>
          <a:endParaRPr lang="zh-CN" altLang="en-US" sz="1600" kern="1200" dirty="0"/>
        </a:p>
      </dsp:txBody>
      <dsp:txXfrm>
        <a:off x="144167" y="3126782"/>
        <a:ext cx="1012103" cy="628413"/>
      </dsp:txXfrm>
    </dsp:sp>
    <dsp:sp modelId="{4E04B1BD-5162-4507-9F90-78C7D98B2964}">
      <dsp:nvSpPr>
        <dsp:cNvPr id="0" name=""/>
        <dsp:cNvSpPr/>
      </dsp:nvSpPr>
      <dsp:spPr>
        <a:xfrm>
          <a:off x="1292622" y="2996271"/>
          <a:ext cx="1051205" cy="6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927E4-04A9-4895-8D47-8E28F398CAD7}">
      <dsp:nvSpPr>
        <dsp:cNvPr id="0" name=""/>
        <dsp:cNvSpPr/>
      </dsp:nvSpPr>
      <dsp:spPr>
        <a:xfrm>
          <a:off x="1409423" y="3107231"/>
          <a:ext cx="1051205" cy="667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添加学生</a:t>
          </a:r>
          <a:endParaRPr lang="zh-CN" altLang="en-US" sz="1600" kern="1200" dirty="0"/>
        </a:p>
      </dsp:txBody>
      <dsp:txXfrm>
        <a:off x="1428974" y="3126782"/>
        <a:ext cx="1012103" cy="628413"/>
      </dsp:txXfrm>
    </dsp:sp>
    <dsp:sp modelId="{8BC84511-8359-4F4D-AD7D-17DD83EDC6B8}">
      <dsp:nvSpPr>
        <dsp:cNvPr id="0" name=""/>
        <dsp:cNvSpPr/>
      </dsp:nvSpPr>
      <dsp:spPr>
        <a:xfrm>
          <a:off x="3219833" y="2023029"/>
          <a:ext cx="1051205" cy="6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92B0F-8077-4542-A110-F5987B920C0C}">
      <dsp:nvSpPr>
        <dsp:cNvPr id="0" name=""/>
        <dsp:cNvSpPr/>
      </dsp:nvSpPr>
      <dsp:spPr>
        <a:xfrm>
          <a:off x="3336633" y="2133990"/>
          <a:ext cx="1051205" cy="667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教师</a:t>
          </a:r>
          <a:endParaRPr lang="zh-CN" altLang="en-US" sz="1600" kern="1200" dirty="0"/>
        </a:p>
      </dsp:txBody>
      <dsp:txXfrm>
        <a:off x="3356184" y="2153541"/>
        <a:ext cx="1012103" cy="628413"/>
      </dsp:txXfrm>
    </dsp:sp>
    <dsp:sp modelId="{54F89F37-9379-4D33-96BE-8EF77FAFDDE3}">
      <dsp:nvSpPr>
        <dsp:cNvPr id="0" name=""/>
        <dsp:cNvSpPr/>
      </dsp:nvSpPr>
      <dsp:spPr>
        <a:xfrm>
          <a:off x="2577429" y="2996271"/>
          <a:ext cx="1051205" cy="6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CE837-E204-4231-A766-C6799C2B3B88}">
      <dsp:nvSpPr>
        <dsp:cNvPr id="0" name=""/>
        <dsp:cNvSpPr/>
      </dsp:nvSpPr>
      <dsp:spPr>
        <a:xfrm>
          <a:off x="2694230" y="3107231"/>
          <a:ext cx="1051205" cy="667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添加课程</a:t>
          </a:r>
          <a:endParaRPr lang="zh-CN" altLang="en-US" sz="1600" kern="1200" dirty="0"/>
        </a:p>
      </dsp:txBody>
      <dsp:txXfrm>
        <a:off x="2713781" y="3126782"/>
        <a:ext cx="1012103" cy="628413"/>
      </dsp:txXfrm>
    </dsp:sp>
    <dsp:sp modelId="{01A51668-70F5-4B8D-A4B2-3120191CD32B}">
      <dsp:nvSpPr>
        <dsp:cNvPr id="0" name=""/>
        <dsp:cNvSpPr/>
      </dsp:nvSpPr>
      <dsp:spPr>
        <a:xfrm>
          <a:off x="3862236" y="2996271"/>
          <a:ext cx="1051205" cy="6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5F241-EFBE-46F3-861C-EDAF13868238}">
      <dsp:nvSpPr>
        <dsp:cNvPr id="0" name=""/>
        <dsp:cNvSpPr/>
      </dsp:nvSpPr>
      <dsp:spPr>
        <a:xfrm>
          <a:off x="3979037" y="3107231"/>
          <a:ext cx="1051205" cy="667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查看课程所有学生</a:t>
          </a:r>
          <a:endParaRPr lang="zh-CN" altLang="en-US" sz="1600" kern="1200" dirty="0"/>
        </a:p>
      </dsp:txBody>
      <dsp:txXfrm>
        <a:off x="3998588" y="3126782"/>
        <a:ext cx="1012103" cy="628413"/>
      </dsp:txXfrm>
    </dsp:sp>
    <dsp:sp modelId="{C9D4A3A8-B92F-4C56-8282-069958359675}">
      <dsp:nvSpPr>
        <dsp:cNvPr id="0" name=""/>
        <dsp:cNvSpPr/>
      </dsp:nvSpPr>
      <dsp:spPr>
        <a:xfrm>
          <a:off x="6431850" y="2023029"/>
          <a:ext cx="1051205" cy="6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49497-D89A-43C6-9E8A-7F29F8BA0F83}">
      <dsp:nvSpPr>
        <dsp:cNvPr id="0" name=""/>
        <dsp:cNvSpPr/>
      </dsp:nvSpPr>
      <dsp:spPr>
        <a:xfrm>
          <a:off x="6548651" y="2133990"/>
          <a:ext cx="1051205" cy="667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</a:t>
          </a:r>
          <a:endParaRPr lang="zh-CN" altLang="en-US" sz="1600" kern="1200" dirty="0"/>
        </a:p>
      </dsp:txBody>
      <dsp:txXfrm>
        <a:off x="6568202" y="2153541"/>
        <a:ext cx="1012103" cy="628413"/>
      </dsp:txXfrm>
    </dsp:sp>
    <dsp:sp modelId="{291CCB53-1D92-494F-8799-09B8563125B2}">
      <dsp:nvSpPr>
        <dsp:cNvPr id="0" name=""/>
        <dsp:cNvSpPr/>
      </dsp:nvSpPr>
      <dsp:spPr>
        <a:xfrm>
          <a:off x="5147043" y="2996271"/>
          <a:ext cx="1051205" cy="6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2914B-9626-4305-8AF6-12600FE8CEBF}">
      <dsp:nvSpPr>
        <dsp:cNvPr id="0" name=""/>
        <dsp:cNvSpPr/>
      </dsp:nvSpPr>
      <dsp:spPr>
        <a:xfrm>
          <a:off x="5263844" y="3107231"/>
          <a:ext cx="1051205" cy="667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选课</a:t>
          </a:r>
          <a:endParaRPr lang="zh-CN" altLang="en-US" sz="1600" kern="1200" dirty="0"/>
        </a:p>
      </dsp:txBody>
      <dsp:txXfrm>
        <a:off x="5283395" y="3126782"/>
        <a:ext cx="1012103" cy="628413"/>
      </dsp:txXfrm>
    </dsp:sp>
    <dsp:sp modelId="{4A1F6054-1463-43BE-8338-36C9D3EDA803}">
      <dsp:nvSpPr>
        <dsp:cNvPr id="0" name=""/>
        <dsp:cNvSpPr/>
      </dsp:nvSpPr>
      <dsp:spPr>
        <a:xfrm>
          <a:off x="6431850" y="2996271"/>
          <a:ext cx="1051205" cy="6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C392F-0973-46B0-8EA9-4E061DF081F6}">
      <dsp:nvSpPr>
        <dsp:cNvPr id="0" name=""/>
        <dsp:cNvSpPr/>
      </dsp:nvSpPr>
      <dsp:spPr>
        <a:xfrm>
          <a:off x="6548651" y="3107231"/>
          <a:ext cx="1051205" cy="667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退课</a:t>
          </a:r>
          <a:endParaRPr lang="zh-CN" altLang="en-US" sz="1600" kern="1200" dirty="0"/>
        </a:p>
      </dsp:txBody>
      <dsp:txXfrm>
        <a:off x="6568202" y="3126782"/>
        <a:ext cx="1012103" cy="628413"/>
      </dsp:txXfrm>
    </dsp:sp>
    <dsp:sp modelId="{C4AB155F-7B17-4AF3-AF46-D4648057D651}">
      <dsp:nvSpPr>
        <dsp:cNvPr id="0" name=""/>
        <dsp:cNvSpPr/>
      </dsp:nvSpPr>
      <dsp:spPr>
        <a:xfrm>
          <a:off x="7716657" y="2996271"/>
          <a:ext cx="1051205" cy="6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F0CCA-25E7-4491-A9B5-FACD2CAAAAE7}">
      <dsp:nvSpPr>
        <dsp:cNvPr id="0" name=""/>
        <dsp:cNvSpPr/>
      </dsp:nvSpPr>
      <dsp:spPr>
        <a:xfrm>
          <a:off x="7833458" y="3107231"/>
          <a:ext cx="1051205" cy="667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查看选课结果</a:t>
          </a:r>
          <a:endParaRPr lang="zh-CN" altLang="en-US" sz="1600" kern="1200" dirty="0"/>
        </a:p>
      </dsp:txBody>
      <dsp:txXfrm>
        <a:off x="7853009" y="3126782"/>
        <a:ext cx="1012103" cy="628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FF46-E437-4C87-9600-C0B34B911DCB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CB3-3090-4E91-B586-DE69C3DBD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0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FF46-E437-4C87-9600-C0B34B911DCB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CB3-3090-4E91-B586-DE69C3DBD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27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FF46-E437-4C87-9600-C0B34B911DCB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CB3-3090-4E91-B586-DE69C3DBD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2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FF46-E437-4C87-9600-C0B34B911DCB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CB3-3090-4E91-B586-DE69C3DBD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8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FF46-E437-4C87-9600-C0B34B911DCB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CB3-3090-4E91-B586-DE69C3DBD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FF46-E437-4C87-9600-C0B34B911DCB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CB3-3090-4E91-B586-DE69C3DBD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6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FF46-E437-4C87-9600-C0B34B911DCB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CB3-3090-4E91-B586-DE69C3DBD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5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FF46-E437-4C87-9600-C0B34B911DCB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CB3-3090-4E91-B586-DE69C3DBD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7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FF46-E437-4C87-9600-C0B34B911DCB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CB3-3090-4E91-B586-DE69C3DBD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FF46-E437-4C87-9600-C0B34B911DCB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CB3-3090-4E91-B586-DE69C3DBD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7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FF46-E437-4C87-9600-C0B34B911DCB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CB3-3090-4E91-B586-DE69C3DBD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5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FF46-E437-4C87-9600-C0B34B911DCB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71CB3-3090-4E91-B586-DE69C3DBD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1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081631930"/>
              </p:ext>
            </p:extLst>
          </p:nvPr>
        </p:nvGraphicFramePr>
        <p:xfrm>
          <a:off x="107504" y="620688"/>
          <a:ext cx="889248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40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Africamonkey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Africamonkey</dc:creator>
  <cp:lastModifiedBy>Africamonkey</cp:lastModifiedBy>
  <cp:revision>1</cp:revision>
  <dcterms:created xsi:type="dcterms:W3CDTF">2017-03-30T12:59:57Z</dcterms:created>
  <dcterms:modified xsi:type="dcterms:W3CDTF">2017-03-30T13:03:51Z</dcterms:modified>
</cp:coreProperties>
</file>