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57" r:id="rId3"/>
    <p:sldId id="267" r:id="rId4"/>
    <p:sldId id="276" r:id="rId5"/>
    <p:sldId id="277" r:id="rId6"/>
    <p:sldId id="275" r:id="rId7"/>
    <p:sldId id="278" r:id="rId8"/>
    <p:sldId id="280" r:id="rId9"/>
    <p:sldId id="274" r:id="rId10"/>
    <p:sldId id="258" r:id="rId11"/>
    <p:sldId id="273" r:id="rId12"/>
    <p:sldId id="279" r:id="rId13"/>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4D7"/>
    <a:srgbClr val="E0E4E5"/>
    <a:srgbClr val="B19181"/>
    <a:srgbClr val="BB9E90"/>
    <a:srgbClr val="B9B5B4"/>
    <a:srgbClr val="91B7CC"/>
    <a:srgbClr val="91B6C8"/>
    <a:srgbClr val="709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38" autoAdjust="0"/>
  </p:normalViewPr>
  <p:slideViewPr>
    <p:cSldViewPr snapToGrid="0">
      <p:cViewPr varScale="1">
        <p:scale>
          <a:sx n="65" d="100"/>
          <a:sy n="65" d="100"/>
        </p:scale>
        <p:origin x="10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1965E-4100-47EE-9E64-792CBAE2BAFE}" type="doc">
      <dgm:prSet loTypeId="urn:microsoft.com/office/officeart/2005/8/layout/hierarchy1" loCatId="hierarchy" qsTypeId="urn:microsoft.com/office/officeart/2005/8/quickstyle/simple3" qsCatId="simple" csTypeId="urn:microsoft.com/office/officeart/2005/8/colors/accent4_2" csCatId="accent4" phldr="1"/>
      <dgm:spPr/>
      <dgm:t>
        <a:bodyPr/>
        <a:lstStyle/>
        <a:p>
          <a:endParaRPr lang="zh-CN" altLang="en-US"/>
        </a:p>
      </dgm:t>
    </dgm:pt>
    <dgm:pt modelId="{44BCDD24-92B8-4087-B3F6-4C585E2BE428}">
      <dgm:prSet phldrT="[文本]"/>
      <dgm:spPr/>
      <dgm:t>
        <a:bodyPr/>
        <a:lstStyle/>
        <a:p>
          <a:r>
            <a:rPr lang="en-US" altLang="zh-CN" dirty="0">
              <a:latin typeface="等线" panose="02010600030101010101" pitchFamily="2" charset="-122"/>
              <a:ea typeface="等线" panose="02010600030101010101" pitchFamily="2" charset="-122"/>
            </a:rPr>
            <a:t>Body language</a:t>
          </a:r>
          <a:endParaRPr lang="zh-CN" altLang="en-US" dirty="0">
            <a:latin typeface="等线" panose="02010600030101010101" pitchFamily="2" charset="-122"/>
            <a:ea typeface="等线" panose="02010600030101010101" pitchFamily="2" charset="-122"/>
          </a:endParaRPr>
        </a:p>
      </dgm:t>
    </dgm:pt>
    <dgm:pt modelId="{A3316A5F-39CE-4093-A445-C39D35A5405E}" type="parTrans" cxnId="{A8338AED-244F-4E8C-916D-A8DB1A6BF8E9}">
      <dgm:prSet/>
      <dgm:spPr/>
      <dgm:t>
        <a:bodyPr/>
        <a:lstStyle/>
        <a:p>
          <a:endParaRPr lang="zh-CN" altLang="en-US">
            <a:latin typeface="等线" panose="02010600030101010101" pitchFamily="2" charset="-122"/>
            <a:ea typeface="等线" panose="02010600030101010101" pitchFamily="2" charset="-122"/>
          </a:endParaRPr>
        </a:p>
      </dgm:t>
    </dgm:pt>
    <dgm:pt modelId="{78A07B11-4BD7-4159-8C4C-4ABD675BA22E}" type="sibTrans" cxnId="{A8338AED-244F-4E8C-916D-A8DB1A6BF8E9}">
      <dgm:prSet/>
      <dgm:spPr/>
      <dgm:t>
        <a:bodyPr/>
        <a:lstStyle/>
        <a:p>
          <a:endParaRPr lang="zh-CN" altLang="en-US">
            <a:latin typeface="等线" panose="02010600030101010101" pitchFamily="2" charset="-122"/>
            <a:ea typeface="等线" panose="02010600030101010101" pitchFamily="2" charset="-122"/>
          </a:endParaRPr>
        </a:p>
      </dgm:t>
    </dgm:pt>
    <dgm:pt modelId="{502938BF-99E9-41AA-9714-19173322ED5F}">
      <dgm:prSet phldrT="[文本]"/>
      <dgm:spPr/>
      <dgm:t>
        <a:bodyPr/>
        <a:lstStyle/>
        <a:p>
          <a:r>
            <a:rPr lang="en-US" altLang="zh-CN" dirty="0">
              <a:latin typeface="等线" panose="02010600030101010101" pitchFamily="2" charset="-122"/>
              <a:ea typeface="等线" panose="02010600030101010101" pitchFamily="2" charset="-122"/>
            </a:rPr>
            <a:t>Facial expressions</a:t>
          </a:r>
          <a:endParaRPr lang="zh-CN" altLang="en-US" dirty="0">
            <a:latin typeface="等线" panose="02010600030101010101" pitchFamily="2" charset="-122"/>
            <a:ea typeface="等线" panose="02010600030101010101" pitchFamily="2" charset="-122"/>
          </a:endParaRPr>
        </a:p>
      </dgm:t>
    </dgm:pt>
    <dgm:pt modelId="{425F9295-C043-4F93-8CB6-793E37A97EC5}" type="parTrans" cxnId="{9D2023B8-E4A3-4921-972D-168FC89FB705}">
      <dgm:prSet/>
      <dgm:spPr/>
      <dgm:t>
        <a:bodyPr/>
        <a:lstStyle/>
        <a:p>
          <a:endParaRPr lang="zh-CN" altLang="en-US">
            <a:latin typeface="等线" panose="02010600030101010101" pitchFamily="2" charset="-122"/>
            <a:ea typeface="等线" panose="02010600030101010101" pitchFamily="2" charset="-122"/>
          </a:endParaRPr>
        </a:p>
      </dgm:t>
    </dgm:pt>
    <dgm:pt modelId="{FF9AFA23-3B8D-400A-A7B0-BE6CEAA472C5}" type="sibTrans" cxnId="{9D2023B8-E4A3-4921-972D-168FC89FB705}">
      <dgm:prSet/>
      <dgm:spPr/>
      <dgm:t>
        <a:bodyPr/>
        <a:lstStyle/>
        <a:p>
          <a:endParaRPr lang="zh-CN" altLang="en-US">
            <a:latin typeface="等线" panose="02010600030101010101" pitchFamily="2" charset="-122"/>
            <a:ea typeface="等线" panose="02010600030101010101" pitchFamily="2" charset="-122"/>
          </a:endParaRPr>
        </a:p>
      </dgm:t>
    </dgm:pt>
    <dgm:pt modelId="{068FA296-BFE8-4498-9BBD-5D6FAA5F8865}">
      <dgm:prSet phldrT="[文本]"/>
      <dgm:spPr/>
      <dgm:t>
        <a:bodyPr/>
        <a:lstStyle/>
        <a:p>
          <a:r>
            <a:rPr lang="en-US" altLang="zh-CN" dirty="0">
              <a:latin typeface="等线" panose="02010600030101010101" pitchFamily="2" charset="-122"/>
              <a:ea typeface="等线" panose="02010600030101010101" pitchFamily="2" charset="-122"/>
            </a:rPr>
            <a:t>Body posture</a:t>
          </a:r>
          <a:endParaRPr lang="zh-CN" altLang="en-US" dirty="0">
            <a:latin typeface="等线" panose="02010600030101010101" pitchFamily="2" charset="-122"/>
            <a:ea typeface="等线" panose="02010600030101010101" pitchFamily="2" charset="-122"/>
          </a:endParaRPr>
        </a:p>
      </dgm:t>
    </dgm:pt>
    <dgm:pt modelId="{FAA57DE4-DD5A-4AEE-80B3-C0D0888FFF2D}" type="parTrans" cxnId="{2A65381B-CD76-4A21-A8B4-F37E2A5FC031}">
      <dgm:prSet/>
      <dgm:spPr/>
      <dgm:t>
        <a:bodyPr/>
        <a:lstStyle/>
        <a:p>
          <a:endParaRPr lang="zh-CN" altLang="en-US">
            <a:latin typeface="等线" panose="02010600030101010101" pitchFamily="2" charset="-122"/>
            <a:ea typeface="等线" panose="02010600030101010101" pitchFamily="2" charset="-122"/>
          </a:endParaRPr>
        </a:p>
      </dgm:t>
    </dgm:pt>
    <dgm:pt modelId="{D0F44772-2163-43DA-9D60-F618F3F0F3A5}" type="sibTrans" cxnId="{2A65381B-CD76-4A21-A8B4-F37E2A5FC031}">
      <dgm:prSet/>
      <dgm:spPr/>
      <dgm:t>
        <a:bodyPr/>
        <a:lstStyle/>
        <a:p>
          <a:endParaRPr lang="zh-CN" altLang="en-US">
            <a:latin typeface="等线" panose="02010600030101010101" pitchFamily="2" charset="-122"/>
            <a:ea typeface="等线" panose="02010600030101010101" pitchFamily="2" charset="-122"/>
          </a:endParaRPr>
        </a:p>
      </dgm:t>
    </dgm:pt>
    <dgm:pt modelId="{193EE5DF-3341-4F6D-B9E6-E49B358C319A}">
      <dgm:prSet phldrT="[文本]"/>
      <dgm:spPr/>
      <dgm:t>
        <a:bodyPr/>
        <a:lstStyle/>
        <a:p>
          <a:r>
            <a:rPr lang="en-US" altLang="zh-CN" dirty="0">
              <a:latin typeface="等线" panose="02010600030101010101" pitchFamily="2" charset="-122"/>
              <a:ea typeface="等线" panose="02010600030101010101" pitchFamily="2" charset="-122"/>
            </a:rPr>
            <a:t>Gestures</a:t>
          </a:r>
          <a:endParaRPr lang="zh-CN" altLang="en-US" dirty="0">
            <a:latin typeface="等线" panose="02010600030101010101" pitchFamily="2" charset="-122"/>
            <a:ea typeface="等线" panose="02010600030101010101" pitchFamily="2" charset="-122"/>
          </a:endParaRPr>
        </a:p>
      </dgm:t>
    </dgm:pt>
    <dgm:pt modelId="{CF5FFC17-7AF3-44AF-B497-F166BFE25653}" type="parTrans" cxnId="{745D0F1E-E4E3-42B5-9EB5-6B8C5F46EE70}">
      <dgm:prSet/>
      <dgm:spPr/>
      <dgm:t>
        <a:bodyPr/>
        <a:lstStyle/>
        <a:p>
          <a:endParaRPr lang="zh-CN" altLang="en-US">
            <a:latin typeface="等线" panose="02010600030101010101" pitchFamily="2" charset="-122"/>
            <a:ea typeface="等线" panose="02010600030101010101" pitchFamily="2" charset="-122"/>
          </a:endParaRPr>
        </a:p>
      </dgm:t>
    </dgm:pt>
    <dgm:pt modelId="{258647A7-DCC5-4069-AF6F-0E861F95A0ED}" type="sibTrans" cxnId="{745D0F1E-E4E3-42B5-9EB5-6B8C5F46EE70}">
      <dgm:prSet/>
      <dgm:spPr/>
      <dgm:t>
        <a:bodyPr/>
        <a:lstStyle/>
        <a:p>
          <a:endParaRPr lang="zh-CN" altLang="en-US">
            <a:latin typeface="等线" panose="02010600030101010101" pitchFamily="2" charset="-122"/>
            <a:ea typeface="等线" panose="02010600030101010101" pitchFamily="2" charset="-122"/>
          </a:endParaRPr>
        </a:p>
      </dgm:t>
    </dgm:pt>
    <dgm:pt modelId="{1BF32007-5C6C-4CEF-910F-55C644B229BE}">
      <dgm:prSet phldrT="[文本]"/>
      <dgm:spPr/>
      <dgm:t>
        <a:bodyPr/>
        <a:lstStyle/>
        <a:p>
          <a:r>
            <a:rPr lang="en-US" altLang="zh-CN" dirty="0">
              <a:latin typeface="等线" panose="02010600030101010101" pitchFamily="2" charset="-122"/>
              <a:ea typeface="等线" panose="02010600030101010101" pitchFamily="2" charset="-122"/>
            </a:rPr>
            <a:t>Eye movement</a:t>
          </a:r>
          <a:endParaRPr lang="zh-CN" altLang="en-US" dirty="0">
            <a:latin typeface="等线" panose="02010600030101010101" pitchFamily="2" charset="-122"/>
            <a:ea typeface="等线" panose="02010600030101010101" pitchFamily="2" charset="-122"/>
          </a:endParaRPr>
        </a:p>
      </dgm:t>
    </dgm:pt>
    <dgm:pt modelId="{10D86B4C-6F2F-430A-907E-168861639F35}" type="parTrans" cxnId="{14DC314F-5C55-40BB-8AB3-E441215601F4}">
      <dgm:prSet/>
      <dgm:spPr/>
      <dgm:t>
        <a:bodyPr/>
        <a:lstStyle/>
        <a:p>
          <a:endParaRPr lang="zh-CN" altLang="en-US">
            <a:latin typeface="等线" panose="02010600030101010101" pitchFamily="2" charset="-122"/>
            <a:ea typeface="等线" panose="02010600030101010101" pitchFamily="2" charset="-122"/>
          </a:endParaRPr>
        </a:p>
      </dgm:t>
    </dgm:pt>
    <dgm:pt modelId="{2451A287-51FA-4CEC-A28B-F1D97D7D4908}" type="sibTrans" cxnId="{14DC314F-5C55-40BB-8AB3-E441215601F4}">
      <dgm:prSet/>
      <dgm:spPr/>
      <dgm:t>
        <a:bodyPr/>
        <a:lstStyle/>
        <a:p>
          <a:endParaRPr lang="zh-CN" altLang="en-US">
            <a:latin typeface="等线" panose="02010600030101010101" pitchFamily="2" charset="-122"/>
            <a:ea typeface="等线" panose="02010600030101010101" pitchFamily="2" charset="-122"/>
          </a:endParaRPr>
        </a:p>
      </dgm:t>
    </dgm:pt>
    <dgm:pt modelId="{F1E56BAF-D7D9-45D5-AB3C-52998FCAEE12}" type="pres">
      <dgm:prSet presAssocID="{25C1965E-4100-47EE-9E64-792CBAE2BAFE}" presName="hierChild1" presStyleCnt="0">
        <dgm:presLayoutVars>
          <dgm:chPref val="1"/>
          <dgm:dir/>
          <dgm:animOne val="branch"/>
          <dgm:animLvl val="lvl"/>
          <dgm:resizeHandles/>
        </dgm:presLayoutVars>
      </dgm:prSet>
      <dgm:spPr/>
    </dgm:pt>
    <dgm:pt modelId="{99E79E2F-94FB-4166-9DEF-374930F02BD7}" type="pres">
      <dgm:prSet presAssocID="{44BCDD24-92B8-4087-B3F6-4C585E2BE428}" presName="hierRoot1" presStyleCnt="0"/>
      <dgm:spPr/>
    </dgm:pt>
    <dgm:pt modelId="{1B05C85C-9C71-4C76-9ED1-8499F94FFA52}" type="pres">
      <dgm:prSet presAssocID="{44BCDD24-92B8-4087-B3F6-4C585E2BE428}" presName="composite" presStyleCnt="0"/>
      <dgm:spPr/>
    </dgm:pt>
    <dgm:pt modelId="{D7025F22-20E1-4993-A0B0-951CAB66F817}" type="pres">
      <dgm:prSet presAssocID="{44BCDD24-92B8-4087-B3F6-4C585E2BE428}" presName="background" presStyleLbl="node0" presStyleIdx="0" presStyleCnt="1"/>
      <dgm:spPr/>
    </dgm:pt>
    <dgm:pt modelId="{93105F9A-6919-44CB-BF4D-BFC88DCFD420}" type="pres">
      <dgm:prSet presAssocID="{44BCDD24-92B8-4087-B3F6-4C585E2BE428}" presName="text" presStyleLbl="fgAcc0" presStyleIdx="0" presStyleCnt="1">
        <dgm:presLayoutVars>
          <dgm:chPref val="3"/>
        </dgm:presLayoutVars>
      </dgm:prSet>
      <dgm:spPr/>
    </dgm:pt>
    <dgm:pt modelId="{8E601989-E8C2-4FBA-BF92-3AFC63D60687}" type="pres">
      <dgm:prSet presAssocID="{44BCDD24-92B8-4087-B3F6-4C585E2BE428}" presName="hierChild2" presStyleCnt="0"/>
      <dgm:spPr/>
    </dgm:pt>
    <dgm:pt modelId="{E6CF1BA7-CECD-411F-A972-82AB84DD1779}" type="pres">
      <dgm:prSet presAssocID="{425F9295-C043-4F93-8CB6-793E37A97EC5}" presName="Name10" presStyleLbl="parChTrans1D2" presStyleIdx="0" presStyleCnt="4"/>
      <dgm:spPr/>
    </dgm:pt>
    <dgm:pt modelId="{E194429D-8E5C-4295-A83E-353AD84684C6}" type="pres">
      <dgm:prSet presAssocID="{502938BF-99E9-41AA-9714-19173322ED5F}" presName="hierRoot2" presStyleCnt="0"/>
      <dgm:spPr/>
    </dgm:pt>
    <dgm:pt modelId="{345FA964-84AC-4F37-B1D8-D28AA294DC26}" type="pres">
      <dgm:prSet presAssocID="{502938BF-99E9-41AA-9714-19173322ED5F}" presName="composite2" presStyleCnt="0"/>
      <dgm:spPr/>
    </dgm:pt>
    <dgm:pt modelId="{55308406-D18A-411A-94FC-44E06094E829}" type="pres">
      <dgm:prSet presAssocID="{502938BF-99E9-41AA-9714-19173322ED5F}" presName="background2" presStyleLbl="node2" presStyleIdx="0" presStyleCnt="4"/>
      <dgm:spPr/>
    </dgm:pt>
    <dgm:pt modelId="{779F4BE6-8128-4E04-AB95-2DF578290AA2}" type="pres">
      <dgm:prSet presAssocID="{502938BF-99E9-41AA-9714-19173322ED5F}" presName="text2" presStyleLbl="fgAcc2" presStyleIdx="0" presStyleCnt="4">
        <dgm:presLayoutVars>
          <dgm:chPref val="3"/>
        </dgm:presLayoutVars>
      </dgm:prSet>
      <dgm:spPr/>
    </dgm:pt>
    <dgm:pt modelId="{66BD310F-19B3-4998-8E43-D9B68FF7E621}" type="pres">
      <dgm:prSet presAssocID="{502938BF-99E9-41AA-9714-19173322ED5F}" presName="hierChild3" presStyleCnt="0"/>
      <dgm:spPr/>
    </dgm:pt>
    <dgm:pt modelId="{F62DCC1C-15A7-40F9-BAAA-C19CB6208301}" type="pres">
      <dgm:prSet presAssocID="{FAA57DE4-DD5A-4AEE-80B3-C0D0888FFF2D}" presName="Name10" presStyleLbl="parChTrans1D2" presStyleIdx="1" presStyleCnt="4"/>
      <dgm:spPr/>
    </dgm:pt>
    <dgm:pt modelId="{13D3E19B-4B77-4800-92EE-8C7FF3EF7597}" type="pres">
      <dgm:prSet presAssocID="{068FA296-BFE8-4498-9BBD-5D6FAA5F8865}" presName="hierRoot2" presStyleCnt="0"/>
      <dgm:spPr/>
    </dgm:pt>
    <dgm:pt modelId="{95F6DC6F-2F96-40CA-8DD1-8D56E0A40035}" type="pres">
      <dgm:prSet presAssocID="{068FA296-BFE8-4498-9BBD-5D6FAA5F8865}" presName="composite2" presStyleCnt="0"/>
      <dgm:spPr/>
    </dgm:pt>
    <dgm:pt modelId="{822AADF4-0628-4B04-8089-6A560EAADA50}" type="pres">
      <dgm:prSet presAssocID="{068FA296-BFE8-4498-9BBD-5D6FAA5F8865}" presName="background2" presStyleLbl="node2" presStyleIdx="1" presStyleCnt="4"/>
      <dgm:spPr/>
    </dgm:pt>
    <dgm:pt modelId="{2C1056BE-09F8-484F-8A8A-5ED63A77C274}" type="pres">
      <dgm:prSet presAssocID="{068FA296-BFE8-4498-9BBD-5D6FAA5F8865}" presName="text2" presStyleLbl="fgAcc2" presStyleIdx="1" presStyleCnt="4">
        <dgm:presLayoutVars>
          <dgm:chPref val="3"/>
        </dgm:presLayoutVars>
      </dgm:prSet>
      <dgm:spPr/>
    </dgm:pt>
    <dgm:pt modelId="{8F802BC6-189E-4FE6-8664-6F2812A176D2}" type="pres">
      <dgm:prSet presAssocID="{068FA296-BFE8-4498-9BBD-5D6FAA5F8865}" presName="hierChild3" presStyleCnt="0"/>
      <dgm:spPr/>
    </dgm:pt>
    <dgm:pt modelId="{6EDC9263-E67A-46F6-9504-4FCF0CD612B5}" type="pres">
      <dgm:prSet presAssocID="{CF5FFC17-7AF3-44AF-B497-F166BFE25653}" presName="Name10" presStyleLbl="parChTrans1D2" presStyleIdx="2" presStyleCnt="4"/>
      <dgm:spPr/>
    </dgm:pt>
    <dgm:pt modelId="{193E81E2-0A7B-4370-A02F-6A60080E5E8D}" type="pres">
      <dgm:prSet presAssocID="{193EE5DF-3341-4F6D-B9E6-E49B358C319A}" presName="hierRoot2" presStyleCnt="0"/>
      <dgm:spPr/>
    </dgm:pt>
    <dgm:pt modelId="{6018B408-AAC5-4417-B954-A3DE7537CD20}" type="pres">
      <dgm:prSet presAssocID="{193EE5DF-3341-4F6D-B9E6-E49B358C319A}" presName="composite2" presStyleCnt="0"/>
      <dgm:spPr/>
    </dgm:pt>
    <dgm:pt modelId="{ACA3DE80-26B5-414A-85F9-87024C0B6088}" type="pres">
      <dgm:prSet presAssocID="{193EE5DF-3341-4F6D-B9E6-E49B358C319A}" presName="background2" presStyleLbl="node2" presStyleIdx="2" presStyleCnt="4"/>
      <dgm:spPr/>
    </dgm:pt>
    <dgm:pt modelId="{0B555380-7DBB-455A-828D-8F034D2E3A58}" type="pres">
      <dgm:prSet presAssocID="{193EE5DF-3341-4F6D-B9E6-E49B358C319A}" presName="text2" presStyleLbl="fgAcc2" presStyleIdx="2" presStyleCnt="4">
        <dgm:presLayoutVars>
          <dgm:chPref val="3"/>
        </dgm:presLayoutVars>
      </dgm:prSet>
      <dgm:spPr/>
    </dgm:pt>
    <dgm:pt modelId="{E353F201-B4CA-4D64-A43E-77B1364585B5}" type="pres">
      <dgm:prSet presAssocID="{193EE5DF-3341-4F6D-B9E6-E49B358C319A}" presName="hierChild3" presStyleCnt="0"/>
      <dgm:spPr/>
    </dgm:pt>
    <dgm:pt modelId="{B4A0AC6C-D585-490A-BAD8-442461E1BFF6}" type="pres">
      <dgm:prSet presAssocID="{10D86B4C-6F2F-430A-907E-168861639F35}" presName="Name10" presStyleLbl="parChTrans1D2" presStyleIdx="3" presStyleCnt="4"/>
      <dgm:spPr/>
    </dgm:pt>
    <dgm:pt modelId="{90C8BA33-5891-4D69-81B0-A4BF24331732}" type="pres">
      <dgm:prSet presAssocID="{1BF32007-5C6C-4CEF-910F-55C644B229BE}" presName="hierRoot2" presStyleCnt="0"/>
      <dgm:spPr/>
    </dgm:pt>
    <dgm:pt modelId="{493D43F2-6680-4D8B-BA03-44167424C52F}" type="pres">
      <dgm:prSet presAssocID="{1BF32007-5C6C-4CEF-910F-55C644B229BE}" presName="composite2" presStyleCnt="0"/>
      <dgm:spPr/>
    </dgm:pt>
    <dgm:pt modelId="{375EA3CD-4C7E-4EBB-BE6A-8E53F9339B55}" type="pres">
      <dgm:prSet presAssocID="{1BF32007-5C6C-4CEF-910F-55C644B229BE}" presName="background2" presStyleLbl="node2" presStyleIdx="3" presStyleCnt="4"/>
      <dgm:spPr/>
    </dgm:pt>
    <dgm:pt modelId="{662A789F-030A-4BCB-B054-6C993D93E3EA}" type="pres">
      <dgm:prSet presAssocID="{1BF32007-5C6C-4CEF-910F-55C644B229BE}" presName="text2" presStyleLbl="fgAcc2" presStyleIdx="3" presStyleCnt="4">
        <dgm:presLayoutVars>
          <dgm:chPref val="3"/>
        </dgm:presLayoutVars>
      </dgm:prSet>
      <dgm:spPr/>
    </dgm:pt>
    <dgm:pt modelId="{BC461CD4-CEF4-43C6-B248-124236DC8292}" type="pres">
      <dgm:prSet presAssocID="{1BF32007-5C6C-4CEF-910F-55C644B229BE}" presName="hierChild3" presStyleCnt="0"/>
      <dgm:spPr/>
    </dgm:pt>
  </dgm:ptLst>
  <dgm:cxnLst>
    <dgm:cxn modelId="{EEFB9503-6F67-4C3C-9976-40E0F67C7BE2}" type="presOf" srcId="{CF5FFC17-7AF3-44AF-B497-F166BFE25653}" destId="{6EDC9263-E67A-46F6-9504-4FCF0CD612B5}" srcOrd="0" destOrd="0" presId="urn:microsoft.com/office/officeart/2005/8/layout/hierarchy1"/>
    <dgm:cxn modelId="{6E10C308-A5BA-419B-9776-47E88408FD67}" type="presOf" srcId="{425F9295-C043-4F93-8CB6-793E37A97EC5}" destId="{E6CF1BA7-CECD-411F-A972-82AB84DD1779}" srcOrd="0" destOrd="0" presId="urn:microsoft.com/office/officeart/2005/8/layout/hierarchy1"/>
    <dgm:cxn modelId="{2A65381B-CD76-4A21-A8B4-F37E2A5FC031}" srcId="{44BCDD24-92B8-4087-B3F6-4C585E2BE428}" destId="{068FA296-BFE8-4498-9BBD-5D6FAA5F8865}" srcOrd="1" destOrd="0" parTransId="{FAA57DE4-DD5A-4AEE-80B3-C0D0888FFF2D}" sibTransId="{D0F44772-2163-43DA-9D60-F618F3F0F3A5}"/>
    <dgm:cxn modelId="{745D0F1E-E4E3-42B5-9EB5-6B8C5F46EE70}" srcId="{44BCDD24-92B8-4087-B3F6-4C585E2BE428}" destId="{193EE5DF-3341-4F6D-B9E6-E49B358C319A}" srcOrd="2" destOrd="0" parTransId="{CF5FFC17-7AF3-44AF-B497-F166BFE25653}" sibTransId="{258647A7-DCC5-4069-AF6F-0E861F95A0ED}"/>
    <dgm:cxn modelId="{508B492E-EFEB-470A-B745-1FFF96786D53}" type="presOf" srcId="{193EE5DF-3341-4F6D-B9E6-E49B358C319A}" destId="{0B555380-7DBB-455A-828D-8F034D2E3A58}" srcOrd="0" destOrd="0" presId="urn:microsoft.com/office/officeart/2005/8/layout/hierarchy1"/>
    <dgm:cxn modelId="{603C3B3C-3C33-48CB-B660-3F9652ABA816}" type="presOf" srcId="{FAA57DE4-DD5A-4AEE-80B3-C0D0888FFF2D}" destId="{F62DCC1C-15A7-40F9-BAAA-C19CB6208301}" srcOrd="0" destOrd="0" presId="urn:microsoft.com/office/officeart/2005/8/layout/hierarchy1"/>
    <dgm:cxn modelId="{7DFD0461-AD61-4066-939B-FF24AE0A82D9}" type="presOf" srcId="{25C1965E-4100-47EE-9E64-792CBAE2BAFE}" destId="{F1E56BAF-D7D9-45D5-AB3C-52998FCAEE12}" srcOrd="0" destOrd="0" presId="urn:microsoft.com/office/officeart/2005/8/layout/hierarchy1"/>
    <dgm:cxn modelId="{7F7C0D43-963D-4284-B09E-8C49EE4410AD}" type="presOf" srcId="{1BF32007-5C6C-4CEF-910F-55C644B229BE}" destId="{662A789F-030A-4BCB-B054-6C993D93E3EA}" srcOrd="0" destOrd="0" presId="urn:microsoft.com/office/officeart/2005/8/layout/hierarchy1"/>
    <dgm:cxn modelId="{42B70F6E-E484-4AC2-B229-23AC15A2CF8B}" type="presOf" srcId="{502938BF-99E9-41AA-9714-19173322ED5F}" destId="{779F4BE6-8128-4E04-AB95-2DF578290AA2}" srcOrd="0" destOrd="0" presId="urn:microsoft.com/office/officeart/2005/8/layout/hierarchy1"/>
    <dgm:cxn modelId="{14DC314F-5C55-40BB-8AB3-E441215601F4}" srcId="{44BCDD24-92B8-4087-B3F6-4C585E2BE428}" destId="{1BF32007-5C6C-4CEF-910F-55C644B229BE}" srcOrd="3" destOrd="0" parTransId="{10D86B4C-6F2F-430A-907E-168861639F35}" sibTransId="{2451A287-51FA-4CEC-A28B-F1D97D7D4908}"/>
    <dgm:cxn modelId="{9F9453A0-A852-45B4-BBE1-7FAE3FBE7006}" type="presOf" srcId="{44BCDD24-92B8-4087-B3F6-4C585E2BE428}" destId="{93105F9A-6919-44CB-BF4D-BFC88DCFD420}" srcOrd="0" destOrd="0" presId="urn:microsoft.com/office/officeart/2005/8/layout/hierarchy1"/>
    <dgm:cxn modelId="{685BB5A5-A603-47D1-B305-CF3EBE17B834}" type="presOf" srcId="{10D86B4C-6F2F-430A-907E-168861639F35}" destId="{B4A0AC6C-D585-490A-BAD8-442461E1BFF6}" srcOrd="0" destOrd="0" presId="urn:microsoft.com/office/officeart/2005/8/layout/hierarchy1"/>
    <dgm:cxn modelId="{9D2023B8-E4A3-4921-972D-168FC89FB705}" srcId="{44BCDD24-92B8-4087-B3F6-4C585E2BE428}" destId="{502938BF-99E9-41AA-9714-19173322ED5F}" srcOrd="0" destOrd="0" parTransId="{425F9295-C043-4F93-8CB6-793E37A97EC5}" sibTransId="{FF9AFA23-3B8D-400A-A7B0-BE6CEAA472C5}"/>
    <dgm:cxn modelId="{A8338AED-244F-4E8C-916D-A8DB1A6BF8E9}" srcId="{25C1965E-4100-47EE-9E64-792CBAE2BAFE}" destId="{44BCDD24-92B8-4087-B3F6-4C585E2BE428}" srcOrd="0" destOrd="0" parTransId="{A3316A5F-39CE-4093-A445-C39D35A5405E}" sibTransId="{78A07B11-4BD7-4159-8C4C-4ABD675BA22E}"/>
    <dgm:cxn modelId="{9708D1FC-904B-49B1-8EAF-1D7EE539BB30}" type="presOf" srcId="{068FA296-BFE8-4498-9BBD-5D6FAA5F8865}" destId="{2C1056BE-09F8-484F-8A8A-5ED63A77C274}" srcOrd="0" destOrd="0" presId="urn:microsoft.com/office/officeart/2005/8/layout/hierarchy1"/>
    <dgm:cxn modelId="{CA1C3839-6C6E-472C-BDCC-F5F8AFD80247}" type="presParOf" srcId="{F1E56BAF-D7D9-45D5-AB3C-52998FCAEE12}" destId="{99E79E2F-94FB-4166-9DEF-374930F02BD7}" srcOrd="0" destOrd="0" presId="urn:microsoft.com/office/officeart/2005/8/layout/hierarchy1"/>
    <dgm:cxn modelId="{91125B17-D906-49E9-9096-A3E37407EDC7}" type="presParOf" srcId="{99E79E2F-94FB-4166-9DEF-374930F02BD7}" destId="{1B05C85C-9C71-4C76-9ED1-8499F94FFA52}" srcOrd="0" destOrd="0" presId="urn:microsoft.com/office/officeart/2005/8/layout/hierarchy1"/>
    <dgm:cxn modelId="{8759694E-5EE7-4469-801B-B76403138F26}" type="presParOf" srcId="{1B05C85C-9C71-4C76-9ED1-8499F94FFA52}" destId="{D7025F22-20E1-4993-A0B0-951CAB66F817}" srcOrd="0" destOrd="0" presId="urn:microsoft.com/office/officeart/2005/8/layout/hierarchy1"/>
    <dgm:cxn modelId="{0B955E30-5C20-4A62-A497-469CB50F1927}" type="presParOf" srcId="{1B05C85C-9C71-4C76-9ED1-8499F94FFA52}" destId="{93105F9A-6919-44CB-BF4D-BFC88DCFD420}" srcOrd="1" destOrd="0" presId="urn:microsoft.com/office/officeart/2005/8/layout/hierarchy1"/>
    <dgm:cxn modelId="{9C917705-8A5B-4582-AE64-174CDF411132}" type="presParOf" srcId="{99E79E2F-94FB-4166-9DEF-374930F02BD7}" destId="{8E601989-E8C2-4FBA-BF92-3AFC63D60687}" srcOrd="1" destOrd="0" presId="urn:microsoft.com/office/officeart/2005/8/layout/hierarchy1"/>
    <dgm:cxn modelId="{993F458C-1D4E-42EE-8FD5-1F29763C69E5}" type="presParOf" srcId="{8E601989-E8C2-4FBA-BF92-3AFC63D60687}" destId="{E6CF1BA7-CECD-411F-A972-82AB84DD1779}" srcOrd="0" destOrd="0" presId="urn:microsoft.com/office/officeart/2005/8/layout/hierarchy1"/>
    <dgm:cxn modelId="{C5547AD3-C8EC-4445-B9DB-5D29CE715BBE}" type="presParOf" srcId="{8E601989-E8C2-4FBA-BF92-3AFC63D60687}" destId="{E194429D-8E5C-4295-A83E-353AD84684C6}" srcOrd="1" destOrd="0" presId="urn:microsoft.com/office/officeart/2005/8/layout/hierarchy1"/>
    <dgm:cxn modelId="{4D23CFAE-0EA5-4502-B1A7-47A8832FA944}" type="presParOf" srcId="{E194429D-8E5C-4295-A83E-353AD84684C6}" destId="{345FA964-84AC-4F37-B1D8-D28AA294DC26}" srcOrd="0" destOrd="0" presId="urn:microsoft.com/office/officeart/2005/8/layout/hierarchy1"/>
    <dgm:cxn modelId="{47EB5F96-DA9A-4F49-80A4-16FBD7DB4BE1}" type="presParOf" srcId="{345FA964-84AC-4F37-B1D8-D28AA294DC26}" destId="{55308406-D18A-411A-94FC-44E06094E829}" srcOrd="0" destOrd="0" presId="urn:microsoft.com/office/officeart/2005/8/layout/hierarchy1"/>
    <dgm:cxn modelId="{35445086-CA5E-40CB-BFEF-B9F58950C51A}" type="presParOf" srcId="{345FA964-84AC-4F37-B1D8-D28AA294DC26}" destId="{779F4BE6-8128-4E04-AB95-2DF578290AA2}" srcOrd="1" destOrd="0" presId="urn:microsoft.com/office/officeart/2005/8/layout/hierarchy1"/>
    <dgm:cxn modelId="{D14776F0-A607-4735-A740-D7A96C1B7AD1}" type="presParOf" srcId="{E194429D-8E5C-4295-A83E-353AD84684C6}" destId="{66BD310F-19B3-4998-8E43-D9B68FF7E621}" srcOrd="1" destOrd="0" presId="urn:microsoft.com/office/officeart/2005/8/layout/hierarchy1"/>
    <dgm:cxn modelId="{5AC2D2BB-D2BF-4614-87EC-AFDAB2E4CE8A}" type="presParOf" srcId="{8E601989-E8C2-4FBA-BF92-3AFC63D60687}" destId="{F62DCC1C-15A7-40F9-BAAA-C19CB6208301}" srcOrd="2" destOrd="0" presId="urn:microsoft.com/office/officeart/2005/8/layout/hierarchy1"/>
    <dgm:cxn modelId="{504FEB8D-32DA-4F32-9B06-0B6DBABB2D59}" type="presParOf" srcId="{8E601989-E8C2-4FBA-BF92-3AFC63D60687}" destId="{13D3E19B-4B77-4800-92EE-8C7FF3EF7597}" srcOrd="3" destOrd="0" presId="urn:microsoft.com/office/officeart/2005/8/layout/hierarchy1"/>
    <dgm:cxn modelId="{44C012AF-904F-415D-8F43-0BA2817F61B2}" type="presParOf" srcId="{13D3E19B-4B77-4800-92EE-8C7FF3EF7597}" destId="{95F6DC6F-2F96-40CA-8DD1-8D56E0A40035}" srcOrd="0" destOrd="0" presId="urn:microsoft.com/office/officeart/2005/8/layout/hierarchy1"/>
    <dgm:cxn modelId="{DAB72DB8-943E-41BF-A2A3-D1B19DAA93E8}" type="presParOf" srcId="{95F6DC6F-2F96-40CA-8DD1-8D56E0A40035}" destId="{822AADF4-0628-4B04-8089-6A560EAADA50}" srcOrd="0" destOrd="0" presId="urn:microsoft.com/office/officeart/2005/8/layout/hierarchy1"/>
    <dgm:cxn modelId="{12F466F3-BE79-457A-B18D-B82178E4544D}" type="presParOf" srcId="{95F6DC6F-2F96-40CA-8DD1-8D56E0A40035}" destId="{2C1056BE-09F8-484F-8A8A-5ED63A77C274}" srcOrd="1" destOrd="0" presId="urn:microsoft.com/office/officeart/2005/8/layout/hierarchy1"/>
    <dgm:cxn modelId="{9F6D80C5-8CB8-4BAA-94D9-F8F16679F1E2}" type="presParOf" srcId="{13D3E19B-4B77-4800-92EE-8C7FF3EF7597}" destId="{8F802BC6-189E-4FE6-8664-6F2812A176D2}" srcOrd="1" destOrd="0" presId="urn:microsoft.com/office/officeart/2005/8/layout/hierarchy1"/>
    <dgm:cxn modelId="{FA682456-D3FB-4CB6-BA2F-96DB20DDE5D5}" type="presParOf" srcId="{8E601989-E8C2-4FBA-BF92-3AFC63D60687}" destId="{6EDC9263-E67A-46F6-9504-4FCF0CD612B5}" srcOrd="4" destOrd="0" presId="urn:microsoft.com/office/officeart/2005/8/layout/hierarchy1"/>
    <dgm:cxn modelId="{769AD678-08B7-4F6D-85DF-F42262C3ED58}" type="presParOf" srcId="{8E601989-E8C2-4FBA-BF92-3AFC63D60687}" destId="{193E81E2-0A7B-4370-A02F-6A60080E5E8D}" srcOrd="5" destOrd="0" presId="urn:microsoft.com/office/officeart/2005/8/layout/hierarchy1"/>
    <dgm:cxn modelId="{9A499862-8095-41C5-96E0-E092D07EF1EC}" type="presParOf" srcId="{193E81E2-0A7B-4370-A02F-6A60080E5E8D}" destId="{6018B408-AAC5-4417-B954-A3DE7537CD20}" srcOrd="0" destOrd="0" presId="urn:microsoft.com/office/officeart/2005/8/layout/hierarchy1"/>
    <dgm:cxn modelId="{CACA76F6-6B36-45F4-BBFB-013555DDFDA0}" type="presParOf" srcId="{6018B408-AAC5-4417-B954-A3DE7537CD20}" destId="{ACA3DE80-26B5-414A-85F9-87024C0B6088}" srcOrd="0" destOrd="0" presId="urn:microsoft.com/office/officeart/2005/8/layout/hierarchy1"/>
    <dgm:cxn modelId="{3A08AC86-87B6-48A7-85C1-CD22F7756D12}" type="presParOf" srcId="{6018B408-AAC5-4417-B954-A3DE7537CD20}" destId="{0B555380-7DBB-455A-828D-8F034D2E3A58}" srcOrd="1" destOrd="0" presId="urn:microsoft.com/office/officeart/2005/8/layout/hierarchy1"/>
    <dgm:cxn modelId="{B837ACB2-81BD-4609-B5DD-9F7B4E15BA77}" type="presParOf" srcId="{193E81E2-0A7B-4370-A02F-6A60080E5E8D}" destId="{E353F201-B4CA-4D64-A43E-77B1364585B5}" srcOrd="1" destOrd="0" presId="urn:microsoft.com/office/officeart/2005/8/layout/hierarchy1"/>
    <dgm:cxn modelId="{A08C97E8-44EE-47E5-A1A9-F7E87BC56A5F}" type="presParOf" srcId="{8E601989-E8C2-4FBA-BF92-3AFC63D60687}" destId="{B4A0AC6C-D585-490A-BAD8-442461E1BFF6}" srcOrd="6" destOrd="0" presId="urn:microsoft.com/office/officeart/2005/8/layout/hierarchy1"/>
    <dgm:cxn modelId="{5AE7DE21-D8D7-41DD-8567-C329D0563434}" type="presParOf" srcId="{8E601989-E8C2-4FBA-BF92-3AFC63D60687}" destId="{90C8BA33-5891-4D69-81B0-A4BF24331732}" srcOrd="7" destOrd="0" presId="urn:microsoft.com/office/officeart/2005/8/layout/hierarchy1"/>
    <dgm:cxn modelId="{86897AE0-7AA7-40F3-80AB-F5484E31350C}" type="presParOf" srcId="{90C8BA33-5891-4D69-81B0-A4BF24331732}" destId="{493D43F2-6680-4D8B-BA03-44167424C52F}" srcOrd="0" destOrd="0" presId="urn:microsoft.com/office/officeart/2005/8/layout/hierarchy1"/>
    <dgm:cxn modelId="{F206224A-050E-4168-8506-D85D6CE3548F}" type="presParOf" srcId="{493D43F2-6680-4D8B-BA03-44167424C52F}" destId="{375EA3CD-4C7E-4EBB-BE6A-8E53F9339B55}" srcOrd="0" destOrd="0" presId="urn:microsoft.com/office/officeart/2005/8/layout/hierarchy1"/>
    <dgm:cxn modelId="{F51B6AFA-5567-43EF-B9DF-D5302AA6D3AC}" type="presParOf" srcId="{493D43F2-6680-4D8B-BA03-44167424C52F}" destId="{662A789F-030A-4BCB-B054-6C993D93E3EA}" srcOrd="1" destOrd="0" presId="urn:microsoft.com/office/officeart/2005/8/layout/hierarchy1"/>
    <dgm:cxn modelId="{6501248D-0EDF-4FE2-A10B-0717509CF5B7}" type="presParOf" srcId="{90C8BA33-5891-4D69-81B0-A4BF24331732}" destId="{BC461CD4-CEF4-43C6-B248-124236DC829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0AC6C-D585-490A-BAD8-442461E1BFF6}">
      <dsp:nvSpPr>
        <dsp:cNvPr id="0" name=""/>
        <dsp:cNvSpPr/>
      </dsp:nvSpPr>
      <dsp:spPr>
        <a:xfrm>
          <a:off x="4961929" y="2288117"/>
          <a:ext cx="3896320" cy="618098"/>
        </a:xfrm>
        <a:custGeom>
          <a:avLst/>
          <a:gdLst/>
          <a:ahLst/>
          <a:cxnLst/>
          <a:rect l="0" t="0" r="0" b="0"/>
          <a:pathLst>
            <a:path>
              <a:moveTo>
                <a:pt x="0" y="0"/>
              </a:moveTo>
              <a:lnTo>
                <a:pt x="0" y="421215"/>
              </a:lnTo>
              <a:lnTo>
                <a:pt x="3896320" y="421215"/>
              </a:lnTo>
              <a:lnTo>
                <a:pt x="3896320" y="61809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DC9263-E67A-46F6-9504-4FCF0CD612B5}">
      <dsp:nvSpPr>
        <dsp:cNvPr id="0" name=""/>
        <dsp:cNvSpPr/>
      </dsp:nvSpPr>
      <dsp:spPr>
        <a:xfrm>
          <a:off x="4961929" y="2288117"/>
          <a:ext cx="1298773" cy="618098"/>
        </a:xfrm>
        <a:custGeom>
          <a:avLst/>
          <a:gdLst/>
          <a:ahLst/>
          <a:cxnLst/>
          <a:rect l="0" t="0" r="0" b="0"/>
          <a:pathLst>
            <a:path>
              <a:moveTo>
                <a:pt x="0" y="0"/>
              </a:moveTo>
              <a:lnTo>
                <a:pt x="0" y="421215"/>
              </a:lnTo>
              <a:lnTo>
                <a:pt x="1298773" y="421215"/>
              </a:lnTo>
              <a:lnTo>
                <a:pt x="1298773" y="61809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2DCC1C-15A7-40F9-BAAA-C19CB6208301}">
      <dsp:nvSpPr>
        <dsp:cNvPr id="0" name=""/>
        <dsp:cNvSpPr/>
      </dsp:nvSpPr>
      <dsp:spPr>
        <a:xfrm>
          <a:off x="3663156" y="2288117"/>
          <a:ext cx="1298773" cy="618098"/>
        </a:xfrm>
        <a:custGeom>
          <a:avLst/>
          <a:gdLst/>
          <a:ahLst/>
          <a:cxnLst/>
          <a:rect l="0" t="0" r="0" b="0"/>
          <a:pathLst>
            <a:path>
              <a:moveTo>
                <a:pt x="1298773" y="0"/>
              </a:moveTo>
              <a:lnTo>
                <a:pt x="1298773" y="421215"/>
              </a:lnTo>
              <a:lnTo>
                <a:pt x="0" y="421215"/>
              </a:lnTo>
              <a:lnTo>
                <a:pt x="0" y="61809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CF1BA7-CECD-411F-A972-82AB84DD1779}">
      <dsp:nvSpPr>
        <dsp:cNvPr id="0" name=""/>
        <dsp:cNvSpPr/>
      </dsp:nvSpPr>
      <dsp:spPr>
        <a:xfrm>
          <a:off x="1065609" y="2288117"/>
          <a:ext cx="3896320" cy="618098"/>
        </a:xfrm>
        <a:custGeom>
          <a:avLst/>
          <a:gdLst/>
          <a:ahLst/>
          <a:cxnLst/>
          <a:rect l="0" t="0" r="0" b="0"/>
          <a:pathLst>
            <a:path>
              <a:moveTo>
                <a:pt x="3896320" y="0"/>
              </a:moveTo>
              <a:lnTo>
                <a:pt x="3896320" y="421215"/>
              </a:lnTo>
              <a:lnTo>
                <a:pt x="0" y="421215"/>
              </a:lnTo>
              <a:lnTo>
                <a:pt x="0" y="61809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25F22-20E1-4993-A0B0-951CAB66F817}">
      <dsp:nvSpPr>
        <dsp:cNvPr id="0" name=""/>
        <dsp:cNvSpPr/>
      </dsp:nvSpPr>
      <dsp:spPr>
        <a:xfrm>
          <a:off x="3899296" y="938573"/>
          <a:ext cx="2125265" cy="134954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3105F9A-6919-44CB-BF4D-BFC88DCFD420}">
      <dsp:nvSpPr>
        <dsp:cNvPr id="0" name=""/>
        <dsp:cNvSpPr/>
      </dsp:nvSpPr>
      <dsp:spPr>
        <a:xfrm>
          <a:off x="4135437" y="1162907"/>
          <a:ext cx="2125265" cy="134954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latin typeface="等线" panose="02010600030101010101" pitchFamily="2" charset="-122"/>
              <a:ea typeface="等线" panose="02010600030101010101" pitchFamily="2" charset="-122"/>
            </a:rPr>
            <a:t>Body language</a:t>
          </a:r>
          <a:endParaRPr lang="zh-CN" altLang="en-US" sz="2900" kern="1200" dirty="0">
            <a:latin typeface="等线" panose="02010600030101010101" pitchFamily="2" charset="-122"/>
            <a:ea typeface="等线" panose="02010600030101010101" pitchFamily="2" charset="-122"/>
          </a:endParaRPr>
        </a:p>
      </dsp:txBody>
      <dsp:txXfrm>
        <a:off x="4174964" y="1202434"/>
        <a:ext cx="2046211" cy="1270489"/>
      </dsp:txXfrm>
    </dsp:sp>
    <dsp:sp modelId="{55308406-D18A-411A-94FC-44E06094E829}">
      <dsp:nvSpPr>
        <dsp:cNvPr id="0" name=""/>
        <dsp:cNvSpPr/>
      </dsp:nvSpPr>
      <dsp:spPr>
        <a:xfrm>
          <a:off x="2976" y="2906215"/>
          <a:ext cx="2125265" cy="134954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9F4BE6-8128-4E04-AB95-2DF578290AA2}">
      <dsp:nvSpPr>
        <dsp:cNvPr id="0" name=""/>
        <dsp:cNvSpPr/>
      </dsp:nvSpPr>
      <dsp:spPr>
        <a:xfrm>
          <a:off x="239117" y="3130549"/>
          <a:ext cx="2125265" cy="134954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latin typeface="等线" panose="02010600030101010101" pitchFamily="2" charset="-122"/>
              <a:ea typeface="等线" panose="02010600030101010101" pitchFamily="2" charset="-122"/>
            </a:rPr>
            <a:t>Facial expressions</a:t>
          </a:r>
          <a:endParaRPr lang="zh-CN" altLang="en-US" sz="2900" kern="1200" dirty="0">
            <a:latin typeface="等线" panose="02010600030101010101" pitchFamily="2" charset="-122"/>
            <a:ea typeface="等线" panose="02010600030101010101" pitchFamily="2" charset="-122"/>
          </a:endParaRPr>
        </a:p>
      </dsp:txBody>
      <dsp:txXfrm>
        <a:off x="278644" y="3170076"/>
        <a:ext cx="2046211" cy="1270489"/>
      </dsp:txXfrm>
    </dsp:sp>
    <dsp:sp modelId="{822AADF4-0628-4B04-8089-6A560EAADA50}">
      <dsp:nvSpPr>
        <dsp:cNvPr id="0" name=""/>
        <dsp:cNvSpPr/>
      </dsp:nvSpPr>
      <dsp:spPr>
        <a:xfrm>
          <a:off x="2600523" y="2906215"/>
          <a:ext cx="2125265" cy="134954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1056BE-09F8-484F-8A8A-5ED63A77C274}">
      <dsp:nvSpPr>
        <dsp:cNvPr id="0" name=""/>
        <dsp:cNvSpPr/>
      </dsp:nvSpPr>
      <dsp:spPr>
        <a:xfrm>
          <a:off x="2836664" y="3130549"/>
          <a:ext cx="2125265" cy="134954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latin typeface="等线" panose="02010600030101010101" pitchFamily="2" charset="-122"/>
              <a:ea typeface="等线" panose="02010600030101010101" pitchFamily="2" charset="-122"/>
            </a:rPr>
            <a:t>Body posture</a:t>
          </a:r>
          <a:endParaRPr lang="zh-CN" altLang="en-US" sz="2900" kern="1200" dirty="0">
            <a:latin typeface="等线" panose="02010600030101010101" pitchFamily="2" charset="-122"/>
            <a:ea typeface="等线" panose="02010600030101010101" pitchFamily="2" charset="-122"/>
          </a:endParaRPr>
        </a:p>
      </dsp:txBody>
      <dsp:txXfrm>
        <a:off x="2876191" y="3170076"/>
        <a:ext cx="2046211" cy="1270489"/>
      </dsp:txXfrm>
    </dsp:sp>
    <dsp:sp modelId="{ACA3DE80-26B5-414A-85F9-87024C0B6088}">
      <dsp:nvSpPr>
        <dsp:cNvPr id="0" name=""/>
        <dsp:cNvSpPr/>
      </dsp:nvSpPr>
      <dsp:spPr>
        <a:xfrm>
          <a:off x="5198070" y="2906215"/>
          <a:ext cx="2125265" cy="134954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B555380-7DBB-455A-828D-8F034D2E3A58}">
      <dsp:nvSpPr>
        <dsp:cNvPr id="0" name=""/>
        <dsp:cNvSpPr/>
      </dsp:nvSpPr>
      <dsp:spPr>
        <a:xfrm>
          <a:off x="5434210" y="3130549"/>
          <a:ext cx="2125265" cy="134954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latin typeface="等线" panose="02010600030101010101" pitchFamily="2" charset="-122"/>
              <a:ea typeface="等线" panose="02010600030101010101" pitchFamily="2" charset="-122"/>
            </a:rPr>
            <a:t>Gestures</a:t>
          </a:r>
          <a:endParaRPr lang="zh-CN" altLang="en-US" sz="2900" kern="1200" dirty="0">
            <a:latin typeface="等线" panose="02010600030101010101" pitchFamily="2" charset="-122"/>
            <a:ea typeface="等线" panose="02010600030101010101" pitchFamily="2" charset="-122"/>
          </a:endParaRPr>
        </a:p>
      </dsp:txBody>
      <dsp:txXfrm>
        <a:off x="5473737" y="3170076"/>
        <a:ext cx="2046211" cy="1270489"/>
      </dsp:txXfrm>
    </dsp:sp>
    <dsp:sp modelId="{375EA3CD-4C7E-4EBB-BE6A-8E53F9339B55}">
      <dsp:nvSpPr>
        <dsp:cNvPr id="0" name=""/>
        <dsp:cNvSpPr/>
      </dsp:nvSpPr>
      <dsp:spPr>
        <a:xfrm>
          <a:off x="7795617" y="2906215"/>
          <a:ext cx="2125265" cy="134954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2A789F-030A-4BCB-B054-6C993D93E3EA}">
      <dsp:nvSpPr>
        <dsp:cNvPr id="0" name=""/>
        <dsp:cNvSpPr/>
      </dsp:nvSpPr>
      <dsp:spPr>
        <a:xfrm>
          <a:off x="8031757" y="3130549"/>
          <a:ext cx="2125265" cy="134954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latin typeface="等线" panose="02010600030101010101" pitchFamily="2" charset="-122"/>
              <a:ea typeface="等线" panose="02010600030101010101" pitchFamily="2" charset="-122"/>
            </a:rPr>
            <a:t>Eye movement</a:t>
          </a:r>
          <a:endParaRPr lang="zh-CN" altLang="en-US" sz="2900" kern="1200" dirty="0">
            <a:latin typeface="等线" panose="02010600030101010101" pitchFamily="2" charset="-122"/>
            <a:ea typeface="等线" panose="02010600030101010101" pitchFamily="2" charset="-122"/>
          </a:endParaRPr>
        </a:p>
      </dsp:txBody>
      <dsp:txXfrm>
        <a:off x="8071284" y="3170076"/>
        <a:ext cx="2046211" cy="12704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9608E-8B0E-46D0-B274-7689F3EB59D5}" type="datetimeFigureOut">
              <a:rPr lang="zh-CN" altLang="en-US" smtClean="0"/>
              <a:t>2017-09-09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636FE-188B-4C87-8E9C-2BE23934D0FA}" type="slidenum">
              <a:rPr lang="zh-CN" altLang="en-US" smtClean="0"/>
              <a:t>‹#›</a:t>
            </a:fld>
            <a:endParaRPr lang="zh-CN" altLang="en-US"/>
          </a:p>
        </p:txBody>
      </p:sp>
    </p:spTree>
    <p:extLst>
      <p:ext uri="{BB962C8B-B14F-4D97-AF65-F5344CB8AC3E}">
        <p14:creationId xmlns:p14="http://schemas.microsoft.com/office/powerpoint/2010/main" val="383031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Body language is a type of non-verbal communication in which physical behavior. Such behavior includes facial expressions, body posture, gestures, eye movement and so on.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4</a:t>
            </a:fld>
            <a:endParaRPr lang="zh-CN" altLang="en-US"/>
          </a:p>
        </p:txBody>
      </p:sp>
    </p:spTree>
    <p:extLst>
      <p:ext uri="{BB962C8B-B14F-4D97-AF65-F5344CB8AC3E}">
        <p14:creationId xmlns:p14="http://schemas.microsoft.com/office/powerpoint/2010/main" val="392270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Through </a:t>
            </a:r>
            <a:r>
              <a:rPr lang="en-US" altLang="zh-CN" dirty="0"/>
              <a:t>body language, we can see whether you are happy or sad, whether you are confident or nervous.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5</a:t>
            </a:fld>
            <a:endParaRPr lang="zh-CN" altLang="en-US"/>
          </a:p>
        </p:txBody>
      </p:sp>
    </p:spTree>
    <p:extLst>
      <p:ext uri="{BB962C8B-B14F-4D97-AF65-F5344CB8AC3E}">
        <p14:creationId xmlns:p14="http://schemas.microsoft.com/office/powerpoint/2010/main" val="210471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audience get a speaker’s message through the content, visuals and the speaker’s actions</a:t>
            </a:r>
            <a:r>
              <a:rPr lang="en-US" altLang="zh-CN"/>
              <a:t>.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7</a:t>
            </a:fld>
            <a:endParaRPr lang="zh-CN" altLang="en-US"/>
          </a:p>
        </p:txBody>
      </p:sp>
    </p:spTree>
    <p:extLst>
      <p:ext uri="{BB962C8B-B14F-4D97-AF65-F5344CB8AC3E}">
        <p14:creationId xmlns:p14="http://schemas.microsoft.com/office/powerpoint/2010/main" val="383124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you present, what you do with your body is as important as what you say. Your body language helps to show the audience that you are well prepared, confident and care about the topic.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8</a:t>
            </a:fld>
            <a:endParaRPr lang="zh-CN" altLang="en-US"/>
          </a:p>
        </p:txBody>
      </p:sp>
    </p:spTree>
    <p:extLst>
      <p:ext uri="{BB962C8B-B14F-4D97-AF65-F5344CB8AC3E}">
        <p14:creationId xmlns:p14="http://schemas.microsoft.com/office/powerpoint/2010/main" val="83756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are wrong gestures. Crossing your hands or arms looks bad. It seems that you are lack of confidence and nervous.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10</a:t>
            </a:fld>
            <a:endParaRPr lang="zh-CN" altLang="en-US"/>
          </a:p>
        </p:txBody>
      </p:sp>
    </p:spTree>
    <p:extLst>
      <p:ext uri="{BB962C8B-B14F-4D97-AF65-F5344CB8AC3E}">
        <p14:creationId xmlns:p14="http://schemas.microsoft.com/office/powerpoint/2010/main" val="297048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if you keep your hands by your side of elbows loose, you will look open and relaxed. It will also make audience relaxed and give audience impressive impression. </a:t>
            </a:r>
            <a:endParaRPr lang="zh-CN" altLang="en-US" dirty="0"/>
          </a:p>
        </p:txBody>
      </p:sp>
      <p:sp>
        <p:nvSpPr>
          <p:cNvPr id="4" name="灯片编号占位符 3"/>
          <p:cNvSpPr>
            <a:spLocks noGrp="1"/>
          </p:cNvSpPr>
          <p:nvPr>
            <p:ph type="sldNum" sz="quarter" idx="10"/>
          </p:nvPr>
        </p:nvSpPr>
        <p:spPr/>
        <p:txBody>
          <a:bodyPr/>
          <a:lstStyle/>
          <a:p>
            <a:fld id="{496636FE-188B-4C87-8E9C-2BE23934D0FA}" type="slidenum">
              <a:rPr lang="zh-CN" altLang="en-US" smtClean="0"/>
              <a:t>11</a:t>
            </a:fld>
            <a:endParaRPr lang="zh-CN" altLang="en-US"/>
          </a:p>
        </p:txBody>
      </p:sp>
    </p:spTree>
    <p:extLst>
      <p:ext uri="{BB962C8B-B14F-4D97-AF65-F5344CB8AC3E}">
        <p14:creationId xmlns:p14="http://schemas.microsoft.com/office/powerpoint/2010/main" val="396738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B8AD4C93-2F72-498E-A579-FD17E36255F5}" type="datetimeFigureOut">
              <a:rPr lang="zh-CN" altLang="en-US"/>
              <a:pPr>
                <a:defRPr/>
              </a:pPr>
              <a:t>2017-09-09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BC3EFE9-6FB6-4C1C-97E7-43958327546F}" type="slidenum">
              <a:rPr lang="zh-CN" altLang="en-US"/>
              <a:pPr>
                <a:defRPr/>
              </a:pPr>
              <a:t>‹#›</a:t>
            </a:fld>
            <a:endParaRPr lang="zh-CN" altLang="en-US"/>
          </a:p>
        </p:txBody>
      </p:sp>
    </p:spTree>
    <p:extLst>
      <p:ext uri="{BB962C8B-B14F-4D97-AF65-F5344CB8AC3E}">
        <p14:creationId xmlns:p14="http://schemas.microsoft.com/office/powerpoint/2010/main" val="345731979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99FED53-7D71-415E-8663-7007953E7296}" type="datetimeFigureOut">
              <a:rPr lang="zh-CN" altLang="en-US"/>
              <a:pPr>
                <a:defRPr/>
              </a:pPr>
              <a:t>2017-09-09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2BF81C-3324-417B-9E59-A3D70D285F0B}" type="slidenum">
              <a:rPr lang="zh-CN" altLang="en-US"/>
              <a:pPr>
                <a:defRPr/>
              </a:pPr>
              <a:t>‹#›</a:t>
            </a:fld>
            <a:endParaRPr lang="zh-CN" altLang="en-US"/>
          </a:p>
        </p:txBody>
      </p:sp>
    </p:spTree>
    <p:extLst>
      <p:ext uri="{BB962C8B-B14F-4D97-AF65-F5344CB8AC3E}">
        <p14:creationId xmlns:p14="http://schemas.microsoft.com/office/powerpoint/2010/main" val="415327624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D17EA7E-3C17-4F59-8429-4C94E10DC57A}" type="datetimeFigureOut">
              <a:rPr lang="zh-CN" altLang="en-US"/>
              <a:pPr>
                <a:defRPr/>
              </a:pPr>
              <a:t>2017-09-09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ECE754B-80EF-433E-A7E6-266E56B31DC0}" type="slidenum">
              <a:rPr lang="zh-CN" altLang="en-US"/>
              <a:pPr>
                <a:defRPr/>
              </a:pPr>
              <a:t>‹#›</a:t>
            </a:fld>
            <a:endParaRPr lang="zh-CN" altLang="en-US"/>
          </a:p>
        </p:txBody>
      </p:sp>
    </p:spTree>
    <p:extLst>
      <p:ext uri="{BB962C8B-B14F-4D97-AF65-F5344CB8AC3E}">
        <p14:creationId xmlns:p14="http://schemas.microsoft.com/office/powerpoint/2010/main" val="278102704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363EBB8-CF7A-4E5A-9FA6-AEBADB82EE02}" type="datetimeFigureOut">
              <a:rPr lang="zh-CN" altLang="en-US"/>
              <a:pPr>
                <a:defRPr/>
              </a:pPr>
              <a:t>2017-09-09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23D0DBA-F31B-4C38-94FA-66681CAFB3CE}" type="slidenum">
              <a:rPr lang="zh-CN" altLang="en-US"/>
              <a:pPr>
                <a:defRPr/>
              </a:pPr>
              <a:t>‹#›</a:t>
            </a:fld>
            <a:endParaRPr lang="zh-CN" altLang="en-US"/>
          </a:p>
        </p:txBody>
      </p:sp>
    </p:spTree>
    <p:extLst>
      <p:ext uri="{BB962C8B-B14F-4D97-AF65-F5344CB8AC3E}">
        <p14:creationId xmlns:p14="http://schemas.microsoft.com/office/powerpoint/2010/main" val="26487637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CDDB35E-9457-4227-837D-6CC16B650A58}" type="datetimeFigureOut">
              <a:rPr lang="zh-CN" altLang="en-US"/>
              <a:pPr>
                <a:defRPr/>
              </a:pPr>
              <a:t>2017-09-09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7A9F77E-AD95-4DEF-A46C-17B0A7C688E6}" type="slidenum">
              <a:rPr lang="zh-CN" altLang="en-US"/>
              <a:pPr>
                <a:defRPr/>
              </a:pPr>
              <a:t>‹#›</a:t>
            </a:fld>
            <a:endParaRPr lang="zh-CN" altLang="en-US"/>
          </a:p>
        </p:txBody>
      </p:sp>
    </p:spTree>
    <p:extLst>
      <p:ext uri="{BB962C8B-B14F-4D97-AF65-F5344CB8AC3E}">
        <p14:creationId xmlns:p14="http://schemas.microsoft.com/office/powerpoint/2010/main" val="228127932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8C15C2F7-BF7D-4D9B-8070-982F3A091A9B}" type="datetimeFigureOut">
              <a:rPr lang="zh-CN" altLang="en-US"/>
              <a:pPr>
                <a:defRPr/>
              </a:pPr>
              <a:t>2017-09-09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89EEB72-7C99-4D5E-A4F9-C6D480190356}" type="slidenum">
              <a:rPr lang="zh-CN" altLang="en-US"/>
              <a:pPr>
                <a:defRPr/>
              </a:pPr>
              <a:t>‹#›</a:t>
            </a:fld>
            <a:endParaRPr lang="zh-CN" altLang="en-US"/>
          </a:p>
        </p:txBody>
      </p:sp>
    </p:spTree>
    <p:extLst>
      <p:ext uri="{BB962C8B-B14F-4D97-AF65-F5344CB8AC3E}">
        <p14:creationId xmlns:p14="http://schemas.microsoft.com/office/powerpoint/2010/main" val="73457865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08B6D303-BC3F-474B-9D79-31A9E2733072}" type="datetimeFigureOut">
              <a:rPr lang="zh-CN" altLang="en-US"/>
              <a:pPr>
                <a:defRPr/>
              </a:pPr>
              <a:t>2017-09-09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0B00C7E-3209-4D76-A386-D8B4D244FCE7}" type="slidenum">
              <a:rPr lang="zh-CN" altLang="en-US"/>
              <a:pPr>
                <a:defRPr/>
              </a:pPr>
              <a:t>‹#›</a:t>
            </a:fld>
            <a:endParaRPr lang="zh-CN" altLang="en-US"/>
          </a:p>
        </p:txBody>
      </p:sp>
    </p:spTree>
    <p:extLst>
      <p:ext uri="{BB962C8B-B14F-4D97-AF65-F5344CB8AC3E}">
        <p14:creationId xmlns:p14="http://schemas.microsoft.com/office/powerpoint/2010/main" val="82194304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653D5800-4E7F-49F8-9BAC-CB242AAF5619}" type="datetimeFigureOut">
              <a:rPr lang="zh-CN" altLang="en-US"/>
              <a:pPr>
                <a:defRPr/>
              </a:pPr>
              <a:t>2017-09-09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7E2E411-AD8B-4C16-B7B4-2CCF77E28432}" type="slidenum">
              <a:rPr lang="zh-CN" altLang="en-US"/>
              <a:pPr>
                <a:defRPr/>
              </a:pPr>
              <a:t>‹#›</a:t>
            </a:fld>
            <a:endParaRPr lang="zh-CN" altLang="en-US"/>
          </a:p>
        </p:txBody>
      </p:sp>
    </p:spTree>
    <p:extLst>
      <p:ext uri="{BB962C8B-B14F-4D97-AF65-F5344CB8AC3E}">
        <p14:creationId xmlns:p14="http://schemas.microsoft.com/office/powerpoint/2010/main" val="142166122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D6B13CE-4305-4657-910C-6AC490E6E953}" type="datetimeFigureOut">
              <a:rPr lang="zh-CN" altLang="en-US"/>
              <a:pPr>
                <a:defRPr/>
              </a:pPr>
              <a:t>2017-09-09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688E690D-D095-4C04-9B2B-8CFC2E06344E}" type="slidenum">
              <a:rPr lang="zh-CN" altLang="en-US"/>
              <a:pPr>
                <a:defRPr/>
              </a:pPr>
              <a:t>‹#›</a:t>
            </a:fld>
            <a:endParaRPr lang="zh-CN" altLang="en-US"/>
          </a:p>
        </p:txBody>
      </p:sp>
    </p:spTree>
    <p:extLst>
      <p:ext uri="{BB962C8B-B14F-4D97-AF65-F5344CB8AC3E}">
        <p14:creationId xmlns:p14="http://schemas.microsoft.com/office/powerpoint/2010/main" val="1335611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F6AD50C-A182-49EC-B4CB-798520D11ACA}" type="datetimeFigureOut">
              <a:rPr lang="zh-CN" altLang="en-US"/>
              <a:pPr>
                <a:defRPr/>
              </a:pPr>
              <a:t>2017-09-09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398CB51-29B1-48D6-8AB5-0BAD0DA680B9}" type="slidenum">
              <a:rPr lang="zh-CN" altLang="en-US"/>
              <a:pPr>
                <a:defRPr/>
              </a:pPr>
              <a:t>‹#›</a:t>
            </a:fld>
            <a:endParaRPr lang="zh-CN" altLang="en-US"/>
          </a:p>
        </p:txBody>
      </p:sp>
    </p:spTree>
    <p:extLst>
      <p:ext uri="{BB962C8B-B14F-4D97-AF65-F5344CB8AC3E}">
        <p14:creationId xmlns:p14="http://schemas.microsoft.com/office/powerpoint/2010/main" val="323085205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262B04E-03AF-480E-BBA8-AE6054126EB2}" type="datetimeFigureOut">
              <a:rPr lang="zh-CN" altLang="en-US"/>
              <a:pPr>
                <a:defRPr/>
              </a:pPr>
              <a:t>2017-09-09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26084B5-D290-416F-B4CA-FA8B506C7027}" type="slidenum">
              <a:rPr lang="zh-CN" altLang="en-US"/>
              <a:pPr>
                <a:defRPr/>
              </a:pPr>
              <a:t>‹#›</a:t>
            </a:fld>
            <a:endParaRPr lang="zh-CN" altLang="en-US"/>
          </a:p>
        </p:txBody>
      </p:sp>
    </p:spTree>
    <p:extLst>
      <p:ext uri="{BB962C8B-B14F-4D97-AF65-F5344CB8AC3E}">
        <p14:creationId xmlns:p14="http://schemas.microsoft.com/office/powerpoint/2010/main" val="416292353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D93398B-0542-4A88-9B09-5D6E68D5C3D5}" type="datetimeFigureOut">
              <a:rPr lang="zh-CN" altLang="en-US"/>
              <a:pPr>
                <a:defRPr/>
              </a:pPr>
              <a:t>2017-09-09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AA39073-B8FD-4DC5-AA11-F3BD89E85F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3"/>
          <p:cNvSpPr>
            <a:spLocks noChangeArrowheads="1"/>
          </p:cNvSpPr>
          <p:nvPr/>
        </p:nvSpPr>
        <p:spPr bwMode="auto">
          <a:xfrm>
            <a:off x="1763954" y="2088211"/>
            <a:ext cx="9008579" cy="1963738"/>
          </a:xfrm>
          <a:prstGeom prst="rect">
            <a:avLst/>
          </a:prstGeom>
          <a:solidFill>
            <a:srgbClr val="0D0D0D">
              <a:alpha val="1294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052" name="组合 4"/>
          <p:cNvGrpSpPr>
            <a:grpSpLocks/>
          </p:cNvGrpSpPr>
          <p:nvPr/>
        </p:nvGrpSpPr>
        <p:grpSpPr bwMode="auto">
          <a:xfrm>
            <a:off x="1367753" y="3421578"/>
            <a:ext cx="939800" cy="901700"/>
            <a:chOff x="0" y="0"/>
            <a:chExt cx="4262236" cy="4090401"/>
          </a:xfrm>
        </p:grpSpPr>
        <p:sp>
          <p:nvSpPr>
            <p:cNvPr id="2065" name="等腰三角形 5"/>
            <p:cNvSpPr>
              <a:spLocks noChangeArrowheads="1"/>
            </p:cNvSpPr>
            <p:nvPr/>
          </p:nvSpPr>
          <p:spPr bwMode="auto">
            <a:xfrm>
              <a:off x="0" y="0"/>
              <a:ext cx="3320425" cy="3450557"/>
            </a:xfrm>
            <a:prstGeom prst="triangle">
              <a:avLst>
                <a:gd name="adj" fmla="val 10000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066" name="等腰三角形 6"/>
            <p:cNvSpPr>
              <a:spLocks noChangeArrowheads="1"/>
            </p:cNvSpPr>
            <p:nvPr/>
          </p:nvSpPr>
          <p:spPr bwMode="auto">
            <a:xfrm rot="5400000">
              <a:off x="2111240" y="1939404"/>
              <a:ext cx="2418364" cy="1883627"/>
            </a:xfrm>
            <a:prstGeom prst="triangle">
              <a:avLst>
                <a:gd name="adj" fmla="val 10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067" name="椭圆 7"/>
            <p:cNvSpPr>
              <a:spLocks noChangeArrowheads="1"/>
            </p:cNvSpPr>
            <p:nvPr/>
          </p:nvSpPr>
          <p:spPr bwMode="auto">
            <a:xfrm>
              <a:off x="3641610" y="1672038"/>
              <a:ext cx="58872" cy="53241"/>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grpSp>
      <p:grpSp>
        <p:nvGrpSpPr>
          <p:cNvPr id="2053" name="组合 8"/>
          <p:cNvGrpSpPr>
            <a:grpSpLocks/>
          </p:cNvGrpSpPr>
          <p:nvPr/>
        </p:nvGrpSpPr>
        <p:grpSpPr bwMode="auto">
          <a:xfrm>
            <a:off x="10253427" y="3411678"/>
            <a:ext cx="839788" cy="877888"/>
            <a:chOff x="0" y="0"/>
            <a:chExt cx="3449737" cy="3606178"/>
          </a:xfrm>
        </p:grpSpPr>
        <p:sp>
          <p:nvSpPr>
            <p:cNvPr id="2062" name="等腰三角形 9"/>
            <p:cNvSpPr>
              <a:spLocks noChangeArrowheads="1"/>
            </p:cNvSpPr>
            <p:nvPr/>
          </p:nvSpPr>
          <p:spPr bwMode="auto">
            <a:xfrm rot="716823">
              <a:off x="0" y="0"/>
              <a:ext cx="3320428" cy="3450556"/>
            </a:xfrm>
            <a:prstGeom prst="triangle">
              <a:avLst>
                <a:gd name="adj" fmla="val 5000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063" name="等腰三角形 10"/>
            <p:cNvSpPr>
              <a:spLocks noChangeArrowheads="1"/>
            </p:cNvSpPr>
            <p:nvPr/>
          </p:nvSpPr>
          <p:spPr bwMode="auto">
            <a:xfrm rot="-2580544">
              <a:off x="868895" y="1325164"/>
              <a:ext cx="2014750" cy="2281014"/>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064" name="椭圆 11"/>
            <p:cNvSpPr>
              <a:spLocks noChangeArrowheads="1"/>
            </p:cNvSpPr>
            <p:nvPr/>
          </p:nvSpPr>
          <p:spPr bwMode="auto">
            <a:xfrm>
              <a:off x="3390865" y="1639209"/>
              <a:ext cx="58872" cy="53241"/>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grpSp>
      <p:sp>
        <p:nvSpPr>
          <p:cNvPr id="2054" name="文本框 12"/>
          <p:cNvSpPr txBox="1">
            <a:spLocks noChangeArrowheads="1"/>
          </p:cNvSpPr>
          <p:nvPr/>
        </p:nvSpPr>
        <p:spPr bwMode="auto">
          <a:xfrm>
            <a:off x="2856705" y="2591381"/>
            <a:ext cx="68230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600" b="1" dirty="0">
                <a:solidFill>
                  <a:schemeClr val="bg1"/>
                </a:solidFill>
                <a:latin typeface="等线" panose="02010600030101010101" pitchFamily="2" charset="-122"/>
                <a:ea typeface="等线" panose="02010600030101010101" pitchFamily="2" charset="-122"/>
              </a:rPr>
              <a:t>Body Language</a:t>
            </a:r>
            <a:endParaRPr lang="zh-CN" altLang="en-US" sz="6600" b="1" dirty="0">
              <a:solidFill>
                <a:schemeClr val="bg1"/>
              </a:solidFill>
              <a:latin typeface="等线" panose="02010600030101010101" pitchFamily="2" charset="-122"/>
              <a:ea typeface="等线" panose="02010600030101010101" pitchFamily="2" charset="-122"/>
            </a:endParaRPr>
          </a:p>
        </p:txBody>
      </p:sp>
      <p:cxnSp>
        <p:nvCxnSpPr>
          <p:cNvPr id="2057" name="直接连接符 16"/>
          <p:cNvCxnSpPr>
            <a:cxnSpLocks noChangeShapeType="1"/>
          </p:cNvCxnSpPr>
          <p:nvPr/>
        </p:nvCxnSpPr>
        <p:spPr bwMode="auto">
          <a:xfrm flipH="1">
            <a:off x="2687638" y="4352583"/>
            <a:ext cx="1982787"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cxnSp>
        <p:nvCxnSpPr>
          <p:cNvPr id="2058" name="直接连接符 17"/>
          <p:cNvCxnSpPr>
            <a:cxnSpLocks noChangeShapeType="1"/>
          </p:cNvCxnSpPr>
          <p:nvPr/>
        </p:nvCxnSpPr>
        <p:spPr bwMode="auto">
          <a:xfrm flipH="1">
            <a:off x="7850188" y="4352583"/>
            <a:ext cx="2033587"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sp>
        <p:nvSpPr>
          <p:cNvPr id="2059" name="椭圆 18"/>
          <p:cNvSpPr>
            <a:spLocks noChangeArrowheads="1"/>
          </p:cNvSpPr>
          <p:nvPr/>
        </p:nvSpPr>
        <p:spPr bwMode="auto">
          <a:xfrm>
            <a:off x="2638425" y="4316070"/>
            <a:ext cx="74613" cy="73025"/>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2060" name="椭圆 19"/>
          <p:cNvSpPr>
            <a:spLocks noChangeArrowheads="1"/>
          </p:cNvSpPr>
          <p:nvPr/>
        </p:nvSpPr>
        <p:spPr bwMode="auto">
          <a:xfrm>
            <a:off x="9823450" y="4316070"/>
            <a:ext cx="74613" cy="73025"/>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2061" name="文本框 23"/>
          <p:cNvSpPr txBox="1">
            <a:spLocks noChangeArrowheads="1"/>
          </p:cNvSpPr>
          <p:nvPr/>
        </p:nvSpPr>
        <p:spPr bwMode="auto">
          <a:xfrm>
            <a:off x="4938713" y="4119635"/>
            <a:ext cx="26590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dirty="0" err="1">
                <a:solidFill>
                  <a:schemeClr val="bg1"/>
                </a:solidFill>
                <a:latin typeface="等线" panose="02010600030101010101" pitchFamily="2" charset="-122"/>
                <a:ea typeface="等线" panose="02010600030101010101" pitchFamily="2" charset="-122"/>
              </a:rPr>
              <a:t>Kaiqi</a:t>
            </a:r>
            <a:r>
              <a:rPr lang="en-US" altLang="zh-CN" sz="2400" dirty="0">
                <a:solidFill>
                  <a:schemeClr val="bg1"/>
                </a:solidFill>
                <a:latin typeface="等线" panose="02010600030101010101" pitchFamily="2" charset="-122"/>
                <a:ea typeface="等线" panose="02010600030101010101" pitchFamily="2" charset="-122"/>
              </a:rPr>
              <a:t> Wang</a:t>
            </a:r>
            <a:endParaRPr lang="zh-CN" altLang="en-US" sz="2400" dirty="0">
              <a:solidFill>
                <a:schemeClr val="bg1"/>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3</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How</a:t>
            </a:r>
          </a:p>
        </p:txBody>
      </p:sp>
      <p:pic>
        <p:nvPicPr>
          <p:cNvPr id="1026" name="Picture 2" descr="https://s9.rr.itc.cn/r/wapChange/20172_8_17/a6wh6v80222000099405.jpg">
            <a:extLst>
              <a:ext uri="{FF2B5EF4-FFF2-40B4-BE49-F238E27FC236}">
                <a16:creationId xmlns:a16="http://schemas.microsoft.com/office/drawing/2014/main" id="{05A141F7-FB6A-48C0-94A9-542CBE93AC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908"/>
          <a:stretch/>
        </p:blipFill>
        <p:spPr bwMode="auto">
          <a:xfrm>
            <a:off x="3569879" y="1543950"/>
            <a:ext cx="5052241" cy="4387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3</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How</a:t>
            </a:r>
            <a:endParaRPr lang="zh-CN" altLang="en-US" sz="3200" b="1" dirty="0">
              <a:solidFill>
                <a:schemeClr val="bg1"/>
              </a:solidFill>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CC7909E5-E853-4F5B-A5F0-B1CB10EB8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6620" y="1847850"/>
            <a:ext cx="6058759" cy="4029075"/>
          </a:xfrm>
          <a:prstGeom prst="rect">
            <a:avLst/>
          </a:prstGeom>
        </p:spPr>
      </p:pic>
    </p:spTree>
    <p:extLst>
      <p:ext uri="{BB962C8B-B14F-4D97-AF65-F5344CB8AC3E}">
        <p14:creationId xmlns:p14="http://schemas.microsoft.com/office/powerpoint/2010/main" val="2150756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2">
            <a:extLst>
              <a:ext uri="{FF2B5EF4-FFF2-40B4-BE49-F238E27FC236}">
                <a16:creationId xmlns:a16="http://schemas.microsoft.com/office/drawing/2014/main" id="{11EFDEE1-8852-4944-967A-99DD1F0D3258}"/>
              </a:ext>
            </a:extLst>
          </p:cNvPr>
          <p:cNvSpPr txBox="1">
            <a:spLocks noChangeArrowheads="1"/>
          </p:cNvSpPr>
          <p:nvPr/>
        </p:nvSpPr>
        <p:spPr bwMode="auto">
          <a:xfrm>
            <a:off x="3304243" y="2921168"/>
            <a:ext cx="55835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000" b="1" dirty="0">
                <a:solidFill>
                  <a:schemeClr val="bg1"/>
                </a:solidFill>
                <a:latin typeface="等线" panose="02010600030101010101" pitchFamily="2" charset="-122"/>
                <a:ea typeface="等线" panose="02010600030101010101" pitchFamily="2" charset="-122"/>
              </a:rPr>
              <a:t>Thank you!</a:t>
            </a:r>
            <a:endParaRPr lang="zh-CN" altLang="en-US" sz="3200" b="1"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58266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14"/>
          <p:cNvSpPr>
            <a:spLocks noChangeArrowheads="1"/>
          </p:cNvSpPr>
          <p:nvPr/>
        </p:nvSpPr>
        <p:spPr bwMode="auto">
          <a:xfrm>
            <a:off x="0" y="0"/>
            <a:ext cx="12192000" cy="6858000"/>
          </a:xfrm>
          <a:prstGeom prst="rect">
            <a:avLst/>
          </a:prstGeom>
          <a:solidFill>
            <a:schemeClr val="bg1">
              <a:alpha val="1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3076" name="组合 10"/>
          <p:cNvGrpSpPr>
            <a:grpSpLocks/>
          </p:cNvGrpSpPr>
          <p:nvPr/>
        </p:nvGrpSpPr>
        <p:grpSpPr bwMode="auto">
          <a:xfrm>
            <a:off x="4685745" y="2790757"/>
            <a:ext cx="508000" cy="765175"/>
            <a:chOff x="0" y="0"/>
            <a:chExt cx="1064175" cy="1605838"/>
          </a:xfrm>
        </p:grpSpPr>
        <p:sp>
          <p:nvSpPr>
            <p:cNvPr id="3097" name="任意多边形 9"/>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098" name="任意多边形 6"/>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3077" name="文本框 15"/>
          <p:cNvSpPr txBox="1">
            <a:spLocks noChangeArrowheads="1"/>
          </p:cNvSpPr>
          <p:nvPr/>
        </p:nvSpPr>
        <p:spPr bwMode="auto">
          <a:xfrm>
            <a:off x="3742602" y="668338"/>
            <a:ext cx="50006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6600" b="1" dirty="0">
                <a:solidFill>
                  <a:schemeClr val="bg1"/>
                </a:solidFill>
                <a:latin typeface="微软雅黑" pitchFamily="34" charset="-122"/>
                <a:ea typeface="微软雅黑" pitchFamily="34" charset="-122"/>
              </a:rPr>
              <a:t>CONTENT</a:t>
            </a:r>
            <a:endParaRPr lang="zh-CN" altLang="en-US" sz="6600" b="1" dirty="0">
              <a:solidFill>
                <a:schemeClr val="bg1"/>
              </a:solidFill>
              <a:latin typeface="微软雅黑" pitchFamily="34" charset="-122"/>
              <a:ea typeface="微软雅黑" pitchFamily="34" charset="-122"/>
            </a:endParaRPr>
          </a:p>
        </p:txBody>
      </p:sp>
      <p:cxnSp>
        <p:nvCxnSpPr>
          <p:cNvPr id="3078" name="直接连接符 17"/>
          <p:cNvCxnSpPr>
            <a:cxnSpLocks noChangeShapeType="1"/>
          </p:cNvCxnSpPr>
          <p:nvPr/>
        </p:nvCxnSpPr>
        <p:spPr bwMode="auto">
          <a:xfrm flipV="1">
            <a:off x="4116459" y="1850251"/>
            <a:ext cx="4252913" cy="9525"/>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cxnSp>
        <p:nvCxnSpPr>
          <p:cNvPr id="3079" name="直接连接符 20"/>
          <p:cNvCxnSpPr>
            <a:cxnSpLocks noChangeShapeType="1"/>
          </p:cNvCxnSpPr>
          <p:nvPr/>
        </p:nvCxnSpPr>
        <p:spPr bwMode="auto">
          <a:xfrm>
            <a:off x="4116459" y="1977251"/>
            <a:ext cx="4252913"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cxnSp>
      <p:sp>
        <p:nvSpPr>
          <p:cNvPr id="3080" name="文本框 21"/>
          <p:cNvSpPr txBox="1">
            <a:spLocks noChangeArrowheads="1"/>
          </p:cNvSpPr>
          <p:nvPr/>
        </p:nvSpPr>
        <p:spPr bwMode="auto">
          <a:xfrm>
            <a:off x="5573158" y="2887594"/>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1</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3081" name="文本框 22"/>
          <p:cNvSpPr txBox="1">
            <a:spLocks noChangeArrowheads="1"/>
          </p:cNvSpPr>
          <p:nvPr/>
        </p:nvSpPr>
        <p:spPr bwMode="auto">
          <a:xfrm>
            <a:off x="6493908" y="2949507"/>
            <a:ext cx="5128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What</a:t>
            </a:r>
            <a:endParaRPr lang="zh-CN" altLang="en-US" sz="3200" b="1" dirty="0">
              <a:solidFill>
                <a:schemeClr val="bg1"/>
              </a:solidFill>
              <a:latin typeface="等线" panose="02010600030101010101" pitchFamily="2" charset="-122"/>
              <a:ea typeface="等线" panose="02010600030101010101" pitchFamily="2" charset="-122"/>
            </a:endParaRPr>
          </a:p>
        </p:txBody>
      </p:sp>
      <p:grpSp>
        <p:nvGrpSpPr>
          <p:cNvPr id="3082" name="组合 23"/>
          <p:cNvGrpSpPr>
            <a:grpSpLocks/>
          </p:cNvGrpSpPr>
          <p:nvPr/>
        </p:nvGrpSpPr>
        <p:grpSpPr bwMode="auto">
          <a:xfrm>
            <a:off x="4685745" y="3916294"/>
            <a:ext cx="508000" cy="765175"/>
            <a:chOff x="0" y="0"/>
            <a:chExt cx="1064175" cy="1605838"/>
          </a:xfrm>
        </p:grpSpPr>
        <p:sp>
          <p:nvSpPr>
            <p:cNvPr id="3095" name="任意多边形 24"/>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096" name="任意多边形 25"/>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3083" name="文本框 26"/>
          <p:cNvSpPr txBox="1">
            <a:spLocks noChangeArrowheads="1"/>
          </p:cNvSpPr>
          <p:nvPr/>
        </p:nvSpPr>
        <p:spPr bwMode="auto">
          <a:xfrm>
            <a:off x="5573158" y="4013132"/>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2</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3084" name="文本框 27"/>
          <p:cNvSpPr txBox="1">
            <a:spLocks noChangeArrowheads="1"/>
          </p:cNvSpPr>
          <p:nvPr/>
        </p:nvSpPr>
        <p:spPr bwMode="auto">
          <a:xfrm>
            <a:off x="6493908" y="4075044"/>
            <a:ext cx="404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Why</a:t>
            </a:r>
            <a:endParaRPr lang="zh-CN" altLang="en-US" sz="3200" b="1" dirty="0">
              <a:solidFill>
                <a:schemeClr val="bg1"/>
              </a:solidFill>
              <a:latin typeface="等线" panose="02010600030101010101" pitchFamily="2" charset="-122"/>
              <a:ea typeface="等线" panose="02010600030101010101" pitchFamily="2" charset="-122"/>
            </a:endParaRPr>
          </a:p>
        </p:txBody>
      </p:sp>
      <p:grpSp>
        <p:nvGrpSpPr>
          <p:cNvPr id="3085" name="组合 28"/>
          <p:cNvGrpSpPr>
            <a:grpSpLocks/>
          </p:cNvGrpSpPr>
          <p:nvPr/>
        </p:nvGrpSpPr>
        <p:grpSpPr bwMode="auto">
          <a:xfrm>
            <a:off x="4685745" y="5070407"/>
            <a:ext cx="508000" cy="763587"/>
            <a:chOff x="0" y="0"/>
            <a:chExt cx="1064175" cy="1605838"/>
          </a:xfrm>
        </p:grpSpPr>
        <p:sp>
          <p:nvSpPr>
            <p:cNvPr id="3093" name="任意多边形 29"/>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094" name="任意多边形 30"/>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3086" name="文本框 31"/>
          <p:cNvSpPr txBox="1">
            <a:spLocks noChangeArrowheads="1"/>
          </p:cNvSpPr>
          <p:nvPr/>
        </p:nvSpPr>
        <p:spPr bwMode="auto">
          <a:xfrm>
            <a:off x="5573158" y="5165657"/>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3</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3087" name="文本框 32"/>
          <p:cNvSpPr txBox="1">
            <a:spLocks noChangeArrowheads="1"/>
          </p:cNvSpPr>
          <p:nvPr/>
        </p:nvSpPr>
        <p:spPr bwMode="auto">
          <a:xfrm>
            <a:off x="6493908" y="5227569"/>
            <a:ext cx="404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How</a:t>
            </a:r>
            <a:endParaRPr lang="zh-CN" altLang="en-US" sz="3200" b="1" dirty="0">
              <a:solidFill>
                <a:schemeClr val="bg1"/>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6"/>
          <p:cNvSpPr>
            <a:spLocks noChangeArrowheads="1"/>
          </p:cNvSpPr>
          <p:nvPr/>
        </p:nvSpPr>
        <p:spPr bwMode="auto">
          <a:xfrm>
            <a:off x="0" y="0"/>
            <a:ext cx="12192000" cy="6858000"/>
          </a:xfrm>
          <a:prstGeom prst="rect">
            <a:avLst/>
          </a:prstGeom>
          <a:solidFill>
            <a:schemeClr val="bg1">
              <a:alpha val="1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0" name="等腰三角形 3"/>
          <p:cNvSpPr>
            <a:spLocks noChangeArrowheads="1"/>
          </p:cNvSpPr>
          <p:nvPr/>
        </p:nvSpPr>
        <p:spPr bwMode="auto">
          <a:xfrm>
            <a:off x="8435975" y="974725"/>
            <a:ext cx="2833688" cy="2636838"/>
          </a:xfrm>
          <a:prstGeom prst="triangle">
            <a:avLst>
              <a:gd name="adj" fmla="val 16389"/>
            </a:avLst>
          </a:prstGeom>
          <a:solidFill>
            <a:schemeClr val="bg1">
              <a:alpha val="3215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cxnSp>
        <p:nvCxnSpPr>
          <p:cNvPr id="4101" name="直接连接符 10"/>
          <p:cNvCxnSpPr>
            <a:cxnSpLocks noChangeShapeType="1"/>
          </p:cNvCxnSpPr>
          <p:nvPr/>
        </p:nvCxnSpPr>
        <p:spPr bwMode="auto">
          <a:xfrm flipH="1">
            <a:off x="4329113" y="3937000"/>
            <a:ext cx="4297362"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grpSp>
        <p:nvGrpSpPr>
          <p:cNvPr id="4102" name="组合 4"/>
          <p:cNvGrpSpPr>
            <a:grpSpLocks/>
          </p:cNvGrpSpPr>
          <p:nvPr/>
        </p:nvGrpSpPr>
        <p:grpSpPr bwMode="auto">
          <a:xfrm>
            <a:off x="1101725" y="1674053"/>
            <a:ext cx="3320333" cy="3605213"/>
            <a:chOff x="0" y="0"/>
            <a:chExt cx="3320428" cy="3606178"/>
          </a:xfrm>
        </p:grpSpPr>
        <p:sp>
          <p:nvSpPr>
            <p:cNvPr id="4105" name="等腰三角形 1"/>
            <p:cNvSpPr>
              <a:spLocks noChangeArrowheads="1"/>
            </p:cNvSpPr>
            <p:nvPr/>
          </p:nvSpPr>
          <p:spPr bwMode="auto">
            <a:xfrm rot="716823">
              <a:off x="0" y="0"/>
              <a:ext cx="3320428" cy="3450556"/>
            </a:xfrm>
            <a:prstGeom prst="triangle">
              <a:avLst>
                <a:gd name="adj" fmla="val 5000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6" name="等腰三角形 8"/>
            <p:cNvSpPr>
              <a:spLocks noChangeArrowheads="1"/>
            </p:cNvSpPr>
            <p:nvPr/>
          </p:nvSpPr>
          <p:spPr bwMode="auto">
            <a:xfrm rot="-2580544">
              <a:off x="868895" y="1325164"/>
              <a:ext cx="2014750" cy="2281014"/>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4103" name="椭圆 13"/>
          <p:cNvSpPr>
            <a:spLocks noChangeArrowheads="1"/>
          </p:cNvSpPr>
          <p:nvPr/>
        </p:nvSpPr>
        <p:spPr bwMode="auto">
          <a:xfrm>
            <a:off x="8575675" y="3898900"/>
            <a:ext cx="74613" cy="74613"/>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12" name="文本框 21">
            <a:extLst>
              <a:ext uri="{FF2B5EF4-FFF2-40B4-BE49-F238E27FC236}">
                <a16:creationId xmlns:a16="http://schemas.microsoft.com/office/drawing/2014/main" id="{0EE4A694-C828-46A0-A536-7E3B187CB4D3}"/>
              </a:ext>
            </a:extLst>
          </p:cNvPr>
          <p:cNvSpPr txBox="1">
            <a:spLocks noChangeArrowheads="1"/>
          </p:cNvSpPr>
          <p:nvPr/>
        </p:nvSpPr>
        <p:spPr bwMode="auto">
          <a:xfrm>
            <a:off x="2119589" y="2694402"/>
            <a:ext cx="85248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13800" b="1" dirty="0">
                <a:solidFill>
                  <a:schemeClr val="bg1"/>
                </a:solidFill>
                <a:latin typeface="等线" panose="02010600030101010101" pitchFamily="2" charset="-122"/>
                <a:ea typeface="等线" panose="02010600030101010101" pitchFamily="2" charset="-122"/>
              </a:rPr>
              <a:t>1</a:t>
            </a:r>
            <a:endParaRPr lang="zh-CN" altLang="en-US" sz="13800" b="1" dirty="0">
              <a:solidFill>
                <a:schemeClr val="bg1"/>
              </a:solidFill>
              <a:latin typeface="等线" panose="02010600030101010101" pitchFamily="2" charset="-122"/>
              <a:ea typeface="等线" panose="02010600030101010101" pitchFamily="2" charset="-122"/>
            </a:endParaRPr>
          </a:p>
        </p:txBody>
      </p:sp>
      <p:sp>
        <p:nvSpPr>
          <p:cNvPr id="14" name="文本框 22">
            <a:extLst>
              <a:ext uri="{FF2B5EF4-FFF2-40B4-BE49-F238E27FC236}">
                <a16:creationId xmlns:a16="http://schemas.microsoft.com/office/drawing/2014/main" id="{55B4E150-224C-4EE7-A087-AF3F391CB65E}"/>
              </a:ext>
            </a:extLst>
          </p:cNvPr>
          <p:cNvSpPr txBox="1">
            <a:spLocks noChangeArrowheads="1"/>
          </p:cNvSpPr>
          <p:nvPr/>
        </p:nvSpPr>
        <p:spPr bwMode="auto">
          <a:xfrm>
            <a:off x="4721881" y="2902287"/>
            <a:ext cx="55835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6000" b="1" dirty="0">
                <a:solidFill>
                  <a:schemeClr val="bg1"/>
                </a:solidFill>
                <a:latin typeface="等线" panose="02010600030101010101" pitchFamily="2" charset="-122"/>
                <a:ea typeface="等线" panose="02010600030101010101" pitchFamily="2" charset="-122"/>
              </a:rPr>
              <a:t>What </a:t>
            </a:r>
            <a:endParaRPr lang="zh-CN" altLang="en-US" sz="3200" b="1" dirty="0">
              <a:solidFill>
                <a:schemeClr val="bg1"/>
              </a:solidFill>
              <a:latin typeface="等线" panose="02010600030101010101" pitchFamily="2" charset="-122"/>
              <a:ea typeface="等线" panose="02010600030101010101" pitchFamily="2" charset="-122"/>
            </a:endParaRPr>
          </a:p>
        </p:txBody>
      </p:sp>
      <p:sp>
        <p:nvSpPr>
          <p:cNvPr id="15" name="文本框 22">
            <a:extLst>
              <a:ext uri="{FF2B5EF4-FFF2-40B4-BE49-F238E27FC236}">
                <a16:creationId xmlns:a16="http://schemas.microsoft.com/office/drawing/2014/main" id="{B6E0087F-0835-40D2-838B-D17C027F0A55}"/>
              </a:ext>
            </a:extLst>
          </p:cNvPr>
          <p:cNvSpPr txBox="1">
            <a:spLocks noChangeArrowheads="1"/>
          </p:cNvSpPr>
          <p:nvPr/>
        </p:nvSpPr>
        <p:spPr bwMode="auto">
          <a:xfrm>
            <a:off x="4794877" y="4120299"/>
            <a:ext cx="5583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latin typeface="等线" panose="02010600030101010101" pitchFamily="2" charset="-122"/>
                <a:ea typeface="等线" panose="02010600030101010101" pitchFamily="2" charset="-122"/>
              </a:rPr>
              <a:t>What is body language </a:t>
            </a:r>
            <a:endParaRPr lang="zh-CN" altLang="en-US" sz="1100" b="1" dirty="0">
              <a:solidFill>
                <a:schemeClr val="bg1"/>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1</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What</a:t>
            </a:r>
          </a:p>
        </p:txBody>
      </p:sp>
      <p:graphicFrame>
        <p:nvGraphicFramePr>
          <p:cNvPr id="2" name="图示 1">
            <a:extLst>
              <a:ext uri="{FF2B5EF4-FFF2-40B4-BE49-F238E27FC236}">
                <a16:creationId xmlns:a16="http://schemas.microsoft.com/office/drawing/2014/main" id="{A66F1C99-C6D4-4221-84C3-8DF21FFC89E1}"/>
              </a:ext>
            </a:extLst>
          </p:cNvPr>
          <p:cNvGraphicFramePr/>
          <p:nvPr>
            <p:extLst>
              <p:ext uri="{D42A27DB-BD31-4B8C-83A1-F6EECF244321}">
                <p14:modId xmlns:p14="http://schemas.microsoft.com/office/powerpoint/2010/main" val="3092195444"/>
              </p:ext>
            </p:extLst>
          </p:nvPr>
        </p:nvGraphicFramePr>
        <p:xfrm>
          <a:off x="943945" y="930000"/>
          <a:ext cx="10160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35376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1</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What</a:t>
            </a:r>
          </a:p>
        </p:txBody>
      </p:sp>
      <p:pic>
        <p:nvPicPr>
          <p:cNvPr id="4098" name="Picture 2" descr="http://lslconsultancy.com/wp-content/uploads/2014/11/Body-Language.jpg">
            <a:extLst>
              <a:ext uri="{FF2B5EF4-FFF2-40B4-BE49-F238E27FC236}">
                <a16:creationId xmlns:a16="http://schemas.microsoft.com/office/drawing/2014/main" id="{90F9C129-7CFA-483F-8032-EA13DAD2C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645981"/>
            <a:ext cx="590550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3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6"/>
          <p:cNvSpPr>
            <a:spLocks noChangeArrowheads="1"/>
          </p:cNvSpPr>
          <p:nvPr/>
        </p:nvSpPr>
        <p:spPr bwMode="auto">
          <a:xfrm>
            <a:off x="0" y="0"/>
            <a:ext cx="12192000" cy="6858000"/>
          </a:xfrm>
          <a:prstGeom prst="rect">
            <a:avLst/>
          </a:prstGeom>
          <a:solidFill>
            <a:schemeClr val="bg1">
              <a:alpha val="1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0" name="等腰三角形 3"/>
          <p:cNvSpPr>
            <a:spLocks noChangeArrowheads="1"/>
          </p:cNvSpPr>
          <p:nvPr/>
        </p:nvSpPr>
        <p:spPr bwMode="auto">
          <a:xfrm>
            <a:off x="8435975" y="974725"/>
            <a:ext cx="2833688" cy="2636838"/>
          </a:xfrm>
          <a:prstGeom prst="triangle">
            <a:avLst>
              <a:gd name="adj" fmla="val 16389"/>
            </a:avLst>
          </a:prstGeom>
          <a:solidFill>
            <a:schemeClr val="bg1">
              <a:alpha val="3215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cxnSp>
        <p:nvCxnSpPr>
          <p:cNvPr id="4101" name="直接连接符 10"/>
          <p:cNvCxnSpPr>
            <a:cxnSpLocks noChangeShapeType="1"/>
          </p:cNvCxnSpPr>
          <p:nvPr/>
        </p:nvCxnSpPr>
        <p:spPr bwMode="auto">
          <a:xfrm flipH="1">
            <a:off x="4329113" y="3937000"/>
            <a:ext cx="4297362"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grpSp>
        <p:nvGrpSpPr>
          <p:cNvPr id="4102" name="组合 4"/>
          <p:cNvGrpSpPr>
            <a:grpSpLocks/>
          </p:cNvGrpSpPr>
          <p:nvPr/>
        </p:nvGrpSpPr>
        <p:grpSpPr bwMode="auto">
          <a:xfrm>
            <a:off x="1101725" y="1674053"/>
            <a:ext cx="3320333" cy="3605213"/>
            <a:chOff x="0" y="0"/>
            <a:chExt cx="3320428" cy="3606178"/>
          </a:xfrm>
        </p:grpSpPr>
        <p:sp>
          <p:nvSpPr>
            <p:cNvPr id="4105" name="等腰三角形 1"/>
            <p:cNvSpPr>
              <a:spLocks noChangeArrowheads="1"/>
            </p:cNvSpPr>
            <p:nvPr/>
          </p:nvSpPr>
          <p:spPr bwMode="auto">
            <a:xfrm rot="716823">
              <a:off x="0" y="0"/>
              <a:ext cx="3320428" cy="3450556"/>
            </a:xfrm>
            <a:prstGeom prst="triangle">
              <a:avLst>
                <a:gd name="adj" fmla="val 5000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6" name="等腰三角形 8"/>
            <p:cNvSpPr>
              <a:spLocks noChangeArrowheads="1"/>
            </p:cNvSpPr>
            <p:nvPr/>
          </p:nvSpPr>
          <p:spPr bwMode="auto">
            <a:xfrm rot="-2580544">
              <a:off x="868895" y="1325164"/>
              <a:ext cx="2014750" cy="2281014"/>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4103" name="椭圆 13"/>
          <p:cNvSpPr>
            <a:spLocks noChangeArrowheads="1"/>
          </p:cNvSpPr>
          <p:nvPr/>
        </p:nvSpPr>
        <p:spPr bwMode="auto">
          <a:xfrm>
            <a:off x="8575675" y="3898900"/>
            <a:ext cx="74613" cy="74613"/>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12" name="文本框 21">
            <a:extLst>
              <a:ext uri="{FF2B5EF4-FFF2-40B4-BE49-F238E27FC236}">
                <a16:creationId xmlns:a16="http://schemas.microsoft.com/office/drawing/2014/main" id="{0EE4A694-C828-46A0-A536-7E3B187CB4D3}"/>
              </a:ext>
            </a:extLst>
          </p:cNvPr>
          <p:cNvSpPr txBox="1">
            <a:spLocks noChangeArrowheads="1"/>
          </p:cNvSpPr>
          <p:nvPr/>
        </p:nvSpPr>
        <p:spPr bwMode="auto">
          <a:xfrm>
            <a:off x="2119589" y="2694402"/>
            <a:ext cx="85248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13800" b="1" dirty="0">
                <a:solidFill>
                  <a:schemeClr val="bg1"/>
                </a:solidFill>
                <a:latin typeface="等线" panose="02010600030101010101" pitchFamily="2" charset="-122"/>
                <a:ea typeface="等线" panose="02010600030101010101" pitchFamily="2" charset="-122"/>
              </a:rPr>
              <a:t>2</a:t>
            </a:r>
            <a:endParaRPr lang="zh-CN" altLang="en-US" sz="13800" b="1" dirty="0">
              <a:solidFill>
                <a:schemeClr val="bg1"/>
              </a:solidFill>
              <a:latin typeface="等线" panose="02010600030101010101" pitchFamily="2" charset="-122"/>
              <a:ea typeface="等线" panose="02010600030101010101" pitchFamily="2" charset="-122"/>
            </a:endParaRPr>
          </a:p>
        </p:txBody>
      </p:sp>
      <p:sp>
        <p:nvSpPr>
          <p:cNvPr id="13" name="文本框 22">
            <a:extLst>
              <a:ext uri="{FF2B5EF4-FFF2-40B4-BE49-F238E27FC236}">
                <a16:creationId xmlns:a16="http://schemas.microsoft.com/office/drawing/2014/main" id="{11EFDEE1-8852-4944-967A-99DD1F0D3258}"/>
              </a:ext>
            </a:extLst>
          </p:cNvPr>
          <p:cNvSpPr txBox="1">
            <a:spLocks noChangeArrowheads="1"/>
          </p:cNvSpPr>
          <p:nvPr/>
        </p:nvSpPr>
        <p:spPr bwMode="auto">
          <a:xfrm>
            <a:off x="4721881" y="2902287"/>
            <a:ext cx="55835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6000" b="1" dirty="0">
                <a:solidFill>
                  <a:schemeClr val="bg1"/>
                </a:solidFill>
                <a:latin typeface="等线" panose="02010600030101010101" pitchFamily="2" charset="-122"/>
                <a:ea typeface="等线" panose="02010600030101010101" pitchFamily="2" charset="-122"/>
              </a:rPr>
              <a:t>Why </a:t>
            </a:r>
            <a:endParaRPr lang="zh-CN" altLang="en-US" sz="3200" b="1" dirty="0">
              <a:solidFill>
                <a:schemeClr val="bg1"/>
              </a:solidFill>
              <a:latin typeface="等线" panose="02010600030101010101" pitchFamily="2" charset="-122"/>
              <a:ea typeface="等线" panose="02010600030101010101" pitchFamily="2" charset="-122"/>
            </a:endParaRPr>
          </a:p>
        </p:txBody>
      </p:sp>
      <p:sp>
        <p:nvSpPr>
          <p:cNvPr id="15" name="文本框 22">
            <a:extLst>
              <a:ext uri="{FF2B5EF4-FFF2-40B4-BE49-F238E27FC236}">
                <a16:creationId xmlns:a16="http://schemas.microsoft.com/office/drawing/2014/main" id="{594432D4-ABC6-4FEE-9044-069FF8F6F93C}"/>
              </a:ext>
            </a:extLst>
          </p:cNvPr>
          <p:cNvSpPr txBox="1">
            <a:spLocks noChangeArrowheads="1"/>
          </p:cNvSpPr>
          <p:nvPr/>
        </p:nvSpPr>
        <p:spPr bwMode="auto">
          <a:xfrm>
            <a:off x="4794877" y="4120299"/>
            <a:ext cx="51750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latin typeface="等线" panose="02010600030101010101" pitchFamily="2" charset="-122"/>
                <a:ea typeface="等线" panose="02010600030101010101" pitchFamily="2" charset="-122"/>
              </a:rPr>
              <a:t>Why body language is important when presenting </a:t>
            </a:r>
            <a:endParaRPr lang="zh-CN" altLang="en-US" sz="1100" b="1"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7828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2</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Why</a:t>
            </a:r>
          </a:p>
        </p:txBody>
      </p:sp>
      <p:pic>
        <p:nvPicPr>
          <p:cNvPr id="1026" name="Picture 2" descr="http://images.clipartlogo.com/files/istock/previews/1018/101808223-crowd-audience-icon-vector-illustration.jpg">
            <a:extLst>
              <a:ext uri="{FF2B5EF4-FFF2-40B4-BE49-F238E27FC236}">
                <a16:creationId xmlns:a16="http://schemas.microsoft.com/office/drawing/2014/main" id="{87E5F0E0-EA73-40BC-8DD6-6E748C7C11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219" y="4896465"/>
            <a:ext cx="1740799" cy="1643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文档”的图片搜索结果">
            <a:extLst>
              <a:ext uri="{FF2B5EF4-FFF2-40B4-BE49-F238E27FC236}">
                <a16:creationId xmlns:a16="http://schemas.microsoft.com/office/drawing/2014/main" id="{CB0E82C4-94B2-46BA-9D09-3C2EDD76D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010" y="1865026"/>
            <a:ext cx="2217708" cy="17630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2.3png.com/50d42b7fb9079f3b1125e3729e62e9a824b5.png">
            <a:extLst>
              <a:ext uri="{FF2B5EF4-FFF2-40B4-BE49-F238E27FC236}">
                <a16:creationId xmlns:a16="http://schemas.microsoft.com/office/drawing/2014/main" id="{E60A3C72-DDAE-482D-9A4C-4CEFA97D56F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3335"/>
          <a:stretch/>
        </p:blipFill>
        <p:spPr bwMode="auto">
          <a:xfrm>
            <a:off x="5312687" y="1865026"/>
            <a:ext cx="1781938" cy="17630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bpic.588ku.com/element_origin_min_pic/17/06/29/eaabd0e914d4aacce88b99a1ef19a3dd.jpg">
            <a:extLst>
              <a:ext uri="{FF2B5EF4-FFF2-40B4-BE49-F238E27FC236}">
                <a16:creationId xmlns:a16="http://schemas.microsoft.com/office/drawing/2014/main" id="{E5C4EFCD-49A8-4521-BED6-929E3D3E38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69707" y="1865026"/>
            <a:ext cx="1175385" cy="176307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a:extLst>
              <a:ext uri="{FF2B5EF4-FFF2-40B4-BE49-F238E27FC236}">
                <a16:creationId xmlns:a16="http://schemas.microsoft.com/office/drawing/2014/main" id="{0A795757-F565-4981-A471-7ABDCD5F7E19}"/>
              </a:ext>
            </a:extLst>
          </p:cNvPr>
          <p:cNvCxnSpPr>
            <a:cxnSpLocks/>
          </p:cNvCxnSpPr>
          <p:nvPr/>
        </p:nvCxnSpPr>
        <p:spPr bwMode="auto">
          <a:xfrm>
            <a:off x="2971863" y="4183986"/>
            <a:ext cx="2369187" cy="706007"/>
          </a:xfrm>
          <a:prstGeom prst="straightConnector1">
            <a:avLst/>
          </a:prstGeom>
          <a:solidFill>
            <a:schemeClr val="accent1"/>
          </a:solidFill>
          <a:ln w="762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A2A2D32D-5A05-40B9-A1BE-A41940C30EB6}"/>
              </a:ext>
            </a:extLst>
          </p:cNvPr>
          <p:cNvCxnSpPr>
            <a:cxnSpLocks/>
          </p:cNvCxnSpPr>
          <p:nvPr/>
        </p:nvCxnSpPr>
        <p:spPr bwMode="auto">
          <a:xfrm>
            <a:off x="6225011" y="4183986"/>
            <a:ext cx="0" cy="712479"/>
          </a:xfrm>
          <a:prstGeom prst="straightConnector1">
            <a:avLst/>
          </a:prstGeom>
          <a:solidFill>
            <a:schemeClr val="accent1"/>
          </a:solidFill>
          <a:ln w="762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a:extLst>
              <a:ext uri="{FF2B5EF4-FFF2-40B4-BE49-F238E27FC236}">
                <a16:creationId xmlns:a16="http://schemas.microsoft.com/office/drawing/2014/main" id="{AF6A19E8-E90F-47FB-AB8F-483AEC8E8F52}"/>
              </a:ext>
            </a:extLst>
          </p:cNvPr>
          <p:cNvCxnSpPr>
            <a:cxnSpLocks/>
          </p:cNvCxnSpPr>
          <p:nvPr/>
        </p:nvCxnSpPr>
        <p:spPr bwMode="auto">
          <a:xfrm flipH="1">
            <a:off x="7071265" y="4183986"/>
            <a:ext cx="2186135" cy="712479"/>
          </a:xfrm>
          <a:prstGeom prst="straightConnector1">
            <a:avLst/>
          </a:prstGeom>
          <a:solidFill>
            <a:schemeClr val="accent1"/>
          </a:solidFill>
          <a:ln w="762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本框 22">
            <a:extLst>
              <a:ext uri="{FF2B5EF4-FFF2-40B4-BE49-F238E27FC236}">
                <a16:creationId xmlns:a16="http://schemas.microsoft.com/office/drawing/2014/main" id="{159450CD-7968-4444-B650-D32CE44AD983}"/>
              </a:ext>
            </a:extLst>
          </p:cNvPr>
          <p:cNvSpPr txBox="1">
            <a:spLocks noChangeArrowheads="1"/>
          </p:cNvSpPr>
          <p:nvPr/>
        </p:nvSpPr>
        <p:spPr bwMode="auto">
          <a:xfrm>
            <a:off x="2106756" y="3670976"/>
            <a:ext cx="1730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a:solidFill>
                  <a:schemeClr val="bg1"/>
                </a:solidFill>
                <a:latin typeface="等线" panose="02010600030101010101" pitchFamily="2" charset="-122"/>
                <a:ea typeface="等线" panose="02010600030101010101" pitchFamily="2" charset="-122"/>
              </a:rPr>
              <a:t>Content</a:t>
            </a:r>
          </a:p>
        </p:txBody>
      </p:sp>
      <p:sp>
        <p:nvSpPr>
          <p:cNvPr id="35" name="文本框 22">
            <a:extLst>
              <a:ext uri="{FF2B5EF4-FFF2-40B4-BE49-F238E27FC236}">
                <a16:creationId xmlns:a16="http://schemas.microsoft.com/office/drawing/2014/main" id="{B208BB76-E4AB-41C3-84AA-03B854DF8F5A}"/>
              </a:ext>
            </a:extLst>
          </p:cNvPr>
          <p:cNvSpPr txBox="1">
            <a:spLocks noChangeArrowheads="1"/>
          </p:cNvSpPr>
          <p:nvPr/>
        </p:nvSpPr>
        <p:spPr bwMode="auto">
          <a:xfrm>
            <a:off x="5341050" y="3670976"/>
            <a:ext cx="1730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a:solidFill>
                  <a:schemeClr val="bg1"/>
                </a:solidFill>
                <a:latin typeface="等线" panose="02010600030101010101" pitchFamily="2" charset="-122"/>
                <a:ea typeface="等线" panose="02010600030101010101" pitchFamily="2" charset="-122"/>
              </a:rPr>
              <a:t>Visuals</a:t>
            </a:r>
          </a:p>
        </p:txBody>
      </p:sp>
      <p:sp>
        <p:nvSpPr>
          <p:cNvPr id="36" name="文本框 22">
            <a:extLst>
              <a:ext uri="{FF2B5EF4-FFF2-40B4-BE49-F238E27FC236}">
                <a16:creationId xmlns:a16="http://schemas.microsoft.com/office/drawing/2014/main" id="{740D76B1-0A39-4B19-96CC-C87DF8BAAA3B}"/>
              </a:ext>
            </a:extLst>
          </p:cNvPr>
          <p:cNvSpPr txBox="1">
            <a:spLocks noChangeArrowheads="1"/>
          </p:cNvSpPr>
          <p:nvPr/>
        </p:nvSpPr>
        <p:spPr bwMode="auto">
          <a:xfrm>
            <a:off x="7881600" y="3670976"/>
            <a:ext cx="27515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2400" b="1" dirty="0">
                <a:solidFill>
                  <a:schemeClr val="bg1"/>
                </a:solidFill>
                <a:latin typeface="等线" panose="02010600030101010101" pitchFamily="2" charset="-122"/>
                <a:ea typeface="等线" panose="02010600030101010101" pitchFamily="2" charset="-122"/>
              </a:rPr>
              <a:t>Speaker’s actions</a:t>
            </a:r>
          </a:p>
        </p:txBody>
      </p:sp>
    </p:spTree>
    <p:extLst>
      <p:ext uri="{BB962C8B-B14F-4D97-AF65-F5344CB8AC3E}">
        <p14:creationId xmlns:p14="http://schemas.microsoft.com/office/powerpoint/2010/main" val="1349522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10">
            <a:extLst>
              <a:ext uri="{FF2B5EF4-FFF2-40B4-BE49-F238E27FC236}">
                <a16:creationId xmlns:a16="http://schemas.microsoft.com/office/drawing/2014/main" id="{B5E769FE-6D35-42AD-8EAA-7CA16EE1A501}"/>
              </a:ext>
            </a:extLst>
          </p:cNvPr>
          <p:cNvGrpSpPr>
            <a:grpSpLocks/>
          </p:cNvGrpSpPr>
          <p:nvPr/>
        </p:nvGrpSpPr>
        <p:grpSpPr bwMode="auto">
          <a:xfrm>
            <a:off x="696838" y="511383"/>
            <a:ext cx="508000" cy="765175"/>
            <a:chOff x="0" y="0"/>
            <a:chExt cx="1064175" cy="1605838"/>
          </a:xfrm>
        </p:grpSpPr>
        <p:sp>
          <p:nvSpPr>
            <p:cNvPr id="26" name="任意多边形 9">
              <a:extLst>
                <a:ext uri="{FF2B5EF4-FFF2-40B4-BE49-F238E27FC236}">
                  <a16:creationId xmlns:a16="http://schemas.microsoft.com/office/drawing/2014/main" id="{0D17E472-B010-4464-AF8B-D0926ECD57AA}"/>
                </a:ext>
              </a:extLst>
            </p:cNvPr>
            <p:cNvSpPr>
              <a:spLocks/>
            </p:cNvSpPr>
            <p:nvPr/>
          </p:nvSpPr>
          <p:spPr bwMode="auto">
            <a:xfrm rot="919542">
              <a:off x="0" y="0"/>
              <a:ext cx="1035297" cy="1426610"/>
            </a:xfrm>
            <a:custGeom>
              <a:avLst/>
              <a:gdLst>
                <a:gd name="T0" fmla="*/ 574808 w 1035297"/>
                <a:gd name="T1" fmla="*/ 0 h 1426610"/>
                <a:gd name="T2" fmla="*/ 1035297 w 1035297"/>
                <a:gd name="T3" fmla="*/ 1142885 h 1426610"/>
                <a:gd name="T4" fmla="*/ 0 w 1035297"/>
                <a:gd name="T5" fmla="*/ 1426610 h 1426610"/>
                <a:gd name="T6" fmla="*/ 574808 w 1035297"/>
                <a:gd name="T7" fmla="*/ 0 h 1426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5297" h="1426610">
                  <a:moveTo>
                    <a:pt x="574808" y="0"/>
                  </a:moveTo>
                  <a:lnTo>
                    <a:pt x="1035297" y="1142885"/>
                  </a:lnTo>
                  <a:lnTo>
                    <a:pt x="0" y="1426610"/>
                  </a:lnTo>
                  <a:lnTo>
                    <a:pt x="574808" y="0"/>
                  </a:lnTo>
                  <a:close/>
                </a:path>
              </a:pathLst>
            </a:custGeom>
            <a:solidFill>
              <a:schemeClr val="bg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 name="任意多边形 6">
              <a:extLst>
                <a:ext uri="{FF2B5EF4-FFF2-40B4-BE49-F238E27FC236}">
                  <a16:creationId xmlns:a16="http://schemas.microsoft.com/office/drawing/2014/main" id="{E25B044D-3686-4CE5-8E9E-37CED55C6CB5}"/>
                </a:ext>
              </a:extLst>
            </p:cNvPr>
            <p:cNvSpPr>
              <a:spLocks/>
            </p:cNvSpPr>
            <p:nvPr/>
          </p:nvSpPr>
          <p:spPr bwMode="auto">
            <a:xfrm rot="-1050472">
              <a:off x="352665" y="557257"/>
              <a:ext cx="711510" cy="1048581"/>
            </a:xfrm>
            <a:custGeom>
              <a:avLst/>
              <a:gdLst>
                <a:gd name="T0" fmla="*/ 314251 w 2970348"/>
                <a:gd name="T1" fmla="*/ 0 h 4484232"/>
                <a:gd name="T2" fmla="*/ 711510 w 2970348"/>
                <a:gd name="T3" fmla="*/ 1048581 h 4484232"/>
                <a:gd name="T4" fmla="*/ 0 w 2970348"/>
                <a:gd name="T5" fmla="*/ 829477 h 4484232"/>
                <a:gd name="T6" fmla="*/ 314251 w 2970348"/>
                <a:gd name="T7" fmla="*/ 0 h 4484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0348" h="4484232">
                  <a:moveTo>
                    <a:pt x="1311906" y="0"/>
                  </a:moveTo>
                  <a:lnTo>
                    <a:pt x="2970348" y="4484232"/>
                  </a:lnTo>
                  <a:lnTo>
                    <a:pt x="0" y="3547237"/>
                  </a:lnTo>
                  <a:lnTo>
                    <a:pt x="1311906" y="0"/>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 name="文本框 21">
            <a:extLst>
              <a:ext uri="{FF2B5EF4-FFF2-40B4-BE49-F238E27FC236}">
                <a16:creationId xmlns:a16="http://schemas.microsoft.com/office/drawing/2014/main" id="{F10DC044-0B82-4A3E-9943-787E7E1E01B4}"/>
              </a:ext>
            </a:extLst>
          </p:cNvPr>
          <p:cNvSpPr txBox="1">
            <a:spLocks noChangeArrowheads="1"/>
          </p:cNvSpPr>
          <p:nvPr/>
        </p:nvSpPr>
        <p:spPr bwMode="auto">
          <a:xfrm>
            <a:off x="1584251" y="608220"/>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4000" b="1" dirty="0">
                <a:solidFill>
                  <a:schemeClr val="bg1"/>
                </a:solidFill>
                <a:latin typeface="等线" panose="02010600030101010101" pitchFamily="2" charset="-122"/>
                <a:ea typeface="等线" panose="02010600030101010101" pitchFamily="2" charset="-122"/>
              </a:rPr>
              <a:t>2</a:t>
            </a:r>
            <a:endParaRPr lang="zh-CN" altLang="en-US" sz="4000" b="1" dirty="0">
              <a:solidFill>
                <a:schemeClr val="bg1"/>
              </a:solidFill>
              <a:latin typeface="等线" panose="02010600030101010101" pitchFamily="2" charset="-122"/>
              <a:ea typeface="等线" panose="02010600030101010101" pitchFamily="2" charset="-122"/>
            </a:endParaRPr>
          </a:p>
        </p:txBody>
      </p:sp>
      <p:sp>
        <p:nvSpPr>
          <p:cNvPr id="29" name="文本框 22">
            <a:extLst>
              <a:ext uri="{FF2B5EF4-FFF2-40B4-BE49-F238E27FC236}">
                <a16:creationId xmlns:a16="http://schemas.microsoft.com/office/drawing/2014/main" id="{B84B63EF-E0F7-47A5-AA18-E07080BE6BC1}"/>
              </a:ext>
            </a:extLst>
          </p:cNvPr>
          <p:cNvSpPr txBox="1">
            <a:spLocks noChangeArrowheads="1"/>
          </p:cNvSpPr>
          <p:nvPr/>
        </p:nvSpPr>
        <p:spPr bwMode="auto">
          <a:xfrm>
            <a:off x="2505001" y="6701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Why</a:t>
            </a:r>
          </a:p>
        </p:txBody>
      </p:sp>
      <p:sp>
        <p:nvSpPr>
          <p:cNvPr id="9" name="等腰三角形 8">
            <a:extLst>
              <a:ext uri="{FF2B5EF4-FFF2-40B4-BE49-F238E27FC236}">
                <a16:creationId xmlns:a16="http://schemas.microsoft.com/office/drawing/2014/main" id="{E6D24027-AD95-42AF-B1F5-29364C792A33}"/>
              </a:ext>
            </a:extLst>
          </p:cNvPr>
          <p:cNvSpPr>
            <a:spLocks noChangeArrowheads="1"/>
          </p:cNvSpPr>
          <p:nvPr/>
        </p:nvSpPr>
        <p:spPr bwMode="auto">
          <a:xfrm>
            <a:off x="5828797" y="3973830"/>
            <a:ext cx="534406" cy="604887"/>
          </a:xfrm>
          <a:prstGeom prst="triangle">
            <a:avLst>
              <a:gd name="adj" fmla="val 50000"/>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cxnSp>
        <p:nvCxnSpPr>
          <p:cNvPr id="10" name="直接连接符 10">
            <a:extLst>
              <a:ext uri="{FF2B5EF4-FFF2-40B4-BE49-F238E27FC236}">
                <a16:creationId xmlns:a16="http://schemas.microsoft.com/office/drawing/2014/main" id="{CFF94A57-5F22-4131-9F92-AAB699B9FFB6}"/>
              </a:ext>
            </a:extLst>
          </p:cNvPr>
          <p:cNvCxnSpPr>
            <a:cxnSpLocks noChangeShapeType="1"/>
          </p:cNvCxnSpPr>
          <p:nvPr/>
        </p:nvCxnSpPr>
        <p:spPr bwMode="auto">
          <a:xfrm flipH="1">
            <a:off x="3052688" y="3937317"/>
            <a:ext cx="612147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11" name="椭圆 13">
            <a:extLst>
              <a:ext uri="{FF2B5EF4-FFF2-40B4-BE49-F238E27FC236}">
                <a16:creationId xmlns:a16="http://schemas.microsoft.com/office/drawing/2014/main" id="{C65672AE-BB1D-48FE-A1B4-517CCEBEF936}"/>
              </a:ext>
            </a:extLst>
          </p:cNvPr>
          <p:cNvSpPr>
            <a:spLocks noChangeArrowheads="1"/>
          </p:cNvSpPr>
          <p:nvPr/>
        </p:nvSpPr>
        <p:spPr bwMode="auto">
          <a:xfrm>
            <a:off x="9123362" y="3899217"/>
            <a:ext cx="74613" cy="74613"/>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13" name="椭圆 13">
            <a:extLst>
              <a:ext uri="{FF2B5EF4-FFF2-40B4-BE49-F238E27FC236}">
                <a16:creationId xmlns:a16="http://schemas.microsoft.com/office/drawing/2014/main" id="{32DB14DF-281C-4EE3-8677-B94946529E0B}"/>
              </a:ext>
            </a:extLst>
          </p:cNvPr>
          <p:cNvSpPr>
            <a:spLocks noChangeArrowheads="1"/>
          </p:cNvSpPr>
          <p:nvPr/>
        </p:nvSpPr>
        <p:spPr bwMode="auto">
          <a:xfrm>
            <a:off x="3037177" y="3899216"/>
            <a:ext cx="74613" cy="74613"/>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24" name="文本框 22">
            <a:extLst>
              <a:ext uri="{FF2B5EF4-FFF2-40B4-BE49-F238E27FC236}">
                <a16:creationId xmlns:a16="http://schemas.microsoft.com/office/drawing/2014/main" id="{CB447D10-7433-4E9D-9811-0C7AAA77AEC2}"/>
              </a:ext>
            </a:extLst>
          </p:cNvPr>
          <p:cNvSpPr txBox="1">
            <a:spLocks noChangeArrowheads="1"/>
          </p:cNvSpPr>
          <p:nvPr/>
        </p:nvSpPr>
        <p:spPr bwMode="auto">
          <a:xfrm>
            <a:off x="2600250" y="31847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What you do</a:t>
            </a:r>
          </a:p>
        </p:txBody>
      </p:sp>
      <p:sp>
        <p:nvSpPr>
          <p:cNvPr id="30" name="文本框 22">
            <a:extLst>
              <a:ext uri="{FF2B5EF4-FFF2-40B4-BE49-F238E27FC236}">
                <a16:creationId xmlns:a16="http://schemas.microsoft.com/office/drawing/2014/main" id="{C5BE345C-128E-40F1-B350-ED71D6577A45}"/>
              </a:ext>
            </a:extLst>
          </p:cNvPr>
          <p:cNvSpPr txBox="1">
            <a:spLocks noChangeArrowheads="1"/>
          </p:cNvSpPr>
          <p:nvPr/>
        </p:nvSpPr>
        <p:spPr bwMode="auto">
          <a:xfrm>
            <a:off x="6915075" y="3184733"/>
            <a:ext cx="404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200" b="1" dirty="0">
                <a:solidFill>
                  <a:schemeClr val="bg1"/>
                </a:solidFill>
                <a:latin typeface="等线" panose="02010600030101010101" pitchFamily="2" charset="-122"/>
                <a:ea typeface="等线" panose="02010600030101010101" pitchFamily="2" charset="-122"/>
              </a:rPr>
              <a:t>What you say</a:t>
            </a:r>
          </a:p>
        </p:txBody>
      </p:sp>
    </p:spTree>
    <p:extLst>
      <p:ext uri="{BB962C8B-B14F-4D97-AF65-F5344CB8AC3E}">
        <p14:creationId xmlns:p14="http://schemas.microsoft.com/office/powerpoint/2010/main" val="324344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6"/>
          <p:cNvSpPr>
            <a:spLocks noChangeArrowheads="1"/>
          </p:cNvSpPr>
          <p:nvPr/>
        </p:nvSpPr>
        <p:spPr bwMode="auto">
          <a:xfrm>
            <a:off x="0" y="0"/>
            <a:ext cx="12192000" cy="6858000"/>
          </a:xfrm>
          <a:prstGeom prst="rect">
            <a:avLst/>
          </a:prstGeom>
          <a:solidFill>
            <a:schemeClr val="bg1">
              <a:alpha val="1607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0" name="等腰三角形 3"/>
          <p:cNvSpPr>
            <a:spLocks noChangeArrowheads="1"/>
          </p:cNvSpPr>
          <p:nvPr/>
        </p:nvSpPr>
        <p:spPr bwMode="auto">
          <a:xfrm>
            <a:off x="8435975" y="974725"/>
            <a:ext cx="2833688" cy="2636838"/>
          </a:xfrm>
          <a:prstGeom prst="triangle">
            <a:avLst>
              <a:gd name="adj" fmla="val 16389"/>
            </a:avLst>
          </a:prstGeom>
          <a:solidFill>
            <a:schemeClr val="bg1">
              <a:alpha val="3215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cxnSp>
        <p:nvCxnSpPr>
          <p:cNvPr id="4101" name="直接连接符 10"/>
          <p:cNvCxnSpPr>
            <a:cxnSpLocks noChangeShapeType="1"/>
          </p:cNvCxnSpPr>
          <p:nvPr/>
        </p:nvCxnSpPr>
        <p:spPr bwMode="auto">
          <a:xfrm flipH="1">
            <a:off x="4329113" y="3937000"/>
            <a:ext cx="4297362"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grpSp>
        <p:nvGrpSpPr>
          <p:cNvPr id="4102" name="组合 4"/>
          <p:cNvGrpSpPr>
            <a:grpSpLocks/>
          </p:cNvGrpSpPr>
          <p:nvPr/>
        </p:nvGrpSpPr>
        <p:grpSpPr bwMode="auto">
          <a:xfrm>
            <a:off x="1101725" y="1674053"/>
            <a:ext cx="3320333" cy="3605213"/>
            <a:chOff x="0" y="0"/>
            <a:chExt cx="3320428" cy="3606178"/>
          </a:xfrm>
        </p:grpSpPr>
        <p:sp>
          <p:nvSpPr>
            <p:cNvPr id="4105" name="等腰三角形 1"/>
            <p:cNvSpPr>
              <a:spLocks noChangeArrowheads="1"/>
            </p:cNvSpPr>
            <p:nvPr/>
          </p:nvSpPr>
          <p:spPr bwMode="auto">
            <a:xfrm rot="716823">
              <a:off x="0" y="0"/>
              <a:ext cx="3320428" cy="3450556"/>
            </a:xfrm>
            <a:prstGeom prst="triangle">
              <a:avLst>
                <a:gd name="adj" fmla="val 50000"/>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106" name="等腰三角形 8"/>
            <p:cNvSpPr>
              <a:spLocks noChangeArrowheads="1"/>
            </p:cNvSpPr>
            <p:nvPr/>
          </p:nvSpPr>
          <p:spPr bwMode="auto">
            <a:xfrm rot="-2580544">
              <a:off x="868895" y="1325164"/>
              <a:ext cx="2014750" cy="2281014"/>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4103" name="椭圆 13"/>
          <p:cNvSpPr>
            <a:spLocks noChangeArrowheads="1"/>
          </p:cNvSpPr>
          <p:nvPr/>
        </p:nvSpPr>
        <p:spPr bwMode="auto">
          <a:xfrm>
            <a:off x="8575675" y="3898900"/>
            <a:ext cx="74613" cy="74613"/>
          </a:xfrm>
          <a:prstGeom prst="ellipse">
            <a:avLst/>
          </a:prstGeom>
          <a:solidFill>
            <a:schemeClr val="bg1"/>
          </a:solidFill>
          <a:ln w="12700">
            <a:solidFill>
              <a:schemeClr val="bg1"/>
            </a:solidFill>
            <a:round/>
            <a:headEnd/>
            <a:tailEnd/>
          </a:ln>
        </p:spPr>
        <p:txBody>
          <a:bodyPr anchor="ctr"/>
          <a:lstStyle/>
          <a:p>
            <a:pPr algn="ctr" eaLnBrk="1" hangingPunct="1"/>
            <a:endParaRPr lang="zh-CN" altLang="en-US">
              <a:solidFill>
                <a:srgbClr val="FFFFFF"/>
              </a:solidFill>
            </a:endParaRPr>
          </a:p>
        </p:txBody>
      </p:sp>
      <p:sp>
        <p:nvSpPr>
          <p:cNvPr id="12" name="文本框 21">
            <a:extLst>
              <a:ext uri="{FF2B5EF4-FFF2-40B4-BE49-F238E27FC236}">
                <a16:creationId xmlns:a16="http://schemas.microsoft.com/office/drawing/2014/main" id="{0EE4A694-C828-46A0-A536-7E3B187CB4D3}"/>
              </a:ext>
            </a:extLst>
          </p:cNvPr>
          <p:cNvSpPr txBox="1">
            <a:spLocks noChangeArrowheads="1"/>
          </p:cNvSpPr>
          <p:nvPr/>
        </p:nvSpPr>
        <p:spPr bwMode="auto">
          <a:xfrm>
            <a:off x="2119589" y="2694402"/>
            <a:ext cx="85248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13800" b="1" dirty="0">
                <a:solidFill>
                  <a:schemeClr val="bg1"/>
                </a:solidFill>
                <a:latin typeface="等线" panose="02010600030101010101" pitchFamily="2" charset="-122"/>
                <a:ea typeface="等线" panose="02010600030101010101" pitchFamily="2" charset="-122"/>
              </a:rPr>
              <a:t>3</a:t>
            </a:r>
            <a:endParaRPr lang="zh-CN" altLang="en-US" sz="13800" b="1" dirty="0">
              <a:solidFill>
                <a:schemeClr val="bg1"/>
              </a:solidFill>
              <a:latin typeface="等线" panose="02010600030101010101" pitchFamily="2" charset="-122"/>
              <a:ea typeface="等线" panose="02010600030101010101" pitchFamily="2" charset="-122"/>
            </a:endParaRPr>
          </a:p>
        </p:txBody>
      </p:sp>
      <p:sp>
        <p:nvSpPr>
          <p:cNvPr id="13" name="文本框 22">
            <a:extLst>
              <a:ext uri="{FF2B5EF4-FFF2-40B4-BE49-F238E27FC236}">
                <a16:creationId xmlns:a16="http://schemas.microsoft.com/office/drawing/2014/main" id="{11EFDEE1-8852-4944-967A-99DD1F0D3258}"/>
              </a:ext>
            </a:extLst>
          </p:cNvPr>
          <p:cNvSpPr txBox="1">
            <a:spLocks noChangeArrowheads="1"/>
          </p:cNvSpPr>
          <p:nvPr/>
        </p:nvSpPr>
        <p:spPr bwMode="auto">
          <a:xfrm>
            <a:off x="4721881" y="2902287"/>
            <a:ext cx="55835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6000" b="1" dirty="0">
                <a:solidFill>
                  <a:schemeClr val="bg1"/>
                </a:solidFill>
                <a:latin typeface="等线" panose="02010600030101010101" pitchFamily="2" charset="-122"/>
                <a:ea typeface="等线" panose="02010600030101010101" pitchFamily="2" charset="-122"/>
              </a:rPr>
              <a:t>How</a:t>
            </a:r>
            <a:endParaRPr lang="zh-CN" altLang="en-US" sz="3200" b="1" dirty="0">
              <a:solidFill>
                <a:schemeClr val="bg1"/>
              </a:solidFill>
              <a:latin typeface="等线" panose="02010600030101010101" pitchFamily="2" charset="-122"/>
              <a:ea typeface="等线" panose="02010600030101010101" pitchFamily="2" charset="-122"/>
            </a:endParaRPr>
          </a:p>
        </p:txBody>
      </p:sp>
      <p:sp>
        <p:nvSpPr>
          <p:cNvPr id="14" name="文本框 22">
            <a:extLst>
              <a:ext uri="{FF2B5EF4-FFF2-40B4-BE49-F238E27FC236}">
                <a16:creationId xmlns:a16="http://schemas.microsoft.com/office/drawing/2014/main" id="{75653D3A-AB61-4E1F-9584-0360042C511B}"/>
              </a:ext>
            </a:extLst>
          </p:cNvPr>
          <p:cNvSpPr txBox="1">
            <a:spLocks noChangeArrowheads="1"/>
          </p:cNvSpPr>
          <p:nvPr/>
        </p:nvSpPr>
        <p:spPr bwMode="auto">
          <a:xfrm>
            <a:off x="4794878" y="4120299"/>
            <a:ext cx="46293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latin typeface="等线" panose="02010600030101010101" pitchFamily="2" charset="-122"/>
                <a:ea typeface="等线" panose="02010600030101010101" pitchFamily="2" charset="-122"/>
              </a:rPr>
              <a:t>How to use body language when presenting </a:t>
            </a:r>
            <a:endParaRPr lang="zh-CN" altLang="en-US" sz="1100" b="1"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2829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Pages>0</Pages>
  <Words>238</Words>
  <Characters>0</Characters>
  <Application>Microsoft Office PowerPoint</Application>
  <DocSecurity>0</DocSecurity>
  <PresentationFormat>宽屏</PresentationFormat>
  <Lines>0</Lines>
  <Paragraphs>53</Paragraphs>
  <Slides>12</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Language - Africamonkey</dc:title>
  <dc:creator>Africamonkey</dc:creator>
  <cp:lastModifiedBy>Monkey Africa</cp:lastModifiedBy>
  <cp:revision>88</cp:revision>
  <dcterms:created xsi:type="dcterms:W3CDTF">2015-05-15T10:48:06Z</dcterms:created>
  <dcterms:modified xsi:type="dcterms:W3CDTF">2017-09-09T15:06:11Z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