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5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7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7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65546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2539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04814" y="2619214"/>
            <a:ext cx="3518115" cy="3270142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328119" y="2616634"/>
            <a:ext cx="3518115" cy="3270142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20388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95192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81207" y="2696705"/>
            <a:ext cx="1642820" cy="3099661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152109" y="2696705"/>
            <a:ext cx="1642820" cy="3099661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56367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71783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18115" y="2501900"/>
            <a:ext cx="759417" cy="3418453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128502" y="2501900"/>
            <a:ext cx="728420" cy="3402954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8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15362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05072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18115" y="3425125"/>
            <a:ext cx="774916" cy="1549831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110418" y="3407047"/>
            <a:ext cx="774916" cy="1549831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15885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83894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0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/>
      </a:spPr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248</Words>
  <Application>Microsoft Office PowerPoint</Application>
  <PresentationFormat>宽屏</PresentationFormat>
  <Paragraphs>238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Africamonkey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Africamonkey</dc:creator>
  <cp:lastModifiedBy>Africamonkey</cp:lastModifiedBy>
  <cp:revision>31</cp:revision>
  <dcterms:created xsi:type="dcterms:W3CDTF">2017-05-10T08:01:50Z</dcterms:created>
  <dcterms:modified xsi:type="dcterms:W3CDTF">2017-05-10T08:19:58Z</dcterms:modified>
</cp:coreProperties>
</file>