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4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5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0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7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7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1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16BA-C0E7-4F7A-BC4F-CD6363ECB579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2E73-00C6-45B8-8B36-23A99BA75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6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56359"/>
              </p:ext>
            </p:extLst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44226"/>
              </p:ext>
            </p:extLst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4629" y="2501900"/>
            <a:ext cx="3761290" cy="3402954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150099" y="2501900"/>
            <a:ext cx="3761290" cy="3402954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41009"/>
              </p:ext>
            </p:extLst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91613"/>
              </p:ext>
            </p:extLst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79729" y="2501900"/>
            <a:ext cx="1844298" cy="3356459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059119" y="2501900"/>
            <a:ext cx="1844298" cy="3356459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7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76262"/>
              </p:ext>
            </p:extLst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49659"/>
              </p:ext>
            </p:extLst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56122" y="2471182"/>
            <a:ext cx="883403" cy="3356181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131436" y="4293031"/>
            <a:ext cx="850191" cy="1549830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128502" y="2501900"/>
            <a:ext cx="759417" cy="3325463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7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5210"/>
              </p:ext>
            </p:extLst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271"/>
              </p:ext>
            </p:extLst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131436" y="3502617"/>
            <a:ext cx="3763872" cy="1534332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533614" y="3502617"/>
            <a:ext cx="712922" cy="1534332"/>
          </a:xfrm>
          <a:prstGeom prst="round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0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44163" y="163406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3437" y="74391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3437" y="165735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000" y="21018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2650" y="16700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6120970" y="1626354"/>
          <a:ext cx="4858670" cy="4301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734"/>
                <a:gridCol w="971734"/>
                <a:gridCol w="971734"/>
                <a:gridCol w="971734"/>
                <a:gridCol w="971734"/>
              </a:tblGrid>
              <a:tr h="860357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  <a:tr h="860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428" marR="69428" marT="34714" marB="34714"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150244" y="73620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50244" y="1649640"/>
            <a:ext cx="937863" cy="84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84807" y="2094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9457" y="16623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5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/>
      </a:spPr>
      <a:bodyPr rtlCol="0" anchor="ctr"/>
      <a:lstStyle>
        <a:defPPr algn="ctr">
          <a:defRPr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248</Words>
  <Application>Microsoft Office PowerPoint</Application>
  <PresentationFormat>宽屏</PresentationFormat>
  <Paragraphs>238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Africamonkey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Africamonkey</dc:creator>
  <cp:lastModifiedBy>Africamonkey</cp:lastModifiedBy>
  <cp:revision>82</cp:revision>
  <dcterms:created xsi:type="dcterms:W3CDTF">2017-05-10T08:01:50Z</dcterms:created>
  <dcterms:modified xsi:type="dcterms:W3CDTF">2017-05-10T10:12:20Z</dcterms:modified>
</cp:coreProperties>
</file>