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50171-6156-664E-9BF2-890A03076019}" type="doc">
      <dgm:prSet loTypeId="urn:microsoft.com/office/officeart/2005/8/layout/hChevron3" loCatId="" qsTypeId="urn:microsoft.com/office/officeart/2005/8/quickstyle/simple1" qsCatId="simple" csTypeId="urn:microsoft.com/office/officeart/2005/8/colors/colorful4" csCatId="colorful" phldr="1"/>
      <dgm:spPr/>
    </dgm:pt>
    <dgm:pt modelId="{FC372F2B-85FD-F849-85CD-1CD45DAFC967}">
      <dgm:prSet phldrT="[文本]"/>
      <dgm:spPr/>
      <dgm:t>
        <a:bodyPr/>
        <a:lstStyle/>
        <a:p>
          <a:r>
            <a:rPr lang="zh-CN" altLang="en-US" dirty="0"/>
            <a:t>将字符串映射成整数</a:t>
          </a:r>
        </a:p>
      </dgm:t>
    </dgm:pt>
    <dgm:pt modelId="{21B2864D-BEFE-4D48-9C0D-3BCCEFD87C9A}" type="parTrans" cxnId="{1CEA787C-A95B-DE4E-A656-0581FFA53644}">
      <dgm:prSet/>
      <dgm:spPr/>
      <dgm:t>
        <a:bodyPr/>
        <a:lstStyle/>
        <a:p>
          <a:endParaRPr lang="zh-CN" altLang="en-US"/>
        </a:p>
      </dgm:t>
    </dgm:pt>
    <dgm:pt modelId="{66626E44-4B3D-6143-91FA-71D4B2FEEA73}" type="sibTrans" cxnId="{1CEA787C-A95B-DE4E-A656-0581FFA53644}">
      <dgm:prSet/>
      <dgm:spPr/>
      <dgm:t>
        <a:bodyPr/>
        <a:lstStyle/>
        <a:p>
          <a:endParaRPr lang="zh-CN" altLang="en-US"/>
        </a:p>
      </dgm:t>
    </dgm:pt>
    <dgm:pt modelId="{D52CEE9B-4D2F-0C4C-BAC9-F41F208D7D55}">
      <dgm:prSet phldrT="[文本]"/>
      <dgm:spPr/>
      <dgm:t>
        <a:bodyPr/>
        <a:lstStyle/>
        <a:p>
          <a:r>
            <a:rPr lang="zh-CN" altLang="en-US" dirty="0"/>
            <a:t>将矩阵中每个元素映射到</a:t>
          </a:r>
          <a:r>
            <a:rPr lang="en-US" altLang="zh-CN" dirty="0"/>
            <a:t>[0,1]</a:t>
          </a:r>
          <a:r>
            <a:rPr lang="zh-CN" altLang="en-US" dirty="0"/>
            <a:t>区间</a:t>
          </a:r>
        </a:p>
      </dgm:t>
    </dgm:pt>
    <dgm:pt modelId="{C669CBFC-E0EC-C540-8A37-D9BB880653BE}" type="parTrans" cxnId="{F24A3AD7-360C-844E-8D14-6ADC1C56F5EF}">
      <dgm:prSet/>
      <dgm:spPr/>
      <dgm:t>
        <a:bodyPr/>
        <a:lstStyle/>
        <a:p>
          <a:endParaRPr lang="zh-CN" altLang="en-US"/>
        </a:p>
      </dgm:t>
    </dgm:pt>
    <dgm:pt modelId="{3EF03E87-886A-264A-9E3B-121EDE814045}" type="sibTrans" cxnId="{F24A3AD7-360C-844E-8D14-6ADC1C56F5EF}">
      <dgm:prSet/>
      <dgm:spPr/>
      <dgm:t>
        <a:bodyPr/>
        <a:lstStyle/>
        <a:p>
          <a:endParaRPr lang="zh-CN" altLang="en-US"/>
        </a:p>
      </dgm:t>
    </dgm:pt>
    <dgm:pt modelId="{3244A3F4-711E-1247-8C0D-805842CA3CEF}">
      <dgm:prSet phldrT="[文本]"/>
      <dgm:spPr/>
      <dgm:t>
        <a:bodyPr/>
        <a:lstStyle/>
        <a:p>
          <a:r>
            <a:rPr lang="zh-CN" altLang="en-US" dirty="0"/>
            <a:t>将整数视为浮点数</a:t>
          </a:r>
        </a:p>
      </dgm:t>
    </dgm:pt>
    <dgm:pt modelId="{A674E473-BF62-6440-AB33-BCAD526FC398}" type="parTrans" cxnId="{2C3E1533-A52B-B146-97D0-9CE952FA2553}">
      <dgm:prSet/>
      <dgm:spPr/>
      <dgm:t>
        <a:bodyPr/>
        <a:lstStyle/>
        <a:p>
          <a:endParaRPr lang="zh-CN" altLang="en-US"/>
        </a:p>
      </dgm:t>
    </dgm:pt>
    <dgm:pt modelId="{82970B62-3E59-F14B-A12F-F36E73A0560D}" type="sibTrans" cxnId="{2C3E1533-A52B-B146-97D0-9CE952FA2553}">
      <dgm:prSet/>
      <dgm:spPr/>
      <dgm:t>
        <a:bodyPr/>
        <a:lstStyle/>
        <a:p>
          <a:endParaRPr lang="zh-CN" altLang="en-US"/>
        </a:p>
      </dgm:t>
    </dgm:pt>
    <dgm:pt modelId="{C27AA6D6-579C-2A41-9A43-8771AE226AD2}" type="pres">
      <dgm:prSet presAssocID="{61550171-6156-664E-9BF2-890A03076019}" presName="Name0" presStyleCnt="0">
        <dgm:presLayoutVars>
          <dgm:dir/>
          <dgm:resizeHandles val="exact"/>
        </dgm:presLayoutVars>
      </dgm:prSet>
      <dgm:spPr/>
    </dgm:pt>
    <dgm:pt modelId="{847798E3-689F-EF4F-A577-94E08F21941A}" type="pres">
      <dgm:prSet presAssocID="{FC372F2B-85FD-F849-85CD-1CD45DAFC967}" presName="parTxOnly" presStyleLbl="node1" presStyleIdx="0" presStyleCnt="3">
        <dgm:presLayoutVars>
          <dgm:bulletEnabled val="1"/>
        </dgm:presLayoutVars>
      </dgm:prSet>
      <dgm:spPr/>
    </dgm:pt>
    <dgm:pt modelId="{5CC005C5-9ED3-0642-B3B5-C7B51D2D577A}" type="pres">
      <dgm:prSet presAssocID="{66626E44-4B3D-6143-91FA-71D4B2FEEA73}" presName="parSpace" presStyleCnt="0"/>
      <dgm:spPr/>
    </dgm:pt>
    <dgm:pt modelId="{00192BAD-BF45-5949-9EA0-EAA50BAA14D9}" type="pres">
      <dgm:prSet presAssocID="{3244A3F4-711E-1247-8C0D-805842CA3CEF}" presName="parTxOnly" presStyleLbl="node1" presStyleIdx="1" presStyleCnt="3">
        <dgm:presLayoutVars>
          <dgm:bulletEnabled val="1"/>
        </dgm:presLayoutVars>
      </dgm:prSet>
      <dgm:spPr/>
    </dgm:pt>
    <dgm:pt modelId="{F1BD5CCC-21A2-1D43-93CE-8A86CF8CF513}" type="pres">
      <dgm:prSet presAssocID="{82970B62-3E59-F14B-A12F-F36E73A0560D}" presName="parSpace" presStyleCnt="0"/>
      <dgm:spPr/>
    </dgm:pt>
    <dgm:pt modelId="{DBAFB429-92E4-EE4E-9619-05F135564893}" type="pres">
      <dgm:prSet presAssocID="{D52CEE9B-4D2F-0C4C-BAC9-F41F208D7D5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C3E1533-A52B-B146-97D0-9CE952FA2553}" srcId="{61550171-6156-664E-9BF2-890A03076019}" destId="{3244A3F4-711E-1247-8C0D-805842CA3CEF}" srcOrd="1" destOrd="0" parTransId="{A674E473-BF62-6440-AB33-BCAD526FC398}" sibTransId="{82970B62-3E59-F14B-A12F-F36E73A0560D}"/>
    <dgm:cxn modelId="{D1370646-6645-4443-9847-A55BD258C677}" type="presOf" srcId="{3244A3F4-711E-1247-8C0D-805842CA3CEF}" destId="{00192BAD-BF45-5949-9EA0-EAA50BAA14D9}" srcOrd="0" destOrd="0" presId="urn:microsoft.com/office/officeart/2005/8/layout/hChevron3"/>
    <dgm:cxn modelId="{54CF9560-BD05-7D48-9F18-95E310E5D29C}" type="presOf" srcId="{FC372F2B-85FD-F849-85CD-1CD45DAFC967}" destId="{847798E3-689F-EF4F-A577-94E08F21941A}" srcOrd="0" destOrd="0" presId="urn:microsoft.com/office/officeart/2005/8/layout/hChevron3"/>
    <dgm:cxn modelId="{1CEA787C-A95B-DE4E-A656-0581FFA53644}" srcId="{61550171-6156-664E-9BF2-890A03076019}" destId="{FC372F2B-85FD-F849-85CD-1CD45DAFC967}" srcOrd="0" destOrd="0" parTransId="{21B2864D-BEFE-4D48-9C0D-3BCCEFD87C9A}" sibTransId="{66626E44-4B3D-6143-91FA-71D4B2FEEA73}"/>
    <dgm:cxn modelId="{B55908A7-BE60-5545-A2C0-483B3D7DEA13}" type="presOf" srcId="{61550171-6156-664E-9BF2-890A03076019}" destId="{C27AA6D6-579C-2A41-9A43-8771AE226AD2}" srcOrd="0" destOrd="0" presId="urn:microsoft.com/office/officeart/2005/8/layout/hChevron3"/>
    <dgm:cxn modelId="{F24A3AD7-360C-844E-8D14-6ADC1C56F5EF}" srcId="{61550171-6156-664E-9BF2-890A03076019}" destId="{D52CEE9B-4D2F-0C4C-BAC9-F41F208D7D55}" srcOrd="2" destOrd="0" parTransId="{C669CBFC-E0EC-C540-8A37-D9BB880653BE}" sibTransId="{3EF03E87-886A-264A-9E3B-121EDE814045}"/>
    <dgm:cxn modelId="{0B04FEF2-2953-FF42-B935-EE301779714C}" type="presOf" srcId="{D52CEE9B-4D2F-0C4C-BAC9-F41F208D7D55}" destId="{DBAFB429-92E4-EE4E-9619-05F135564893}" srcOrd="0" destOrd="0" presId="urn:microsoft.com/office/officeart/2005/8/layout/hChevron3"/>
    <dgm:cxn modelId="{B419C188-B214-3B49-B6E0-03DFF5B553AA}" type="presParOf" srcId="{C27AA6D6-579C-2A41-9A43-8771AE226AD2}" destId="{847798E3-689F-EF4F-A577-94E08F21941A}" srcOrd="0" destOrd="0" presId="urn:microsoft.com/office/officeart/2005/8/layout/hChevron3"/>
    <dgm:cxn modelId="{2C756B5B-6372-F64E-A3AF-46AD3348586F}" type="presParOf" srcId="{C27AA6D6-579C-2A41-9A43-8771AE226AD2}" destId="{5CC005C5-9ED3-0642-B3B5-C7B51D2D577A}" srcOrd="1" destOrd="0" presId="urn:microsoft.com/office/officeart/2005/8/layout/hChevron3"/>
    <dgm:cxn modelId="{25B97D19-3BF6-C240-8853-1FAF9FCBFD34}" type="presParOf" srcId="{C27AA6D6-579C-2A41-9A43-8771AE226AD2}" destId="{00192BAD-BF45-5949-9EA0-EAA50BAA14D9}" srcOrd="2" destOrd="0" presId="urn:microsoft.com/office/officeart/2005/8/layout/hChevron3"/>
    <dgm:cxn modelId="{6D445335-F887-F046-A556-28CF6B7C9ACF}" type="presParOf" srcId="{C27AA6D6-579C-2A41-9A43-8771AE226AD2}" destId="{F1BD5CCC-21A2-1D43-93CE-8A86CF8CF513}" srcOrd="3" destOrd="0" presId="urn:microsoft.com/office/officeart/2005/8/layout/hChevron3"/>
    <dgm:cxn modelId="{EE3D27FE-3E6E-BE4D-9CEA-CC9050EB74AD}" type="presParOf" srcId="{C27AA6D6-579C-2A41-9A43-8771AE226AD2}" destId="{DBAFB429-92E4-EE4E-9619-05F13556489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519CE-4158-AE44-B389-35126FC579AF}" type="doc">
      <dgm:prSet loTypeId="urn:microsoft.com/office/officeart/2005/8/layout/hChevron3" loCatId="" qsTypeId="urn:microsoft.com/office/officeart/2005/8/quickstyle/simple1" qsCatId="simple" csTypeId="urn:microsoft.com/office/officeart/2005/8/colors/colorful5" csCatId="colorful" phldr="1"/>
      <dgm:spPr/>
    </dgm:pt>
    <dgm:pt modelId="{E471808F-49E4-114E-A3ED-4D7EE29CA226}">
      <dgm:prSet phldrT="[文本]"/>
      <dgm:spPr/>
      <dgm:t>
        <a:bodyPr/>
        <a:lstStyle/>
        <a:p>
          <a:r>
            <a:rPr lang="zh-CN" altLang="en-US" dirty="0"/>
            <a:t>初始化参数矩阵，定义损失函数</a:t>
          </a:r>
        </a:p>
      </dgm:t>
    </dgm:pt>
    <dgm:pt modelId="{BA2C0E44-61A7-DE45-A4B8-5A07FF6EA1AE}" type="parTrans" cxnId="{EA6E69C7-D1D8-1E4E-B749-D7FDCE9D86D8}">
      <dgm:prSet/>
      <dgm:spPr/>
      <dgm:t>
        <a:bodyPr/>
        <a:lstStyle/>
        <a:p>
          <a:endParaRPr lang="zh-CN" altLang="en-US"/>
        </a:p>
      </dgm:t>
    </dgm:pt>
    <dgm:pt modelId="{0843672D-D6C7-B74D-96C2-6BEBF28917C6}" type="sibTrans" cxnId="{EA6E69C7-D1D8-1E4E-B749-D7FDCE9D86D8}">
      <dgm:prSet/>
      <dgm:spPr/>
      <dgm:t>
        <a:bodyPr/>
        <a:lstStyle/>
        <a:p>
          <a:endParaRPr lang="zh-CN" altLang="en-US"/>
        </a:p>
      </dgm:t>
    </dgm:pt>
    <dgm:pt modelId="{7751C31D-0A40-074A-9308-B4666030CE8E}">
      <dgm:prSet phldrT="[文本]"/>
      <dgm:spPr/>
      <dgm:t>
        <a:bodyPr/>
        <a:lstStyle/>
        <a:p>
          <a:r>
            <a:rPr lang="zh-CN" altLang="en-US" dirty="0"/>
            <a:t>用梯度下降法训练，更新参数矩阵</a:t>
          </a:r>
        </a:p>
      </dgm:t>
    </dgm:pt>
    <dgm:pt modelId="{80935DEC-70CB-F444-8B1D-760C86FD75CE}" type="parTrans" cxnId="{007A974E-CA98-6B45-A918-8358BD1CDC7F}">
      <dgm:prSet/>
      <dgm:spPr/>
      <dgm:t>
        <a:bodyPr/>
        <a:lstStyle/>
        <a:p>
          <a:endParaRPr lang="zh-CN" altLang="en-US"/>
        </a:p>
      </dgm:t>
    </dgm:pt>
    <dgm:pt modelId="{704F316A-74B0-E345-9F60-6C9B40077E54}" type="sibTrans" cxnId="{007A974E-CA98-6B45-A918-8358BD1CDC7F}">
      <dgm:prSet/>
      <dgm:spPr/>
      <dgm:t>
        <a:bodyPr/>
        <a:lstStyle/>
        <a:p>
          <a:endParaRPr lang="zh-CN" altLang="en-US"/>
        </a:p>
      </dgm:t>
    </dgm:pt>
    <dgm:pt modelId="{7949E6B0-A6FB-5C44-9B4E-B69165BD78A9}">
      <dgm:prSet phldrT="[文本]"/>
      <dgm:spPr/>
      <dgm:t>
        <a:bodyPr/>
        <a:lstStyle/>
        <a:p>
          <a:r>
            <a:rPr lang="zh-CN" altLang="en-US" dirty="0"/>
            <a:t>用验证集测试准确率</a:t>
          </a:r>
        </a:p>
      </dgm:t>
    </dgm:pt>
    <dgm:pt modelId="{6E38D645-629A-0348-AC3B-CF63112969BC}" type="parTrans" cxnId="{76C1C45C-5093-E24A-BFFB-6914F7C56025}">
      <dgm:prSet/>
      <dgm:spPr/>
      <dgm:t>
        <a:bodyPr/>
        <a:lstStyle/>
        <a:p>
          <a:endParaRPr lang="zh-CN" altLang="en-US"/>
        </a:p>
      </dgm:t>
    </dgm:pt>
    <dgm:pt modelId="{F36F159D-41D6-7C4B-BEE9-46E0331F87C8}" type="sibTrans" cxnId="{76C1C45C-5093-E24A-BFFB-6914F7C56025}">
      <dgm:prSet/>
      <dgm:spPr/>
      <dgm:t>
        <a:bodyPr/>
        <a:lstStyle/>
        <a:p>
          <a:endParaRPr lang="zh-CN" altLang="en-US"/>
        </a:p>
      </dgm:t>
    </dgm:pt>
    <dgm:pt modelId="{8E275831-162C-404E-B257-3DDB0E336EC6}">
      <dgm:prSet phldrT="[文本]"/>
      <dgm:spPr/>
      <dgm:t>
        <a:bodyPr/>
        <a:lstStyle/>
        <a:p>
          <a:r>
            <a:rPr lang="zh-CN" altLang="en-US" dirty="0"/>
            <a:t>预测测试集</a:t>
          </a:r>
        </a:p>
      </dgm:t>
    </dgm:pt>
    <dgm:pt modelId="{21D4224E-6D8D-3743-A253-8849C062E014}" type="parTrans" cxnId="{C677D995-120D-1B41-B978-18EAADE76678}">
      <dgm:prSet/>
      <dgm:spPr/>
      <dgm:t>
        <a:bodyPr/>
        <a:lstStyle/>
        <a:p>
          <a:endParaRPr lang="zh-CN" altLang="en-US"/>
        </a:p>
      </dgm:t>
    </dgm:pt>
    <dgm:pt modelId="{42D4B266-3991-764D-9D19-A34D39AE0336}" type="sibTrans" cxnId="{C677D995-120D-1B41-B978-18EAADE76678}">
      <dgm:prSet/>
      <dgm:spPr/>
      <dgm:t>
        <a:bodyPr/>
        <a:lstStyle/>
        <a:p>
          <a:endParaRPr lang="zh-CN" altLang="en-US"/>
        </a:p>
      </dgm:t>
    </dgm:pt>
    <dgm:pt modelId="{09CBC392-EFC3-624C-8DAA-1F9F12A69ABD}" type="pres">
      <dgm:prSet presAssocID="{4DB519CE-4158-AE44-B389-35126FC579AF}" presName="Name0" presStyleCnt="0">
        <dgm:presLayoutVars>
          <dgm:dir/>
          <dgm:resizeHandles val="exact"/>
        </dgm:presLayoutVars>
      </dgm:prSet>
      <dgm:spPr/>
    </dgm:pt>
    <dgm:pt modelId="{14A1CEAA-D3C5-E04A-9525-93B8A0327D19}" type="pres">
      <dgm:prSet presAssocID="{E471808F-49E4-114E-A3ED-4D7EE29CA226}" presName="parTxOnly" presStyleLbl="node1" presStyleIdx="0" presStyleCnt="4">
        <dgm:presLayoutVars>
          <dgm:bulletEnabled val="1"/>
        </dgm:presLayoutVars>
      </dgm:prSet>
      <dgm:spPr/>
    </dgm:pt>
    <dgm:pt modelId="{8078B099-5C1F-B54D-BFB5-628428B19417}" type="pres">
      <dgm:prSet presAssocID="{0843672D-D6C7-B74D-96C2-6BEBF28917C6}" presName="parSpace" presStyleCnt="0"/>
      <dgm:spPr/>
    </dgm:pt>
    <dgm:pt modelId="{AECEF5A9-51FD-0E48-BA39-E0C454FEDD4F}" type="pres">
      <dgm:prSet presAssocID="{7751C31D-0A40-074A-9308-B4666030CE8E}" presName="parTxOnly" presStyleLbl="node1" presStyleIdx="1" presStyleCnt="4">
        <dgm:presLayoutVars>
          <dgm:bulletEnabled val="1"/>
        </dgm:presLayoutVars>
      </dgm:prSet>
      <dgm:spPr/>
    </dgm:pt>
    <dgm:pt modelId="{8CBC3BC7-52E2-6D42-8432-F253FA06C10D}" type="pres">
      <dgm:prSet presAssocID="{704F316A-74B0-E345-9F60-6C9B40077E54}" presName="parSpace" presStyleCnt="0"/>
      <dgm:spPr/>
    </dgm:pt>
    <dgm:pt modelId="{1D7F359C-B679-4545-8B8A-BE38D95307DB}" type="pres">
      <dgm:prSet presAssocID="{7949E6B0-A6FB-5C44-9B4E-B69165BD78A9}" presName="parTxOnly" presStyleLbl="node1" presStyleIdx="2" presStyleCnt="4">
        <dgm:presLayoutVars>
          <dgm:bulletEnabled val="1"/>
        </dgm:presLayoutVars>
      </dgm:prSet>
      <dgm:spPr/>
    </dgm:pt>
    <dgm:pt modelId="{D7EB9362-75DE-514B-BC67-8BFA56752EDA}" type="pres">
      <dgm:prSet presAssocID="{F36F159D-41D6-7C4B-BEE9-46E0331F87C8}" presName="parSpace" presStyleCnt="0"/>
      <dgm:spPr/>
    </dgm:pt>
    <dgm:pt modelId="{F00D15A1-B102-974A-9589-F91B363BE0DC}" type="pres">
      <dgm:prSet presAssocID="{8E275831-162C-404E-B257-3DDB0E336EC6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A88BAB03-8CDC-D744-A7A6-A9018768D750}" type="presOf" srcId="{4DB519CE-4158-AE44-B389-35126FC579AF}" destId="{09CBC392-EFC3-624C-8DAA-1F9F12A69ABD}" srcOrd="0" destOrd="0" presId="urn:microsoft.com/office/officeart/2005/8/layout/hChevron3"/>
    <dgm:cxn modelId="{8EE28A40-DA39-034E-A93A-4F804BCB2D89}" type="presOf" srcId="{7949E6B0-A6FB-5C44-9B4E-B69165BD78A9}" destId="{1D7F359C-B679-4545-8B8A-BE38D95307DB}" srcOrd="0" destOrd="0" presId="urn:microsoft.com/office/officeart/2005/8/layout/hChevron3"/>
    <dgm:cxn modelId="{A68EE74B-D480-9240-8B49-E15375CF86CF}" type="presOf" srcId="{8E275831-162C-404E-B257-3DDB0E336EC6}" destId="{F00D15A1-B102-974A-9589-F91B363BE0DC}" srcOrd="0" destOrd="0" presId="urn:microsoft.com/office/officeart/2005/8/layout/hChevron3"/>
    <dgm:cxn modelId="{007A974E-CA98-6B45-A918-8358BD1CDC7F}" srcId="{4DB519CE-4158-AE44-B389-35126FC579AF}" destId="{7751C31D-0A40-074A-9308-B4666030CE8E}" srcOrd="1" destOrd="0" parTransId="{80935DEC-70CB-F444-8B1D-760C86FD75CE}" sibTransId="{704F316A-74B0-E345-9F60-6C9B40077E54}"/>
    <dgm:cxn modelId="{76C1C45C-5093-E24A-BFFB-6914F7C56025}" srcId="{4DB519CE-4158-AE44-B389-35126FC579AF}" destId="{7949E6B0-A6FB-5C44-9B4E-B69165BD78A9}" srcOrd="2" destOrd="0" parTransId="{6E38D645-629A-0348-AC3B-CF63112969BC}" sibTransId="{F36F159D-41D6-7C4B-BEE9-46E0331F87C8}"/>
    <dgm:cxn modelId="{7E6CDA64-774A-5645-9658-5979DC42075C}" type="presOf" srcId="{E471808F-49E4-114E-A3ED-4D7EE29CA226}" destId="{14A1CEAA-D3C5-E04A-9525-93B8A0327D19}" srcOrd="0" destOrd="0" presId="urn:microsoft.com/office/officeart/2005/8/layout/hChevron3"/>
    <dgm:cxn modelId="{C677D995-120D-1B41-B978-18EAADE76678}" srcId="{4DB519CE-4158-AE44-B389-35126FC579AF}" destId="{8E275831-162C-404E-B257-3DDB0E336EC6}" srcOrd="3" destOrd="0" parTransId="{21D4224E-6D8D-3743-A253-8849C062E014}" sibTransId="{42D4B266-3991-764D-9D19-A34D39AE0336}"/>
    <dgm:cxn modelId="{EA6E69C7-D1D8-1E4E-B749-D7FDCE9D86D8}" srcId="{4DB519CE-4158-AE44-B389-35126FC579AF}" destId="{E471808F-49E4-114E-A3ED-4D7EE29CA226}" srcOrd="0" destOrd="0" parTransId="{BA2C0E44-61A7-DE45-A4B8-5A07FF6EA1AE}" sibTransId="{0843672D-D6C7-B74D-96C2-6BEBF28917C6}"/>
    <dgm:cxn modelId="{FF5D51C9-A1A1-5545-9FC1-43418B831AED}" type="presOf" srcId="{7751C31D-0A40-074A-9308-B4666030CE8E}" destId="{AECEF5A9-51FD-0E48-BA39-E0C454FEDD4F}" srcOrd="0" destOrd="0" presId="urn:microsoft.com/office/officeart/2005/8/layout/hChevron3"/>
    <dgm:cxn modelId="{6581FEEA-0FA0-2B4E-97BA-C71088A86659}" type="presParOf" srcId="{09CBC392-EFC3-624C-8DAA-1F9F12A69ABD}" destId="{14A1CEAA-D3C5-E04A-9525-93B8A0327D19}" srcOrd="0" destOrd="0" presId="urn:microsoft.com/office/officeart/2005/8/layout/hChevron3"/>
    <dgm:cxn modelId="{726947DA-938F-C140-98C9-EC09E281C195}" type="presParOf" srcId="{09CBC392-EFC3-624C-8DAA-1F9F12A69ABD}" destId="{8078B099-5C1F-B54D-BFB5-628428B19417}" srcOrd="1" destOrd="0" presId="urn:microsoft.com/office/officeart/2005/8/layout/hChevron3"/>
    <dgm:cxn modelId="{8574AC59-86B7-3B45-A9A1-CF9AA186A520}" type="presParOf" srcId="{09CBC392-EFC3-624C-8DAA-1F9F12A69ABD}" destId="{AECEF5A9-51FD-0E48-BA39-E0C454FEDD4F}" srcOrd="2" destOrd="0" presId="urn:microsoft.com/office/officeart/2005/8/layout/hChevron3"/>
    <dgm:cxn modelId="{30310871-E54B-1045-BBA8-29916C5FF7CF}" type="presParOf" srcId="{09CBC392-EFC3-624C-8DAA-1F9F12A69ABD}" destId="{8CBC3BC7-52E2-6D42-8432-F253FA06C10D}" srcOrd="3" destOrd="0" presId="urn:microsoft.com/office/officeart/2005/8/layout/hChevron3"/>
    <dgm:cxn modelId="{95C27495-6BF0-8D43-8F98-74411DA3D0F1}" type="presParOf" srcId="{09CBC392-EFC3-624C-8DAA-1F9F12A69ABD}" destId="{1D7F359C-B679-4545-8B8A-BE38D95307DB}" srcOrd="4" destOrd="0" presId="urn:microsoft.com/office/officeart/2005/8/layout/hChevron3"/>
    <dgm:cxn modelId="{EF98BB0D-72E1-5247-A54C-ACB915E09336}" type="presParOf" srcId="{09CBC392-EFC3-624C-8DAA-1F9F12A69ABD}" destId="{D7EB9362-75DE-514B-BC67-8BFA56752EDA}" srcOrd="5" destOrd="0" presId="urn:microsoft.com/office/officeart/2005/8/layout/hChevron3"/>
    <dgm:cxn modelId="{7FF8DA0C-C269-C140-8554-B19E7FAAA5B0}" type="presParOf" srcId="{09CBC392-EFC3-624C-8DAA-1F9F12A69ABD}" destId="{F00D15A1-B102-974A-9589-F91B363BE0D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519CE-4158-AE44-B389-35126FC579AF}" type="doc">
      <dgm:prSet loTypeId="urn:microsoft.com/office/officeart/2005/8/layout/hChevron3" loCatId="" qsTypeId="urn:microsoft.com/office/officeart/2005/8/quickstyle/simple1" qsCatId="simple" csTypeId="urn:microsoft.com/office/officeart/2005/8/colors/colorful5" csCatId="colorful" phldr="1"/>
      <dgm:spPr/>
    </dgm:pt>
    <dgm:pt modelId="{E471808F-49E4-114E-A3ED-4D7EE29CA226}">
      <dgm:prSet phldrT="[文本]"/>
      <dgm:spPr/>
      <dgm:t>
        <a:bodyPr/>
        <a:lstStyle/>
        <a:p>
          <a:r>
            <a:rPr lang="zh-CN" altLang="en-US" dirty="0"/>
            <a:t>初始化参数</a:t>
          </a:r>
          <a:r>
            <a:rPr lang="en-US" altLang="zh-CN" dirty="0"/>
            <a:t>W, b</a:t>
          </a:r>
          <a:endParaRPr lang="zh-CN" altLang="en-US" dirty="0"/>
        </a:p>
      </dgm:t>
    </dgm:pt>
    <dgm:pt modelId="{BA2C0E44-61A7-DE45-A4B8-5A07FF6EA1AE}" type="parTrans" cxnId="{EA6E69C7-D1D8-1E4E-B749-D7FDCE9D86D8}">
      <dgm:prSet/>
      <dgm:spPr/>
      <dgm:t>
        <a:bodyPr/>
        <a:lstStyle/>
        <a:p>
          <a:endParaRPr lang="zh-CN" altLang="en-US"/>
        </a:p>
      </dgm:t>
    </dgm:pt>
    <dgm:pt modelId="{0843672D-D6C7-B74D-96C2-6BEBF28917C6}" type="sibTrans" cxnId="{EA6E69C7-D1D8-1E4E-B749-D7FDCE9D86D8}">
      <dgm:prSet/>
      <dgm:spPr/>
      <dgm:t>
        <a:bodyPr/>
        <a:lstStyle/>
        <a:p>
          <a:endParaRPr lang="zh-CN" altLang="en-US"/>
        </a:p>
      </dgm:t>
    </dgm:pt>
    <dgm:pt modelId="{7751C31D-0A40-074A-9308-B4666030CE8E}">
      <dgm:prSet phldrT="[文本]"/>
      <dgm:spPr/>
      <dgm:t>
        <a:bodyPr/>
        <a:lstStyle/>
        <a:p>
          <a:r>
            <a:rPr lang="zh-CN" altLang="en-US" dirty="0"/>
            <a:t>用梯度下降法训练，更新</a:t>
          </a:r>
          <a:r>
            <a:rPr lang="en-US" altLang="zh-CN" dirty="0"/>
            <a:t>W</a:t>
          </a:r>
          <a:endParaRPr lang="zh-CN" altLang="en-US" dirty="0"/>
        </a:p>
      </dgm:t>
    </dgm:pt>
    <dgm:pt modelId="{80935DEC-70CB-F444-8B1D-760C86FD75CE}" type="parTrans" cxnId="{007A974E-CA98-6B45-A918-8358BD1CDC7F}">
      <dgm:prSet/>
      <dgm:spPr/>
      <dgm:t>
        <a:bodyPr/>
        <a:lstStyle/>
        <a:p>
          <a:endParaRPr lang="zh-CN" altLang="en-US"/>
        </a:p>
      </dgm:t>
    </dgm:pt>
    <dgm:pt modelId="{704F316A-74B0-E345-9F60-6C9B40077E54}" type="sibTrans" cxnId="{007A974E-CA98-6B45-A918-8358BD1CDC7F}">
      <dgm:prSet/>
      <dgm:spPr/>
      <dgm:t>
        <a:bodyPr/>
        <a:lstStyle/>
        <a:p>
          <a:endParaRPr lang="zh-CN" altLang="en-US"/>
        </a:p>
      </dgm:t>
    </dgm:pt>
    <dgm:pt modelId="{7949E6B0-A6FB-5C44-9B4E-B69165BD78A9}">
      <dgm:prSet phldrT="[文本]"/>
      <dgm:spPr/>
      <dgm:t>
        <a:bodyPr/>
        <a:lstStyle/>
        <a:p>
          <a:r>
            <a:rPr lang="zh-CN" altLang="en-US" dirty="0"/>
            <a:t>用验证集测试准确率</a:t>
          </a:r>
        </a:p>
      </dgm:t>
    </dgm:pt>
    <dgm:pt modelId="{6E38D645-629A-0348-AC3B-CF63112969BC}" type="parTrans" cxnId="{76C1C45C-5093-E24A-BFFB-6914F7C56025}">
      <dgm:prSet/>
      <dgm:spPr/>
      <dgm:t>
        <a:bodyPr/>
        <a:lstStyle/>
        <a:p>
          <a:endParaRPr lang="zh-CN" altLang="en-US"/>
        </a:p>
      </dgm:t>
    </dgm:pt>
    <dgm:pt modelId="{F36F159D-41D6-7C4B-BEE9-46E0331F87C8}" type="sibTrans" cxnId="{76C1C45C-5093-E24A-BFFB-6914F7C56025}">
      <dgm:prSet/>
      <dgm:spPr/>
      <dgm:t>
        <a:bodyPr/>
        <a:lstStyle/>
        <a:p>
          <a:endParaRPr lang="zh-CN" altLang="en-US"/>
        </a:p>
      </dgm:t>
    </dgm:pt>
    <dgm:pt modelId="{8E275831-162C-404E-B257-3DDB0E336EC6}">
      <dgm:prSet phldrT="[文本]"/>
      <dgm:spPr/>
      <dgm:t>
        <a:bodyPr/>
        <a:lstStyle/>
        <a:p>
          <a:r>
            <a:rPr lang="zh-CN" altLang="en-US" dirty="0"/>
            <a:t>预测测试集</a:t>
          </a:r>
        </a:p>
      </dgm:t>
    </dgm:pt>
    <dgm:pt modelId="{21D4224E-6D8D-3743-A253-8849C062E014}" type="parTrans" cxnId="{C677D995-120D-1B41-B978-18EAADE76678}">
      <dgm:prSet/>
      <dgm:spPr/>
      <dgm:t>
        <a:bodyPr/>
        <a:lstStyle/>
        <a:p>
          <a:endParaRPr lang="zh-CN" altLang="en-US"/>
        </a:p>
      </dgm:t>
    </dgm:pt>
    <dgm:pt modelId="{42D4B266-3991-764D-9D19-A34D39AE0336}" type="sibTrans" cxnId="{C677D995-120D-1B41-B978-18EAADE76678}">
      <dgm:prSet/>
      <dgm:spPr/>
      <dgm:t>
        <a:bodyPr/>
        <a:lstStyle/>
        <a:p>
          <a:endParaRPr lang="zh-CN" altLang="en-US"/>
        </a:p>
      </dgm:t>
    </dgm:pt>
    <dgm:pt modelId="{09CBC392-EFC3-624C-8DAA-1F9F12A69ABD}" type="pres">
      <dgm:prSet presAssocID="{4DB519CE-4158-AE44-B389-35126FC579AF}" presName="Name0" presStyleCnt="0">
        <dgm:presLayoutVars>
          <dgm:dir/>
          <dgm:resizeHandles val="exact"/>
        </dgm:presLayoutVars>
      </dgm:prSet>
      <dgm:spPr/>
    </dgm:pt>
    <dgm:pt modelId="{14A1CEAA-D3C5-E04A-9525-93B8A0327D19}" type="pres">
      <dgm:prSet presAssocID="{E471808F-49E4-114E-A3ED-4D7EE29CA226}" presName="parTxOnly" presStyleLbl="node1" presStyleIdx="0" presStyleCnt="4">
        <dgm:presLayoutVars>
          <dgm:bulletEnabled val="1"/>
        </dgm:presLayoutVars>
      </dgm:prSet>
      <dgm:spPr/>
    </dgm:pt>
    <dgm:pt modelId="{8078B099-5C1F-B54D-BFB5-628428B19417}" type="pres">
      <dgm:prSet presAssocID="{0843672D-D6C7-B74D-96C2-6BEBF28917C6}" presName="parSpace" presStyleCnt="0"/>
      <dgm:spPr/>
    </dgm:pt>
    <dgm:pt modelId="{AECEF5A9-51FD-0E48-BA39-E0C454FEDD4F}" type="pres">
      <dgm:prSet presAssocID="{7751C31D-0A40-074A-9308-B4666030CE8E}" presName="parTxOnly" presStyleLbl="node1" presStyleIdx="1" presStyleCnt="4">
        <dgm:presLayoutVars>
          <dgm:bulletEnabled val="1"/>
        </dgm:presLayoutVars>
      </dgm:prSet>
      <dgm:spPr/>
    </dgm:pt>
    <dgm:pt modelId="{8CBC3BC7-52E2-6D42-8432-F253FA06C10D}" type="pres">
      <dgm:prSet presAssocID="{704F316A-74B0-E345-9F60-6C9B40077E54}" presName="parSpace" presStyleCnt="0"/>
      <dgm:spPr/>
    </dgm:pt>
    <dgm:pt modelId="{1D7F359C-B679-4545-8B8A-BE38D95307DB}" type="pres">
      <dgm:prSet presAssocID="{7949E6B0-A6FB-5C44-9B4E-B69165BD78A9}" presName="parTxOnly" presStyleLbl="node1" presStyleIdx="2" presStyleCnt="4">
        <dgm:presLayoutVars>
          <dgm:bulletEnabled val="1"/>
        </dgm:presLayoutVars>
      </dgm:prSet>
      <dgm:spPr/>
    </dgm:pt>
    <dgm:pt modelId="{D7EB9362-75DE-514B-BC67-8BFA56752EDA}" type="pres">
      <dgm:prSet presAssocID="{F36F159D-41D6-7C4B-BEE9-46E0331F87C8}" presName="parSpace" presStyleCnt="0"/>
      <dgm:spPr/>
    </dgm:pt>
    <dgm:pt modelId="{F00D15A1-B102-974A-9589-F91B363BE0DC}" type="pres">
      <dgm:prSet presAssocID="{8E275831-162C-404E-B257-3DDB0E336EC6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A88BAB03-8CDC-D744-A7A6-A9018768D750}" type="presOf" srcId="{4DB519CE-4158-AE44-B389-35126FC579AF}" destId="{09CBC392-EFC3-624C-8DAA-1F9F12A69ABD}" srcOrd="0" destOrd="0" presId="urn:microsoft.com/office/officeart/2005/8/layout/hChevron3"/>
    <dgm:cxn modelId="{8EE28A40-DA39-034E-A93A-4F804BCB2D89}" type="presOf" srcId="{7949E6B0-A6FB-5C44-9B4E-B69165BD78A9}" destId="{1D7F359C-B679-4545-8B8A-BE38D95307DB}" srcOrd="0" destOrd="0" presId="urn:microsoft.com/office/officeart/2005/8/layout/hChevron3"/>
    <dgm:cxn modelId="{A68EE74B-D480-9240-8B49-E15375CF86CF}" type="presOf" srcId="{8E275831-162C-404E-B257-3DDB0E336EC6}" destId="{F00D15A1-B102-974A-9589-F91B363BE0DC}" srcOrd="0" destOrd="0" presId="urn:microsoft.com/office/officeart/2005/8/layout/hChevron3"/>
    <dgm:cxn modelId="{007A974E-CA98-6B45-A918-8358BD1CDC7F}" srcId="{4DB519CE-4158-AE44-B389-35126FC579AF}" destId="{7751C31D-0A40-074A-9308-B4666030CE8E}" srcOrd="1" destOrd="0" parTransId="{80935DEC-70CB-F444-8B1D-760C86FD75CE}" sibTransId="{704F316A-74B0-E345-9F60-6C9B40077E54}"/>
    <dgm:cxn modelId="{76C1C45C-5093-E24A-BFFB-6914F7C56025}" srcId="{4DB519CE-4158-AE44-B389-35126FC579AF}" destId="{7949E6B0-A6FB-5C44-9B4E-B69165BD78A9}" srcOrd="2" destOrd="0" parTransId="{6E38D645-629A-0348-AC3B-CF63112969BC}" sibTransId="{F36F159D-41D6-7C4B-BEE9-46E0331F87C8}"/>
    <dgm:cxn modelId="{7E6CDA64-774A-5645-9658-5979DC42075C}" type="presOf" srcId="{E471808F-49E4-114E-A3ED-4D7EE29CA226}" destId="{14A1CEAA-D3C5-E04A-9525-93B8A0327D19}" srcOrd="0" destOrd="0" presId="urn:microsoft.com/office/officeart/2005/8/layout/hChevron3"/>
    <dgm:cxn modelId="{C677D995-120D-1B41-B978-18EAADE76678}" srcId="{4DB519CE-4158-AE44-B389-35126FC579AF}" destId="{8E275831-162C-404E-B257-3DDB0E336EC6}" srcOrd="3" destOrd="0" parTransId="{21D4224E-6D8D-3743-A253-8849C062E014}" sibTransId="{42D4B266-3991-764D-9D19-A34D39AE0336}"/>
    <dgm:cxn modelId="{EA6E69C7-D1D8-1E4E-B749-D7FDCE9D86D8}" srcId="{4DB519CE-4158-AE44-B389-35126FC579AF}" destId="{E471808F-49E4-114E-A3ED-4D7EE29CA226}" srcOrd="0" destOrd="0" parTransId="{BA2C0E44-61A7-DE45-A4B8-5A07FF6EA1AE}" sibTransId="{0843672D-D6C7-B74D-96C2-6BEBF28917C6}"/>
    <dgm:cxn modelId="{FF5D51C9-A1A1-5545-9FC1-43418B831AED}" type="presOf" srcId="{7751C31D-0A40-074A-9308-B4666030CE8E}" destId="{AECEF5A9-51FD-0E48-BA39-E0C454FEDD4F}" srcOrd="0" destOrd="0" presId="urn:microsoft.com/office/officeart/2005/8/layout/hChevron3"/>
    <dgm:cxn modelId="{6581FEEA-0FA0-2B4E-97BA-C71088A86659}" type="presParOf" srcId="{09CBC392-EFC3-624C-8DAA-1F9F12A69ABD}" destId="{14A1CEAA-D3C5-E04A-9525-93B8A0327D19}" srcOrd="0" destOrd="0" presId="urn:microsoft.com/office/officeart/2005/8/layout/hChevron3"/>
    <dgm:cxn modelId="{726947DA-938F-C140-98C9-EC09E281C195}" type="presParOf" srcId="{09CBC392-EFC3-624C-8DAA-1F9F12A69ABD}" destId="{8078B099-5C1F-B54D-BFB5-628428B19417}" srcOrd="1" destOrd="0" presId="urn:microsoft.com/office/officeart/2005/8/layout/hChevron3"/>
    <dgm:cxn modelId="{8574AC59-86B7-3B45-A9A1-CF9AA186A520}" type="presParOf" srcId="{09CBC392-EFC3-624C-8DAA-1F9F12A69ABD}" destId="{AECEF5A9-51FD-0E48-BA39-E0C454FEDD4F}" srcOrd="2" destOrd="0" presId="urn:microsoft.com/office/officeart/2005/8/layout/hChevron3"/>
    <dgm:cxn modelId="{30310871-E54B-1045-BBA8-29916C5FF7CF}" type="presParOf" srcId="{09CBC392-EFC3-624C-8DAA-1F9F12A69ABD}" destId="{8CBC3BC7-52E2-6D42-8432-F253FA06C10D}" srcOrd="3" destOrd="0" presId="urn:microsoft.com/office/officeart/2005/8/layout/hChevron3"/>
    <dgm:cxn modelId="{95C27495-6BF0-8D43-8F98-74411DA3D0F1}" type="presParOf" srcId="{09CBC392-EFC3-624C-8DAA-1F9F12A69ABD}" destId="{1D7F359C-B679-4545-8B8A-BE38D95307DB}" srcOrd="4" destOrd="0" presId="urn:microsoft.com/office/officeart/2005/8/layout/hChevron3"/>
    <dgm:cxn modelId="{EF98BB0D-72E1-5247-A54C-ACB915E09336}" type="presParOf" srcId="{09CBC392-EFC3-624C-8DAA-1F9F12A69ABD}" destId="{D7EB9362-75DE-514B-BC67-8BFA56752EDA}" srcOrd="5" destOrd="0" presId="urn:microsoft.com/office/officeart/2005/8/layout/hChevron3"/>
    <dgm:cxn modelId="{7FF8DA0C-C269-C140-8554-B19E7FAAA5B0}" type="presParOf" srcId="{09CBC392-EFC3-624C-8DAA-1F9F12A69ABD}" destId="{F00D15A1-B102-974A-9589-F91B363BE0D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50171-6156-664E-9BF2-890A03076019}" type="doc">
      <dgm:prSet loTypeId="urn:microsoft.com/office/officeart/2005/8/layout/hChevron3" loCatId="" qsTypeId="urn:microsoft.com/office/officeart/2005/8/quickstyle/simple1" qsCatId="simple" csTypeId="urn:microsoft.com/office/officeart/2005/8/colors/colorful4" csCatId="colorful" phldr="1"/>
      <dgm:spPr/>
    </dgm:pt>
    <dgm:pt modelId="{FC372F2B-85FD-F849-85CD-1CD45DAFC967}">
      <dgm:prSet phldrT="[文本]"/>
      <dgm:spPr/>
      <dgm:t>
        <a:bodyPr/>
        <a:lstStyle/>
        <a:p>
          <a:r>
            <a:rPr lang="zh-CN" altLang="en-US" dirty="0"/>
            <a:t>对模型进行训练</a:t>
          </a:r>
        </a:p>
      </dgm:t>
    </dgm:pt>
    <dgm:pt modelId="{21B2864D-BEFE-4D48-9C0D-3BCCEFD87C9A}" type="parTrans" cxnId="{1CEA787C-A95B-DE4E-A656-0581FFA53644}">
      <dgm:prSet/>
      <dgm:spPr/>
      <dgm:t>
        <a:bodyPr/>
        <a:lstStyle/>
        <a:p>
          <a:endParaRPr lang="zh-CN" altLang="en-US"/>
        </a:p>
      </dgm:t>
    </dgm:pt>
    <dgm:pt modelId="{66626E44-4B3D-6143-91FA-71D4B2FEEA73}" type="sibTrans" cxnId="{1CEA787C-A95B-DE4E-A656-0581FFA53644}">
      <dgm:prSet/>
      <dgm:spPr/>
      <dgm:t>
        <a:bodyPr/>
        <a:lstStyle/>
        <a:p>
          <a:endParaRPr lang="zh-CN" altLang="en-US"/>
        </a:p>
      </dgm:t>
    </dgm:pt>
    <dgm:pt modelId="{D52CEE9B-4D2F-0C4C-BAC9-F41F208D7D55}">
      <dgm:prSet phldrT="[文本]"/>
      <dgm:spPr/>
      <dgm:t>
        <a:bodyPr/>
        <a:lstStyle/>
        <a:p>
          <a:r>
            <a:rPr lang="zh-CN" altLang="en-US" dirty="0"/>
            <a:t>对这些结果取平均</a:t>
          </a:r>
          <a:r>
            <a:rPr lang="en-US" altLang="zh-CN" dirty="0"/>
            <a:t>/</a:t>
          </a:r>
          <a:r>
            <a:rPr lang="zh-CN" altLang="en-US" dirty="0"/>
            <a:t>中位数</a:t>
          </a:r>
        </a:p>
      </dgm:t>
    </dgm:pt>
    <dgm:pt modelId="{C669CBFC-E0EC-C540-8A37-D9BB880653BE}" type="parTrans" cxnId="{F24A3AD7-360C-844E-8D14-6ADC1C56F5EF}">
      <dgm:prSet/>
      <dgm:spPr/>
      <dgm:t>
        <a:bodyPr/>
        <a:lstStyle/>
        <a:p>
          <a:endParaRPr lang="zh-CN" altLang="en-US"/>
        </a:p>
      </dgm:t>
    </dgm:pt>
    <dgm:pt modelId="{3EF03E87-886A-264A-9E3B-121EDE814045}" type="sibTrans" cxnId="{F24A3AD7-360C-844E-8D14-6ADC1C56F5EF}">
      <dgm:prSet/>
      <dgm:spPr/>
      <dgm:t>
        <a:bodyPr/>
        <a:lstStyle/>
        <a:p>
          <a:endParaRPr lang="zh-CN" altLang="en-US"/>
        </a:p>
      </dgm:t>
    </dgm:pt>
    <dgm:pt modelId="{3244A3F4-711E-1247-8C0D-805842CA3CEF}">
      <dgm:prSet phldrT="[文本]"/>
      <dgm:spPr/>
      <dgm:t>
        <a:bodyPr/>
        <a:lstStyle/>
        <a:p>
          <a:r>
            <a:rPr lang="zh-CN" altLang="en-US" dirty="0"/>
            <a:t>每迭代一定次数输出预测结果</a:t>
          </a:r>
        </a:p>
      </dgm:t>
    </dgm:pt>
    <dgm:pt modelId="{A674E473-BF62-6440-AB33-BCAD526FC398}" type="parTrans" cxnId="{2C3E1533-A52B-B146-97D0-9CE952FA2553}">
      <dgm:prSet/>
      <dgm:spPr/>
      <dgm:t>
        <a:bodyPr/>
        <a:lstStyle/>
        <a:p>
          <a:endParaRPr lang="zh-CN" altLang="en-US"/>
        </a:p>
      </dgm:t>
    </dgm:pt>
    <dgm:pt modelId="{82970B62-3E59-F14B-A12F-F36E73A0560D}" type="sibTrans" cxnId="{2C3E1533-A52B-B146-97D0-9CE952FA2553}">
      <dgm:prSet/>
      <dgm:spPr/>
      <dgm:t>
        <a:bodyPr/>
        <a:lstStyle/>
        <a:p>
          <a:endParaRPr lang="zh-CN" altLang="en-US"/>
        </a:p>
      </dgm:t>
    </dgm:pt>
    <dgm:pt modelId="{C27AA6D6-579C-2A41-9A43-8771AE226AD2}" type="pres">
      <dgm:prSet presAssocID="{61550171-6156-664E-9BF2-890A03076019}" presName="Name0" presStyleCnt="0">
        <dgm:presLayoutVars>
          <dgm:dir/>
          <dgm:resizeHandles val="exact"/>
        </dgm:presLayoutVars>
      </dgm:prSet>
      <dgm:spPr/>
    </dgm:pt>
    <dgm:pt modelId="{847798E3-689F-EF4F-A577-94E08F21941A}" type="pres">
      <dgm:prSet presAssocID="{FC372F2B-85FD-F849-85CD-1CD45DAFC967}" presName="parTxOnly" presStyleLbl="node1" presStyleIdx="0" presStyleCnt="3">
        <dgm:presLayoutVars>
          <dgm:bulletEnabled val="1"/>
        </dgm:presLayoutVars>
      </dgm:prSet>
      <dgm:spPr/>
    </dgm:pt>
    <dgm:pt modelId="{5CC005C5-9ED3-0642-B3B5-C7B51D2D577A}" type="pres">
      <dgm:prSet presAssocID="{66626E44-4B3D-6143-91FA-71D4B2FEEA73}" presName="parSpace" presStyleCnt="0"/>
      <dgm:spPr/>
    </dgm:pt>
    <dgm:pt modelId="{00192BAD-BF45-5949-9EA0-EAA50BAA14D9}" type="pres">
      <dgm:prSet presAssocID="{3244A3F4-711E-1247-8C0D-805842CA3CEF}" presName="parTxOnly" presStyleLbl="node1" presStyleIdx="1" presStyleCnt="3">
        <dgm:presLayoutVars>
          <dgm:bulletEnabled val="1"/>
        </dgm:presLayoutVars>
      </dgm:prSet>
      <dgm:spPr/>
    </dgm:pt>
    <dgm:pt modelId="{F1BD5CCC-21A2-1D43-93CE-8A86CF8CF513}" type="pres">
      <dgm:prSet presAssocID="{82970B62-3E59-F14B-A12F-F36E73A0560D}" presName="parSpace" presStyleCnt="0"/>
      <dgm:spPr/>
    </dgm:pt>
    <dgm:pt modelId="{DBAFB429-92E4-EE4E-9619-05F135564893}" type="pres">
      <dgm:prSet presAssocID="{D52CEE9B-4D2F-0C4C-BAC9-F41F208D7D5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C3E1533-A52B-B146-97D0-9CE952FA2553}" srcId="{61550171-6156-664E-9BF2-890A03076019}" destId="{3244A3F4-711E-1247-8C0D-805842CA3CEF}" srcOrd="1" destOrd="0" parTransId="{A674E473-BF62-6440-AB33-BCAD526FC398}" sibTransId="{82970B62-3E59-F14B-A12F-F36E73A0560D}"/>
    <dgm:cxn modelId="{D1370646-6645-4443-9847-A55BD258C677}" type="presOf" srcId="{3244A3F4-711E-1247-8C0D-805842CA3CEF}" destId="{00192BAD-BF45-5949-9EA0-EAA50BAA14D9}" srcOrd="0" destOrd="0" presId="urn:microsoft.com/office/officeart/2005/8/layout/hChevron3"/>
    <dgm:cxn modelId="{54CF9560-BD05-7D48-9F18-95E310E5D29C}" type="presOf" srcId="{FC372F2B-85FD-F849-85CD-1CD45DAFC967}" destId="{847798E3-689F-EF4F-A577-94E08F21941A}" srcOrd="0" destOrd="0" presId="urn:microsoft.com/office/officeart/2005/8/layout/hChevron3"/>
    <dgm:cxn modelId="{1CEA787C-A95B-DE4E-A656-0581FFA53644}" srcId="{61550171-6156-664E-9BF2-890A03076019}" destId="{FC372F2B-85FD-F849-85CD-1CD45DAFC967}" srcOrd="0" destOrd="0" parTransId="{21B2864D-BEFE-4D48-9C0D-3BCCEFD87C9A}" sibTransId="{66626E44-4B3D-6143-91FA-71D4B2FEEA73}"/>
    <dgm:cxn modelId="{B55908A7-BE60-5545-A2C0-483B3D7DEA13}" type="presOf" srcId="{61550171-6156-664E-9BF2-890A03076019}" destId="{C27AA6D6-579C-2A41-9A43-8771AE226AD2}" srcOrd="0" destOrd="0" presId="urn:microsoft.com/office/officeart/2005/8/layout/hChevron3"/>
    <dgm:cxn modelId="{F24A3AD7-360C-844E-8D14-6ADC1C56F5EF}" srcId="{61550171-6156-664E-9BF2-890A03076019}" destId="{D52CEE9B-4D2F-0C4C-BAC9-F41F208D7D55}" srcOrd="2" destOrd="0" parTransId="{C669CBFC-E0EC-C540-8A37-D9BB880653BE}" sibTransId="{3EF03E87-886A-264A-9E3B-121EDE814045}"/>
    <dgm:cxn modelId="{0B04FEF2-2953-FF42-B935-EE301779714C}" type="presOf" srcId="{D52CEE9B-4D2F-0C4C-BAC9-F41F208D7D55}" destId="{DBAFB429-92E4-EE4E-9619-05F135564893}" srcOrd="0" destOrd="0" presId="urn:microsoft.com/office/officeart/2005/8/layout/hChevron3"/>
    <dgm:cxn modelId="{B419C188-B214-3B49-B6E0-03DFF5B553AA}" type="presParOf" srcId="{C27AA6D6-579C-2A41-9A43-8771AE226AD2}" destId="{847798E3-689F-EF4F-A577-94E08F21941A}" srcOrd="0" destOrd="0" presId="urn:microsoft.com/office/officeart/2005/8/layout/hChevron3"/>
    <dgm:cxn modelId="{2C756B5B-6372-F64E-A3AF-46AD3348586F}" type="presParOf" srcId="{C27AA6D6-579C-2A41-9A43-8771AE226AD2}" destId="{5CC005C5-9ED3-0642-B3B5-C7B51D2D577A}" srcOrd="1" destOrd="0" presId="urn:microsoft.com/office/officeart/2005/8/layout/hChevron3"/>
    <dgm:cxn modelId="{25B97D19-3BF6-C240-8853-1FAF9FCBFD34}" type="presParOf" srcId="{C27AA6D6-579C-2A41-9A43-8771AE226AD2}" destId="{00192BAD-BF45-5949-9EA0-EAA50BAA14D9}" srcOrd="2" destOrd="0" presId="urn:microsoft.com/office/officeart/2005/8/layout/hChevron3"/>
    <dgm:cxn modelId="{6D445335-F887-F046-A556-28CF6B7C9ACF}" type="presParOf" srcId="{C27AA6D6-579C-2A41-9A43-8771AE226AD2}" destId="{F1BD5CCC-21A2-1D43-93CE-8A86CF8CF513}" srcOrd="3" destOrd="0" presId="urn:microsoft.com/office/officeart/2005/8/layout/hChevron3"/>
    <dgm:cxn modelId="{EE3D27FE-3E6E-BE4D-9CEA-CC9050EB74AD}" type="presParOf" srcId="{C27AA6D6-579C-2A41-9A43-8771AE226AD2}" destId="{DBAFB429-92E4-EE4E-9619-05F13556489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B519CE-4158-AE44-B389-35126FC579AF}" type="doc">
      <dgm:prSet loTypeId="urn:microsoft.com/office/officeart/2005/8/layout/hChevron3" loCatId="" qsTypeId="urn:microsoft.com/office/officeart/2005/8/quickstyle/simple1" qsCatId="simple" csTypeId="urn:microsoft.com/office/officeart/2005/8/colors/colorful5" csCatId="colorful" phldr="1"/>
      <dgm:spPr/>
    </dgm:pt>
    <dgm:pt modelId="{E471808F-49E4-114E-A3ED-4D7EE29CA226}">
      <dgm:prSet phldrT="[文本]"/>
      <dgm:spPr/>
      <dgm:t>
        <a:bodyPr/>
        <a:lstStyle/>
        <a:p>
          <a:r>
            <a:rPr lang="zh-CN" altLang="en-US" dirty="0"/>
            <a:t>初始化参数</a:t>
          </a:r>
          <a:r>
            <a:rPr lang="en-US" altLang="zh-CN" dirty="0"/>
            <a:t>W, b</a:t>
          </a:r>
          <a:endParaRPr lang="zh-CN" altLang="en-US" dirty="0"/>
        </a:p>
      </dgm:t>
    </dgm:pt>
    <dgm:pt modelId="{BA2C0E44-61A7-DE45-A4B8-5A07FF6EA1AE}" type="parTrans" cxnId="{EA6E69C7-D1D8-1E4E-B749-D7FDCE9D86D8}">
      <dgm:prSet/>
      <dgm:spPr/>
      <dgm:t>
        <a:bodyPr/>
        <a:lstStyle/>
        <a:p>
          <a:endParaRPr lang="zh-CN" altLang="en-US"/>
        </a:p>
      </dgm:t>
    </dgm:pt>
    <dgm:pt modelId="{0843672D-D6C7-B74D-96C2-6BEBF28917C6}" type="sibTrans" cxnId="{EA6E69C7-D1D8-1E4E-B749-D7FDCE9D86D8}">
      <dgm:prSet/>
      <dgm:spPr/>
      <dgm:t>
        <a:bodyPr/>
        <a:lstStyle/>
        <a:p>
          <a:endParaRPr lang="zh-CN" altLang="en-US"/>
        </a:p>
      </dgm:t>
    </dgm:pt>
    <dgm:pt modelId="{7751C31D-0A40-074A-9308-B4666030CE8E}">
      <dgm:prSet phldrT="[文本]"/>
      <dgm:spPr/>
      <dgm:t>
        <a:bodyPr/>
        <a:lstStyle/>
        <a:p>
          <a:r>
            <a:rPr lang="zh-CN" altLang="en-US" dirty="0"/>
            <a:t>用梯度下降法训练模型，更新</a:t>
          </a:r>
          <a:r>
            <a:rPr lang="en-US" altLang="zh-CN" dirty="0"/>
            <a:t>W, b</a:t>
          </a:r>
          <a:endParaRPr lang="zh-CN" altLang="en-US" dirty="0"/>
        </a:p>
      </dgm:t>
    </dgm:pt>
    <dgm:pt modelId="{80935DEC-70CB-F444-8B1D-760C86FD75CE}" type="parTrans" cxnId="{007A974E-CA98-6B45-A918-8358BD1CDC7F}">
      <dgm:prSet/>
      <dgm:spPr/>
      <dgm:t>
        <a:bodyPr/>
        <a:lstStyle/>
        <a:p>
          <a:endParaRPr lang="zh-CN" altLang="en-US"/>
        </a:p>
      </dgm:t>
    </dgm:pt>
    <dgm:pt modelId="{704F316A-74B0-E345-9F60-6C9B40077E54}" type="sibTrans" cxnId="{007A974E-CA98-6B45-A918-8358BD1CDC7F}">
      <dgm:prSet/>
      <dgm:spPr/>
      <dgm:t>
        <a:bodyPr/>
        <a:lstStyle/>
        <a:p>
          <a:endParaRPr lang="zh-CN" altLang="en-US"/>
        </a:p>
      </dgm:t>
    </dgm:pt>
    <dgm:pt modelId="{7949E6B0-A6FB-5C44-9B4E-B69165BD78A9}">
      <dgm:prSet phldrT="[文本]"/>
      <dgm:spPr/>
      <dgm:t>
        <a:bodyPr/>
        <a:lstStyle/>
        <a:p>
          <a:r>
            <a:rPr lang="zh-CN" altLang="en-US" dirty="0"/>
            <a:t>用模型预测训练集，计算错误率</a:t>
          </a:r>
          <a:r>
            <a:rPr lang="en-US" altLang="zh-CN" dirty="0"/>
            <a:t>eps</a:t>
          </a:r>
          <a:r>
            <a:rPr lang="zh-CN" altLang="en-US" dirty="0"/>
            <a:t>，计算参数</a:t>
          </a:r>
          <a:r>
            <a:rPr lang="en-US" altLang="zh-CN" dirty="0"/>
            <a:t>alpha=0.5ln((1-eps)/eps)</a:t>
          </a:r>
          <a:endParaRPr lang="zh-CN" altLang="en-US" dirty="0"/>
        </a:p>
      </dgm:t>
    </dgm:pt>
    <dgm:pt modelId="{6E38D645-629A-0348-AC3B-CF63112969BC}" type="parTrans" cxnId="{76C1C45C-5093-E24A-BFFB-6914F7C56025}">
      <dgm:prSet/>
      <dgm:spPr/>
      <dgm:t>
        <a:bodyPr/>
        <a:lstStyle/>
        <a:p>
          <a:endParaRPr lang="zh-CN" altLang="en-US"/>
        </a:p>
      </dgm:t>
    </dgm:pt>
    <dgm:pt modelId="{F36F159D-41D6-7C4B-BEE9-46E0331F87C8}" type="sibTrans" cxnId="{76C1C45C-5093-E24A-BFFB-6914F7C56025}">
      <dgm:prSet/>
      <dgm:spPr/>
      <dgm:t>
        <a:bodyPr/>
        <a:lstStyle/>
        <a:p>
          <a:endParaRPr lang="zh-CN" altLang="en-US"/>
        </a:p>
      </dgm:t>
    </dgm:pt>
    <dgm:pt modelId="{8E275831-162C-404E-B257-3DDB0E336EC6}">
      <dgm:prSet phldrT="[文本]"/>
      <dgm:spPr/>
      <dgm:t>
        <a:bodyPr/>
        <a:lstStyle/>
        <a:p>
          <a:r>
            <a:rPr lang="zh-CN" altLang="en-US" dirty="0"/>
            <a:t>对每次迭代的模型得到的</a:t>
          </a:r>
          <a:r>
            <a:rPr lang="en-US" altLang="zh-CN" dirty="0"/>
            <a:t>W, b</a:t>
          </a:r>
          <a:r>
            <a:rPr lang="zh-CN" altLang="en-US" dirty="0"/>
            <a:t>按</a:t>
          </a:r>
          <a:r>
            <a:rPr lang="en-US" altLang="zh-CN" dirty="0"/>
            <a:t>alpha</a:t>
          </a:r>
          <a:r>
            <a:rPr lang="zh-CN" altLang="en-US" dirty="0"/>
            <a:t>值加权求平均，然后预测结果。</a:t>
          </a:r>
        </a:p>
      </dgm:t>
    </dgm:pt>
    <dgm:pt modelId="{21D4224E-6D8D-3743-A253-8849C062E014}" type="parTrans" cxnId="{C677D995-120D-1B41-B978-18EAADE76678}">
      <dgm:prSet/>
      <dgm:spPr/>
      <dgm:t>
        <a:bodyPr/>
        <a:lstStyle/>
        <a:p>
          <a:endParaRPr lang="zh-CN" altLang="en-US"/>
        </a:p>
      </dgm:t>
    </dgm:pt>
    <dgm:pt modelId="{42D4B266-3991-764D-9D19-A34D39AE0336}" type="sibTrans" cxnId="{C677D995-120D-1B41-B978-18EAADE76678}">
      <dgm:prSet/>
      <dgm:spPr/>
      <dgm:t>
        <a:bodyPr/>
        <a:lstStyle/>
        <a:p>
          <a:endParaRPr lang="zh-CN" altLang="en-US"/>
        </a:p>
      </dgm:t>
    </dgm:pt>
    <dgm:pt modelId="{F131AE28-2B03-2C4C-AFD3-5D7375CA4D78}">
      <dgm:prSet phldrT="[文本]"/>
      <dgm:spPr/>
      <dgm:t>
        <a:bodyPr/>
        <a:lstStyle/>
        <a:p>
          <a:r>
            <a:rPr lang="zh-CN" altLang="en-US" dirty="0"/>
            <a:t>对于每个训练数据，若预测正确，则下一次训练集中它出现的比例乘以</a:t>
          </a:r>
          <a:r>
            <a:rPr lang="en-US" altLang="zh-CN" dirty="0" err="1"/>
            <a:t>exp</a:t>
          </a:r>
          <a:r>
            <a:rPr lang="en-US" altLang="zh-CN" dirty="0"/>
            <a:t>(-alpha)</a:t>
          </a:r>
          <a:r>
            <a:rPr lang="zh-CN" altLang="en-US" dirty="0"/>
            <a:t>，否则乘以</a:t>
          </a:r>
          <a:r>
            <a:rPr lang="en-US" altLang="zh-CN" dirty="0" err="1"/>
            <a:t>exp</a:t>
          </a:r>
          <a:r>
            <a:rPr lang="en-US" altLang="zh-CN" dirty="0"/>
            <a:t>(alpha)</a:t>
          </a:r>
          <a:endParaRPr lang="zh-CN" altLang="en-US" dirty="0"/>
        </a:p>
      </dgm:t>
    </dgm:pt>
    <dgm:pt modelId="{19AB2628-0182-1140-820A-A71BD40193CD}" type="parTrans" cxnId="{C7EE3C51-F3CE-4142-9429-66606670B378}">
      <dgm:prSet/>
      <dgm:spPr/>
      <dgm:t>
        <a:bodyPr/>
        <a:lstStyle/>
        <a:p>
          <a:endParaRPr lang="zh-CN" altLang="en-US"/>
        </a:p>
      </dgm:t>
    </dgm:pt>
    <dgm:pt modelId="{6D47760F-4499-5D4F-A20B-8C359AA20B68}" type="sibTrans" cxnId="{C7EE3C51-F3CE-4142-9429-66606670B378}">
      <dgm:prSet/>
      <dgm:spPr/>
      <dgm:t>
        <a:bodyPr/>
        <a:lstStyle/>
        <a:p>
          <a:endParaRPr lang="zh-CN" altLang="en-US"/>
        </a:p>
      </dgm:t>
    </dgm:pt>
    <dgm:pt modelId="{09CBC392-EFC3-624C-8DAA-1F9F12A69ABD}" type="pres">
      <dgm:prSet presAssocID="{4DB519CE-4158-AE44-B389-35126FC579AF}" presName="Name0" presStyleCnt="0">
        <dgm:presLayoutVars>
          <dgm:dir/>
          <dgm:resizeHandles val="exact"/>
        </dgm:presLayoutVars>
      </dgm:prSet>
      <dgm:spPr/>
    </dgm:pt>
    <dgm:pt modelId="{14A1CEAA-D3C5-E04A-9525-93B8A0327D19}" type="pres">
      <dgm:prSet presAssocID="{E471808F-49E4-114E-A3ED-4D7EE29CA226}" presName="parTxOnly" presStyleLbl="node1" presStyleIdx="0" presStyleCnt="5">
        <dgm:presLayoutVars>
          <dgm:bulletEnabled val="1"/>
        </dgm:presLayoutVars>
      </dgm:prSet>
      <dgm:spPr/>
    </dgm:pt>
    <dgm:pt modelId="{8078B099-5C1F-B54D-BFB5-628428B19417}" type="pres">
      <dgm:prSet presAssocID="{0843672D-D6C7-B74D-96C2-6BEBF28917C6}" presName="parSpace" presStyleCnt="0"/>
      <dgm:spPr/>
    </dgm:pt>
    <dgm:pt modelId="{AECEF5A9-51FD-0E48-BA39-E0C454FEDD4F}" type="pres">
      <dgm:prSet presAssocID="{7751C31D-0A40-074A-9308-B4666030CE8E}" presName="parTxOnly" presStyleLbl="node1" presStyleIdx="1" presStyleCnt="5">
        <dgm:presLayoutVars>
          <dgm:bulletEnabled val="1"/>
        </dgm:presLayoutVars>
      </dgm:prSet>
      <dgm:spPr/>
    </dgm:pt>
    <dgm:pt modelId="{8CBC3BC7-52E2-6D42-8432-F253FA06C10D}" type="pres">
      <dgm:prSet presAssocID="{704F316A-74B0-E345-9F60-6C9B40077E54}" presName="parSpace" presStyleCnt="0"/>
      <dgm:spPr/>
    </dgm:pt>
    <dgm:pt modelId="{1D7F359C-B679-4545-8B8A-BE38D95307DB}" type="pres">
      <dgm:prSet presAssocID="{7949E6B0-A6FB-5C44-9B4E-B69165BD78A9}" presName="parTxOnly" presStyleLbl="node1" presStyleIdx="2" presStyleCnt="5">
        <dgm:presLayoutVars>
          <dgm:bulletEnabled val="1"/>
        </dgm:presLayoutVars>
      </dgm:prSet>
      <dgm:spPr/>
    </dgm:pt>
    <dgm:pt modelId="{D7EB9362-75DE-514B-BC67-8BFA56752EDA}" type="pres">
      <dgm:prSet presAssocID="{F36F159D-41D6-7C4B-BEE9-46E0331F87C8}" presName="parSpace" presStyleCnt="0"/>
      <dgm:spPr/>
    </dgm:pt>
    <dgm:pt modelId="{A8F320F8-E9AA-A749-B88A-3E9F2C68A5C7}" type="pres">
      <dgm:prSet presAssocID="{F131AE28-2B03-2C4C-AFD3-5D7375CA4D78}" presName="parTxOnly" presStyleLbl="node1" presStyleIdx="3" presStyleCnt="5">
        <dgm:presLayoutVars>
          <dgm:bulletEnabled val="1"/>
        </dgm:presLayoutVars>
      </dgm:prSet>
      <dgm:spPr/>
    </dgm:pt>
    <dgm:pt modelId="{220564C2-E875-6943-B375-1A2304886BC0}" type="pres">
      <dgm:prSet presAssocID="{6D47760F-4499-5D4F-A20B-8C359AA20B68}" presName="parSpace" presStyleCnt="0"/>
      <dgm:spPr/>
    </dgm:pt>
    <dgm:pt modelId="{F00D15A1-B102-974A-9589-F91B363BE0DC}" type="pres">
      <dgm:prSet presAssocID="{8E275831-162C-404E-B257-3DDB0E336EC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A88BAB03-8CDC-D744-A7A6-A9018768D750}" type="presOf" srcId="{4DB519CE-4158-AE44-B389-35126FC579AF}" destId="{09CBC392-EFC3-624C-8DAA-1F9F12A69ABD}" srcOrd="0" destOrd="0" presId="urn:microsoft.com/office/officeart/2005/8/layout/hChevron3"/>
    <dgm:cxn modelId="{8EE28A40-DA39-034E-A93A-4F804BCB2D89}" type="presOf" srcId="{7949E6B0-A6FB-5C44-9B4E-B69165BD78A9}" destId="{1D7F359C-B679-4545-8B8A-BE38D95307DB}" srcOrd="0" destOrd="0" presId="urn:microsoft.com/office/officeart/2005/8/layout/hChevron3"/>
    <dgm:cxn modelId="{A68EE74B-D480-9240-8B49-E15375CF86CF}" type="presOf" srcId="{8E275831-162C-404E-B257-3DDB0E336EC6}" destId="{F00D15A1-B102-974A-9589-F91B363BE0DC}" srcOrd="0" destOrd="0" presId="urn:microsoft.com/office/officeart/2005/8/layout/hChevron3"/>
    <dgm:cxn modelId="{007A974E-CA98-6B45-A918-8358BD1CDC7F}" srcId="{4DB519CE-4158-AE44-B389-35126FC579AF}" destId="{7751C31D-0A40-074A-9308-B4666030CE8E}" srcOrd="1" destOrd="0" parTransId="{80935DEC-70CB-F444-8B1D-760C86FD75CE}" sibTransId="{704F316A-74B0-E345-9F60-6C9B40077E54}"/>
    <dgm:cxn modelId="{C7EE3C51-F3CE-4142-9429-66606670B378}" srcId="{4DB519CE-4158-AE44-B389-35126FC579AF}" destId="{F131AE28-2B03-2C4C-AFD3-5D7375CA4D78}" srcOrd="3" destOrd="0" parTransId="{19AB2628-0182-1140-820A-A71BD40193CD}" sibTransId="{6D47760F-4499-5D4F-A20B-8C359AA20B68}"/>
    <dgm:cxn modelId="{76C1C45C-5093-E24A-BFFB-6914F7C56025}" srcId="{4DB519CE-4158-AE44-B389-35126FC579AF}" destId="{7949E6B0-A6FB-5C44-9B4E-B69165BD78A9}" srcOrd="2" destOrd="0" parTransId="{6E38D645-629A-0348-AC3B-CF63112969BC}" sibTransId="{F36F159D-41D6-7C4B-BEE9-46E0331F87C8}"/>
    <dgm:cxn modelId="{7E6CDA64-774A-5645-9658-5979DC42075C}" type="presOf" srcId="{E471808F-49E4-114E-A3ED-4D7EE29CA226}" destId="{14A1CEAA-D3C5-E04A-9525-93B8A0327D19}" srcOrd="0" destOrd="0" presId="urn:microsoft.com/office/officeart/2005/8/layout/hChevron3"/>
    <dgm:cxn modelId="{C677D995-120D-1B41-B978-18EAADE76678}" srcId="{4DB519CE-4158-AE44-B389-35126FC579AF}" destId="{8E275831-162C-404E-B257-3DDB0E336EC6}" srcOrd="4" destOrd="0" parTransId="{21D4224E-6D8D-3743-A253-8849C062E014}" sibTransId="{42D4B266-3991-764D-9D19-A34D39AE0336}"/>
    <dgm:cxn modelId="{EA6E69C7-D1D8-1E4E-B749-D7FDCE9D86D8}" srcId="{4DB519CE-4158-AE44-B389-35126FC579AF}" destId="{E471808F-49E4-114E-A3ED-4D7EE29CA226}" srcOrd="0" destOrd="0" parTransId="{BA2C0E44-61A7-DE45-A4B8-5A07FF6EA1AE}" sibTransId="{0843672D-D6C7-B74D-96C2-6BEBF28917C6}"/>
    <dgm:cxn modelId="{FF5D51C9-A1A1-5545-9FC1-43418B831AED}" type="presOf" srcId="{7751C31D-0A40-074A-9308-B4666030CE8E}" destId="{AECEF5A9-51FD-0E48-BA39-E0C454FEDD4F}" srcOrd="0" destOrd="0" presId="urn:microsoft.com/office/officeart/2005/8/layout/hChevron3"/>
    <dgm:cxn modelId="{37834DE6-D16D-164F-9F3F-C541B79AFF2E}" type="presOf" srcId="{F131AE28-2B03-2C4C-AFD3-5D7375CA4D78}" destId="{A8F320F8-E9AA-A749-B88A-3E9F2C68A5C7}" srcOrd="0" destOrd="0" presId="urn:microsoft.com/office/officeart/2005/8/layout/hChevron3"/>
    <dgm:cxn modelId="{6581FEEA-0FA0-2B4E-97BA-C71088A86659}" type="presParOf" srcId="{09CBC392-EFC3-624C-8DAA-1F9F12A69ABD}" destId="{14A1CEAA-D3C5-E04A-9525-93B8A0327D19}" srcOrd="0" destOrd="0" presId="urn:microsoft.com/office/officeart/2005/8/layout/hChevron3"/>
    <dgm:cxn modelId="{726947DA-938F-C140-98C9-EC09E281C195}" type="presParOf" srcId="{09CBC392-EFC3-624C-8DAA-1F9F12A69ABD}" destId="{8078B099-5C1F-B54D-BFB5-628428B19417}" srcOrd="1" destOrd="0" presId="urn:microsoft.com/office/officeart/2005/8/layout/hChevron3"/>
    <dgm:cxn modelId="{8574AC59-86B7-3B45-A9A1-CF9AA186A520}" type="presParOf" srcId="{09CBC392-EFC3-624C-8DAA-1F9F12A69ABD}" destId="{AECEF5A9-51FD-0E48-BA39-E0C454FEDD4F}" srcOrd="2" destOrd="0" presId="urn:microsoft.com/office/officeart/2005/8/layout/hChevron3"/>
    <dgm:cxn modelId="{30310871-E54B-1045-BBA8-29916C5FF7CF}" type="presParOf" srcId="{09CBC392-EFC3-624C-8DAA-1F9F12A69ABD}" destId="{8CBC3BC7-52E2-6D42-8432-F253FA06C10D}" srcOrd="3" destOrd="0" presId="urn:microsoft.com/office/officeart/2005/8/layout/hChevron3"/>
    <dgm:cxn modelId="{95C27495-6BF0-8D43-8F98-74411DA3D0F1}" type="presParOf" srcId="{09CBC392-EFC3-624C-8DAA-1F9F12A69ABD}" destId="{1D7F359C-B679-4545-8B8A-BE38D95307DB}" srcOrd="4" destOrd="0" presId="urn:microsoft.com/office/officeart/2005/8/layout/hChevron3"/>
    <dgm:cxn modelId="{EF98BB0D-72E1-5247-A54C-ACB915E09336}" type="presParOf" srcId="{09CBC392-EFC3-624C-8DAA-1F9F12A69ABD}" destId="{D7EB9362-75DE-514B-BC67-8BFA56752EDA}" srcOrd="5" destOrd="0" presId="urn:microsoft.com/office/officeart/2005/8/layout/hChevron3"/>
    <dgm:cxn modelId="{52FA643A-38C7-084A-9127-BB9915066F38}" type="presParOf" srcId="{09CBC392-EFC3-624C-8DAA-1F9F12A69ABD}" destId="{A8F320F8-E9AA-A749-B88A-3E9F2C68A5C7}" srcOrd="6" destOrd="0" presId="urn:microsoft.com/office/officeart/2005/8/layout/hChevron3"/>
    <dgm:cxn modelId="{E98A447B-BE84-4546-B75E-EC8247E5E67B}" type="presParOf" srcId="{09CBC392-EFC3-624C-8DAA-1F9F12A69ABD}" destId="{220564C2-E875-6943-B375-1A2304886BC0}" srcOrd="7" destOrd="0" presId="urn:microsoft.com/office/officeart/2005/8/layout/hChevron3"/>
    <dgm:cxn modelId="{7FF8DA0C-C269-C140-8554-B19E7FAAA5B0}" type="presParOf" srcId="{09CBC392-EFC3-624C-8DAA-1F9F12A69ABD}" destId="{F00D15A1-B102-974A-9589-F91B363BE0D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798E3-689F-EF4F-A577-94E08F21941A}">
      <dsp:nvSpPr>
        <dsp:cNvPr id="0" name=""/>
        <dsp:cNvSpPr/>
      </dsp:nvSpPr>
      <dsp:spPr>
        <a:xfrm>
          <a:off x="3571" y="2084652"/>
          <a:ext cx="3123406" cy="124936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将字符串映射成整数</a:t>
          </a:r>
        </a:p>
      </dsp:txBody>
      <dsp:txXfrm>
        <a:off x="3571" y="2084652"/>
        <a:ext cx="2811066" cy="1249362"/>
      </dsp:txXfrm>
    </dsp:sp>
    <dsp:sp modelId="{00192BAD-BF45-5949-9EA0-EAA50BAA14D9}">
      <dsp:nvSpPr>
        <dsp:cNvPr id="0" name=""/>
        <dsp:cNvSpPr/>
      </dsp:nvSpPr>
      <dsp:spPr>
        <a:xfrm>
          <a:off x="2502296" y="2084652"/>
          <a:ext cx="3123406" cy="1249362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将整数视为浮点数</a:t>
          </a:r>
        </a:p>
      </dsp:txBody>
      <dsp:txXfrm>
        <a:off x="3126977" y="2084652"/>
        <a:ext cx="1874044" cy="1249362"/>
      </dsp:txXfrm>
    </dsp:sp>
    <dsp:sp modelId="{DBAFB429-92E4-EE4E-9619-05F135564893}">
      <dsp:nvSpPr>
        <dsp:cNvPr id="0" name=""/>
        <dsp:cNvSpPr/>
      </dsp:nvSpPr>
      <dsp:spPr>
        <a:xfrm>
          <a:off x="5001021" y="2084652"/>
          <a:ext cx="3123406" cy="124936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将矩阵中每个元素映射到</a:t>
          </a:r>
          <a:r>
            <a:rPr lang="en-US" altLang="zh-CN" sz="2300" kern="1200" dirty="0"/>
            <a:t>[0,1]</a:t>
          </a:r>
          <a:r>
            <a:rPr lang="zh-CN" altLang="en-US" sz="2300" kern="1200" dirty="0"/>
            <a:t>区间</a:t>
          </a:r>
        </a:p>
      </dsp:txBody>
      <dsp:txXfrm>
        <a:off x="5625702" y="2084652"/>
        <a:ext cx="1874044" cy="1249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1CEAA-D3C5-E04A-9525-93B8A0327D19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初始化参数矩阵，定义损失函数</a:t>
          </a:r>
        </a:p>
      </dsp:txBody>
      <dsp:txXfrm>
        <a:off x="2381" y="2231496"/>
        <a:ext cx="2150268" cy="955675"/>
      </dsp:txXfrm>
    </dsp:sp>
    <dsp:sp modelId="{AECEF5A9-51FD-0E48-BA39-E0C454FEDD4F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用梯度下降法训练，更新参数矩阵</a:t>
          </a:r>
        </a:p>
      </dsp:txBody>
      <dsp:txXfrm>
        <a:off x="2391569" y="2231496"/>
        <a:ext cx="1433512" cy="955675"/>
      </dsp:txXfrm>
    </dsp:sp>
    <dsp:sp modelId="{1D7F359C-B679-4545-8B8A-BE38D95307DB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用验证集测试准确率</a:t>
          </a:r>
        </a:p>
      </dsp:txBody>
      <dsp:txXfrm>
        <a:off x="4302919" y="2231496"/>
        <a:ext cx="1433512" cy="955675"/>
      </dsp:txXfrm>
    </dsp:sp>
    <dsp:sp modelId="{F00D15A1-B102-974A-9589-F91B363BE0DC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预测测试集</a:t>
          </a:r>
        </a:p>
      </dsp:txBody>
      <dsp:txXfrm>
        <a:off x="6214269" y="2231496"/>
        <a:ext cx="1433512" cy="955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1CEAA-D3C5-E04A-9525-93B8A0327D19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初始化参数</a:t>
          </a:r>
          <a:r>
            <a:rPr lang="en-US" altLang="zh-CN" sz="1800" kern="1200" dirty="0"/>
            <a:t>W, b</a:t>
          </a:r>
          <a:endParaRPr lang="zh-CN" altLang="en-US" sz="1800" kern="1200" dirty="0"/>
        </a:p>
      </dsp:txBody>
      <dsp:txXfrm>
        <a:off x="2381" y="2231496"/>
        <a:ext cx="2150268" cy="955675"/>
      </dsp:txXfrm>
    </dsp:sp>
    <dsp:sp modelId="{AECEF5A9-51FD-0E48-BA39-E0C454FEDD4F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用梯度下降法训练，更新</a:t>
          </a:r>
          <a:r>
            <a:rPr lang="en-US" altLang="zh-CN" sz="1800" kern="1200" dirty="0"/>
            <a:t>W</a:t>
          </a:r>
          <a:endParaRPr lang="zh-CN" altLang="en-US" sz="1800" kern="1200" dirty="0"/>
        </a:p>
      </dsp:txBody>
      <dsp:txXfrm>
        <a:off x="2391569" y="2231496"/>
        <a:ext cx="1433512" cy="955675"/>
      </dsp:txXfrm>
    </dsp:sp>
    <dsp:sp modelId="{1D7F359C-B679-4545-8B8A-BE38D95307DB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用验证集测试准确率</a:t>
          </a:r>
        </a:p>
      </dsp:txBody>
      <dsp:txXfrm>
        <a:off x="4302919" y="2231496"/>
        <a:ext cx="1433512" cy="955675"/>
      </dsp:txXfrm>
    </dsp:sp>
    <dsp:sp modelId="{F00D15A1-B102-974A-9589-F91B363BE0DC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预测测试集</a:t>
          </a:r>
        </a:p>
      </dsp:txBody>
      <dsp:txXfrm>
        <a:off x="6214269" y="2231496"/>
        <a:ext cx="1433512" cy="955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798E3-689F-EF4F-A577-94E08F21941A}">
      <dsp:nvSpPr>
        <dsp:cNvPr id="0" name=""/>
        <dsp:cNvSpPr/>
      </dsp:nvSpPr>
      <dsp:spPr>
        <a:xfrm>
          <a:off x="3571" y="2084652"/>
          <a:ext cx="3123406" cy="1249362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对模型进行训练</a:t>
          </a:r>
        </a:p>
      </dsp:txBody>
      <dsp:txXfrm>
        <a:off x="3571" y="2084652"/>
        <a:ext cx="2811066" cy="1249362"/>
      </dsp:txXfrm>
    </dsp:sp>
    <dsp:sp modelId="{00192BAD-BF45-5949-9EA0-EAA50BAA14D9}">
      <dsp:nvSpPr>
        <dsp:cNvPr id="0" name=""/>
        <dsp:cNvSpPr/>
      </dsp:nvSpPr>
      <dsp:spPr>
        <a:xfrm>
          <a:off x="2502296" y="2084652"/>
          <a:ext cx="3123406" cy="1249362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每迭代一定次数输出预测结果</a:t>
          </a:r>
        </a:p>
      </dsp:txBody>
      <dsp:txXfrm>
        <a:off x="3126977" y="2084652"/>
        <a:ext cx="1874044" cy="1249362"/>
      </dsp:txXfrm>
    </dsp:sp>
    <dsp:sp modelId="{DBAFB429-92E4-EE4E-9619-05F135564893}">
      <dsp:nvSpPr>
        <dsp:cNvPr id="0" name=""/>
        <dsp:cNvSpPr/>
      </dsp:nvSpPr>
      <dsp:spPr>
        <a:xfrm>
          <a:off x="5001021" y="2084652"/>
          <a:ext cx="3123406" cy="124936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对这些结果取平均</a:t>
          </a:r>
          <a:r>
            <a:rPr lang="en-US" altLang="zh-CN" sz="2300" kern="1200" dirty="0"/>
            <a:t>/</a:t>
          </a:r>
          <a:r>
            <a:rPr lang="zh-CN" altLang="en-US" sz="2300" kern="1200" dirty="0"/>
            <a:t>中位数</a:t>
          </a:r>
        </a:p>
      </dsp:txBody>
      <dsp:txXfrm>
        <a:off x="5625702" y="2084652"/>
        <a:ext cx="1874044" cy="1249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1CEAA-D3C5-E04A-9525-93B8A0327D19}">
      <dsp:nvSpPr>
        <dsp:cNvPr id="0" name=""/>
        <dsp:cNvSpPr/>
      </dsp:nvSpPr>
      <dsp:spPr>
        <a:xfrm>
          <a:off x="1250" y="2221474"/>
          <a:ext cx="2439296" cy="97571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初始化参数</a:t>
          </a:r>
          <a:r>
            <a:rPr lang="en-US" altLang="zh-CN" sz="1100" kern="1200" dirty="0"/>
            <a:t>W, b</a:t>
          </a:r>
          <a:endParaRPr lang="zh-CN" altLang="en-US" sz="1100" kern="1200" dirty="0"/>
        </a:p>
      </dsp:txBody>
      <dsp:txXfrm>
        <a:off x="1250" y="2221474"/>
        <a:ext cx="2195367" cy="975718"/>
      </dsp:txXfrm>
    </dsp:sp>
    <dsp:sp modelId="{AECEF5A9-51FD-0E48-BA39-E0C454FEDD4F}">
      <dsp:nvSpPr>
        <dsp:cNvPr id="0" name=""/>
        <dsp:cNvSpPr/>
      </dsp:nvSpPr>
      <dsp:spPr>
        <a:xfrm>
          <a:off x="1952688" y="2221474"/>
          <a:ext cx="2439296" cy="975718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用梯度下降法训练模型，更新</a:t>
          </a:r>
          <a:r>
            <a:rPr lang="en-US" altLang="zh-CN" sz="1100" kern="1200" dirty="0"/>
            <a:t>W, b</a:t>
          </a:r>
          <a:endParaRPr lang="zh-CN" altLang="en-US" sz="1100" kern="1200" dirty="0"/>
        </a:p>
      </dsp:txBody>
      <dsp:txXfrm>
        <a:off x="2440547" y="2221474"/>
        <a:ext cx="1463578" cy="975718"/>
      </dsp:txXfrm>
    </dsp:sp>
    <dsp:sp modelId="{1D7F359C-B679-4545-8B8A-BE38D95307DB}">
      <dsp:nvSpPr>
        <dsp:cNvPr id="0" name=""/>
        <dsp:cNvSpPr/>
      </dsp:nvSpPr>
      <dsp:spPr>
        <a:xfrm>
          <a:off x="3904126" y="2221474"/>
          <a:ext cx="2439296" cy="975718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用模型预测训练集，计算错误率</a:t>
          </a:r>
          <a:r>
            <a:rPr lang="en-US" altLang="zh-CN" sz="1100" kern="1200" dirty="0"/>
            <a:t>eps</a:t>
          </a:r>
          <a:r>
            <a:rPr lang="zh-CN" altLang="en-US" sz="1100" kern="1200" dirty="0"/>
            <a:t>，计算参数</a:t>
          </a:r>
          <a:r>
            <a:rPr lang="en-US" altLang="zh-CN" sz="1100" kern="1200" dirty="0"/>
            <a:t>alpha=0.5ln((1-eps)/eps)</a:t>
          </a:r>
          <a:endParaRPr lang="zh-CN" altLang="en-US" sz="1100" kern="1200" dirty="0"/>
        </a:p>
      </dsp:txBody>
      <dsp:txXfrm>
        <a:off x="4391985" y="2221474"/>
        <a:ext cx="1463578" cy="975718"/>
      </dsp:txXfrm>
    </dsp:sp>
    <dsp:sp modelId="{A8F320F8-E9AA-A749-B88A-3E9F2C68A5C7}">
      <dsp:nvSpPr>
        <dsp:cNvPr id="0" name=""/>
        <dsp:cNvSpPr/>
      </dsp:nvSpPr>
      <dsp:spPr>
        <a:xfrm>
          <a:off x="5855563" y="2221474"/>
          <a:ext cx="2439296" cy="975718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对于每个训练数据，若预测正确，则下一次训练集中它出现的比例乘以</a:t>
          </a:r>
          <a:r>
            <a:rPr lang="en-US" altLang="zh-CN" sz="1100" kern="1200" dirty="0" err="1"/>
            <a:t>exp</a:t>
          </a:r>
          <a:r>
            <a:rPr lang="en-US" altLang="zh-CN" sz="1100" kern="1200" dirty="0"/>
            <a:t>(-alpha)</a:t>
          </a:r>
          <a:r>
            <a:rPr lang="zh-CN" altLang="en-US" sz="1100" kern="1200" dirty="0"/>
            <a:t>，否则乘以</a:t>
          </a:r>
          <a:r>
            <a:rPr lang="en-US" altLang="zh-CN" sz="1100" kern="1200" dirty="0" err="1"/>
            <a:t>exp</a:t>
          </a:r>
          <a:r>
            <a:rPr lang="en-US" altLang="zh-CN" sz="1100" kern="1200" dirty="0"/>
            <a:t>(alpha)</a:t>
          </a:r>
          <a:endParaRPr lang="zh-CN" altLang="en-US" sz="1100" kern="1200" dirty="0"/>
        </a:p>
      </dsp:txBody>
      <dsp:txXfrm>
        <a:off x="6343422" y="2221474"/>
        <a:ext cx="1463578" cy="975718"/>
      </dsp:txXfrm>
    </dsp:sp>
    <dsp:sp modelId="{F00D15A1-B102-974A-9589-F91B363BE0DC}">
      <dsp:nvSpPr>
        <dsp:cNvPr id="0" name=""/>
        <dsp:cNvSpPr/>
      </dsp:nvSpPr>
      <dsp:spPr>
        <a:xfrm>
          <a:off x="7807001" y="2221474"/>
          <a:ext cx="2439296" cy="97571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对每次迭代的模型得到的</a:t>
          </a:r>
          <a:r>
            <a:rPr lang="en-US" altLang="zh-CN" sz="1100" kern="1200" dirty="0"/>
            <a:t>W, b</a:t>
          </a:r>
          <a:r>
            <a:rPr lang="zh-CN" altLang="en-US" sz="1100" kern="1200" dirty="0"/>
            <a:t>按</a:t>
          </a:r>
          <a:r>
            <a:rPr lang="en-US" altLang="zh-CN" sz="1100" kern="1200" dirty="0"/>
            <a:t>alpha</a:t>
          </a:r>
          <a:r>
            <a:rPr lang="zh-CN" altLang="en-US" sz="1100" kern="1200" dirty="0"/>
            <a:t>值加权求平均，然后预测结果。</a:t>
          </a:r>
        </a:p>
      </dsp:txBody>
      <dsp:txXfrm>
        <a:off x="8294860" y="2221474"/>
        <a:ext cx="1463578" cy="97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7B6B-4FFE-ED4B-BA6A-5C848B24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5F772E-8862-964B-88CE-07088D82F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6A577-21A1-9449-96F3-EC27D63C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6C680-FDA0-6046-AAF6-35CAC43E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BC822-40A1-2748-96FE-79056A6C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00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2B48-80E7-0143-9A6A-EF91A396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0912E-C4F0-7F48-BD5E-FD2DD9C4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37133-2FE5-0443-9A4A-3A0C191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2ED05-44F1-694F-9528-40DC75D2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A529A-508D-7840-953F-996A40EB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06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852CB-6C4E-9B41-8744-3C1CCAE40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5F011-435F-3042-A666-BF971D8A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7415E-0825-3449-A77C-9E17BE8A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BC236-78BC-D54E-AB1D-D55F935B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3418C-1C77-BE46-B294-DB2BE276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6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E54F0-71E3-BC4E-ADAA-E88BF753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071A8-004B-1C44-9DE4-281500C1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879F8-29F7-3243-BB78-4F587CD4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8A145-E2AE-D74D-B32E-2708553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58388-014C-774D-9DA3-3C25A22F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47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06CAD-A9B4-7C43-9663-5E3DF0F7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77BC8-7D3A-F341-89AB-C310DF3F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A3972-C796-1945-9B31-413A5043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3FDD4-751E-8048-A8B9-84A39EC9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A3574-5B20-8D4F-BF76-4D7BA76F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34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79537-F56D-2148-A31D-A192DC03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FB539-A561-E44A-9B7C-136224E16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1383C-96B0-C445-ABC5-10B111433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B8EB1-272C-BD46-8DF7-CD0CCC3E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D0A60-1444-BF43-AE92-825D3B25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8B4A5-F003-E043-90C2-189FACF8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95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CC08-2AD6-644A-92D6-58A55F4E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6260A-AC05-9646-8738-0CC10B0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84102-DD5B-6A4E-A361-06DCB21C3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DB57D7-57ED-434C-9BB9-C0C1D783D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8A0679-633F-194D-91AF-238A9E3B4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890550-6CF9-C047-91BA-E0DC2AA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A503F3-A574-824B-BF21-24A1E6A6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2C8D15-E072-7249-96C3-1F64D03B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1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CD22C-F7DE-3B43-A909-37E6657A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2DA3A-0874-264E-8596-1DA93D4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39EADE-D47D-6945-BBD0-C9254D8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C11C5B-36F0-6048-B93C-A014B09C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63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3A25AE-3BEC-F547-A453-A8BDE1AA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E3C6A-E233-B24F-BF93-0C4A6D8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5C166-3168-D04C-A9D8-96D5C59D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26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004E8-786C-EF4B-8AE9-7184B6BD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AA69A-6C0C-C543-9BCA-AE2CCA3C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BEB8C-216A-2344-A17B-2170E292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A799B-7771-564F-9AFE-5DF42E03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40D9F-2C71-5849-8875-9004F644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61E56-0C1B-4249-B505-D6DB992C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6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CD88-C499-BB46-AF6C-C2C93D20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33DD5A-F6CA-5D49-9766-6F96AD325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36BF1-0017-7946-85DB-A4B9B1C9F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52C6F-E557-3D40-8FC5-ADCCABD2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F1F3B-8B2B-794B-BB5C-A916650A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46732-4A63-CE4E-8275-A9052D76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0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D2BC18-4822-F044-8151-50133738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7F1C5-7144-4246-A696-64D096A6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77264-70C3-1A47-9F9D-E9D56CFEE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34D7-A76F-5748-9BBA-D3E431C0C3D6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A0992-ADAA-A845-9240-49B96552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AE332-000E-E140-B1F3-05212EF8F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5C3A-76B9-D748-B70A-20737FC1A0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0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D8C7D8F-BD0C-4840-A1B7-6E44822CE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9011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3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C706CA1-9353-E241-9D48-4D6BA335D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8687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>
            <a:extLst>
              <a:ext uri="{FF2B5EF4-FFF2-40B4-BE49-F238E27FC236}">
                <a16:creationId xmlns:a16="http://schemas.microsoft.com/office/drawing/2014/main" id="{67E713B0-75E3-EE43-A5DB-47CAE2DB21FB}"/>
              </a:ext>
            </a:extLst>
          </p:cNvPr>
          <p:cNvSpPr/>
          <p:nvPr/>
        </p:nvSpPr>
        <p:spPr>
          <a:xfrm rot="10800000">
            <a:off x="4836268" y="2738336"/>
            <a:ext cx="2519463" cy="2470825"/>
          </a:xfrm>
          <a:prstGeom prst="circular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1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C706CA1-9353-E241-9D48-4D6BA335D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1626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>
            <a:extLst>
              <a:ext uri="{FF2B5EF4-FFF2-40B4-BE49-F238E27FC236}">
                <a16:creationId xmlns:a16="http://schemas.microsoft.com/office/drawing/2014/main" id="{67E713B0-75E3-EE43-A5DB-47CAE2DB21FB}"/>
              </a:ext>
            </a:extLst>
          </p:cNvPr>
          <p:cNvSpPr/>
          <p:nvPr/>
        </p:nvSpPr>
        <p:spPr>
          <a:xfrm rot="10800000">
            <a:off x="4836268" y="2738336"/>
            <a:ext cx="2519463" cy="2470825"/>
          </a:xfrm>
          <a:prstGeom prst="circular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D8C7D8F-BD0C-4840-A1B7-6E44822CE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954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25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C706CA1-9353-E241-9D48-4D6BA335D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145169"/>
              </p:ext>
            </p:extLst>
          </p:nvPr>
        </p:nvGraphicFramePr>
        <p:xfrm>
          <a:off x="894946" y="719666"/>
          <a:ext cx="102475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环形箭头 3">
            <a:extLst>
              <a:ext uri="{FF2B5EF4-FFF2-40B4-BE49-F238E27FC236}">
                <a16:creationId xmlns:a16="http://schemas.microsoft.com/office/drawing/2014/main" id="{4D623DB6-4186-784A-9FCB-F93B92603EDC}"/>
              </a:ext>
            </a:extLst>
          </p:cNvPr>
          <p:cNvSpPr/>
          <p:nvPr/>
        </p:nvSpPr>
        <p:spPr>
          <a:xfrm rot="10800000">
            <a:off x="3864854" y="2271407"/>
            <a:ext cx="4307732" cy="3399997"/>
          </a:xfrm>
          <a:prstGeom prst="circular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5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183</Words>
  <Application>Microsoft Macintosh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Africa Monkey</dc:creator>
  <cp:lastModifiedBy>Africa Monkey</cp:lastModifiedBy>
  <cp:revision>15</cp:revision>
  <dcterms:created xsi:type="dcterms:W3CDTF">2019-04-23T02:25:20Z</dcterms:created>
  <dcterms:modified xsi:type="dcterms:W3CDTF">2019-04-25T07:51:44Z</dcterms:modified>
</cp:coreProperties>
</file>